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943" r:id="rId2"/>
    <p:sldId id="1986" r:id="rId3"/>
    <p:sldId id="1981" r:id="rId4"/>
    <p:sldId id="1987" r:id="rId5"/>
    <p:sldId id="1982" r:id="rId6"/>
    <p:sldId id="1984" r:id="rId7"/>
    <p:sldId id="1983" r:id="rId8"/>
  </p:sldIdLst>
  <p:sldSz cx="9906000" cy="6858000" type="A4"/>
  <p:notesSz cx="7010400" cy="923607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900" b="1"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orient="horz" pos="181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1570">
          <p15:clr>
            <a:srgbClr val="A4A3A4"/>
          </p15:clr>
        </p15:guide>
        <p15:guide id="6" pos="6068">
          <p15:clr>
            <a:srgbClr val="A4A3A4"/>
          </p15:clr>
        </p15:guide>
        <p15:guide id="7" pos="335">
          <p15:clr>
            <a:srgbClr val="A4A3A4"/>
          </p15:clr>
        </p15:guide>
        <p15:guide id="8" pos="986">
          <p15:clr>
            <a:srgbClr val="A4A3A4"/>
          </p15:clr>
        </p15:guide>
        <p15:guide id="9" pos="3090">
          <p15:clr>
            <a:srgbClr val="A4A3A4"/>
          </p15:clr>
        </p15:guide>
        <p15:guide id="10" pos="1179">
          <p15:clr>
            <a:srgbClr val="A4A3A4"/>
          </p15:clr>
        </p15:guide>
        <p15:guide id="11" pos="33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907602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0066CC"/>
    <a:srgbClr val="6699FF"/>
    <a:srgbClr val="7FB6F8"/>
    <a:srgbClr val="FFCCCC"/>
    <a:srgbClr val="FFCCFF"/>
    <a:srgbClr val="FFFF00"/>
    <a:srgbClr val="FF99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849" autoAdjust="0"/>
  </p:normalViewPr>
  <p:slideViewPr>
    <p:cSldViewPr>
      <p:cViewPr varScale="1">
        <p:scale>
          <a:sx n="68" d="100"/>
          <a:sy n="68" d="100"/>
        </p:scale>
        <p:origin x="1296" y="72"/>
      </p:cViewPr>
      <p:guideLst>
        <p:guide orient="horz" pos="3984"/>
        <p:guide orient="horz" pos="181"/>
        <p:guide orient="horz" pos="1008"/>
        <p:guide orient="horz" pos="4156"/>
        <p:guide orient="horz" pos="1570"/>
        <p:guide pos="6068"/>
        <p:guide pos="335"/>
        <p:guide pos="986"/>
        <p:guide pos="3090"/>
        <p:guide pos="1179"/>
        <p:guide pos="33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20" y="-90"/>
      </p:cViewPr>
      <p:guideLst>
        <p:guide orient="horz" pos="2909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541FF-A03F-464E-9FCC-130ED1C1EA4C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8EEF7969-BFC7-4538-9691-5B3196153386}">
      <dgm:prSet phldrT="[Texto]"/>
      <dgm:spPr/>
      <dgm:t>
        <a:bodyPr/>
        <a:lstStyle/>
        <a:p>
          <a:r>
            <a:rPr lang="es-MX" b="1" dirty="0"/>
            <a:t>Base de entrenamiento (</a:t>
          </a:r>
          <a:r>
            <a:rPr lang="es-MX" b="1" dirty="0" err="1"/>
            <a:t>train</a:t>
          </a:r>
          <a:r>
            <a:rPr lang="es-MX" b="1" dirty="0"/>
            <a:t>)</a:t>
          </a:r>
          <a:endParaRPr lang="es-ES" b="1" dirty="0"/>
        </a:p>
      </dgm:t>
    </dgm:pt>
    <dgm:pt modelId="{20B2B407-BB3A-4F1E-A75C-0B8A8C7898A4}" type="parTrans" cxnId="{D8AD0C73-3EE7-45BA-B682-3F195B26543B}">
      <dgm:prSet/>
      <dgm:spPr/>
      <dgm:t>
        <a:bodyPr/>
        <a:lstStyle/>
        <a:p>
          <a:endParaRPr lang="es-ES"/>
        </a:p>
      </dgm:t>
    </dgm:pt>
    <dgm:pt modelId="{4ACE6F63-8074-4172-B9B4-8765B405B67B}" type="sibTrans" cxnId="{D8AD0C73-3EE7-45BA-B682-3F195B26543B}">
      <dgm:prSet/>
      <dgm:spPr/>
      <dgm:t>
        <a:bodyPr/>
        <a:lstStyle/>
        <a:p>
          <a:endParaRPr lang="es-ES"/>
        </a:p>
      </dgm:t>
    </dgm:pt>
    <dgm:pt modelId="{F747FA01-8391-4587-9337-81595AAA7E53}">
      <dgm:prSet phldrT="[Texto]"/>
      <dgm:spPr/>
      <dgm:t>
        <a:bodyPr/>
        <a:lstStyle/>
        <a:p>
          <a:r>
            <a:rPr lang="es-ES" dirty="0"/>
            <a:t>324,411 contratos</a:t>
          </a:r>
        </a:p>
      </dgm:t>
    </dgm:pt>
    <dgm:pt modelId="{0938006F-500D-458D-A0C8-FF71E3211B50}" type="parTrans" cxnId="{62F64748-430A-4331-9146-452C4A7B6C85}">
      <dgm:prSet/>
      <dgm:spPr/>
      <dgm:t>
        <a:bodyPr/>
        <a:lstStyle/>
        <a:p>
          <a:endParaRPr lang="es-ES"/>
        </a:p>
      </dgm:t>
    </dgm:pt>
    <dgm:pt modelId="{218DEAFE-C1BF-48E6-BC8B-37834742DDA4}" type="sibTrans" cxnId="{62F64748-430A-4331-9146-452C4A7B6C85}">
      <dgm:prSet/>
      <dgm:spPr/>
      <dgm:t>
        <a:bodyPr/>
        <a:lstStyle/>
        <a:p>
          <a:endParaRPr lang="es-ES"/>
        </a:p>
      </dgm:t>
    </dgm:pt>
    <dgm:pt modelId="{477F35F5-317A-4B33-A0EB-805EF213F002}">
      <dgm:prSet phldrT="[Texto]"/>
      <dgm:spPr/>
      <dgm:t>
        <a:bodyPr/>
        <a:lstStyle/>
        <a:p>
          <a:r>
            <a:rPr lang="es-ES" dirty="0"/>
            <a:t>2,181,430 transacciones</a:t>
          </a:r>
        </a:p>
      </dgm:t>
    </dgm:pt>
    <dgm:pt modelId="{4E2BC591-DD12-41EF-B4D8-2B5EE478F4CE}" type="parTrans" cxnId="{7BBB9428-75A7-4749-96D9-68AA69A07ECD}">
      <dgm:prSet/>
      <dgm:spPr/>
      <dgm:t>
        <a:bodyPr/>
        <a:lstStyle/>
        <a:p>
          <a:endParaRPr lang="es-ES"/>
        </a:p>
      </dgm:t>
    </dgm:pt>
    <dgm:pt modelId="{66DECF25-0FC3-46A4-8CA3-7D4E0758DE66}" type="sibTrans" cxnId="{7BBB9428-75A7-4749-96D9-68AA69A07ECD}">
      <dgm:prSet/>
      <dgm:spPr/>
      <dgm:t>
        <a:bodyPr/>
        <a:lstStyle/>
        <a:p>
          <a:endParaRPr lang="es-ES"/>
        </a:p>
      </dgm:t>
    </dgm:pt>
    <dgm:pt modelId="{D0A76857-BEB9-424C-8909-96327B324B03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/>
            <a:t>Base de prueba (test)</a:t>
          </a:r>
          <a:endParaRPr lang="es-ES" b="1" dirty="0"/>
        </a:p>
      </dgm:t>
    </dgm:pt>
    <dgm:pt modelId="{83D2E038-2209-4C50-AA3B-90B58E0640C1}" type="parTrans" cxnId="{23E5E51B-5923-40DB-87F8-3D83E22AE254}">
      <dgm:prSet/>
      <dgm:spPr/>
      <dgm:t>
        <a:bodyPr/>
        <a:lstStyle/>
        <a:p>
          <a:endParaRPr lang="es-ES"/>
        </a:p>
      </dgm:t>
    </dgm:pt>
    <dgm:pt modelId="{33FA05A4-65DD-4D5F-8CBC-526C921185C7}" type="sibTrans" cxnId="{23E5E51B-5923-40DB-87F8-3D83E22AE254}">
      <dgm:prSet/>
      <dgm:spPr/>
      <dgm:t>
        <a:bodyPr/>
        <a:lstStyle/>
        <a:p>
          <a:endParaRPr lang="es-ES"/>
        </a:p>
      </dgm:t>
    </dgm:pt>
    <dgm:pt modelId="{801293B4-C1D6-4D8E-9F5E-C8B4282285C8}">
      <dgm:prSet phldrT="[Texto]"/>
      <dgm:spPr/>
      <dgm:t>
        <a:bodyPr/>
        <a:lstStyle/>
        <a:p>
          <a:r>
            <a:rPr lang="es-MX" dirty="0"/>
            <a:t>81,000 contratos</a:t>
          </a:r>
          <a:endParaRPr lang="es-ES" dirty="0"/>
        </a:p>
      </dgm:t>
    </dgm:pt>
    <dgm:pt modelId="{05E604FF-862F-431E-ACA4-9FE8F0C4F3EA}" type="parTrans" cxnId="{9E1B48BF-E4D7-425A-B434-43C411A75558}">
      <dgm:prSet/>
      <dgm:spPr/>
      <dgm:t>
        <a:bodyPr/>
        <a:lstStyle/>
        <a:p>
          <a:endParaRPr lang="es-ES"/>
        </a:p>
      </dgm:t>
    </dgm:pt>
    <dgm:pt modelId="{28FAC384-6210-4864-964A-91BD697A1512}" type="sibTrans" cxnId="{9E1B48BF-E4D7-425A-B434-43C411A75558}">
      <dgm:prSet/>
      <dgm:spPr/>
      <dgm:t>
        <a:bodyPr/>
        <a:lstStyle/>
        <a:p>
          <a:endParaRPr lang="es-ES"/>
        </a:p>
      </dgm:t>
    </dgm:pt>
    <dgm:pt modelId="{2CB03771-351A-4324-A830-7C4404DAA2A1}">
      <dgm:prSet phldrT="[Texto]"/>
      <dgm:spPr/>
      <dgm:t>
        <a:bodyPr/>
        <a:lstStyle/>
        <a:p>
          <a:r>
            <a:rPr lang="es-ES" b="0" i="0" dirty="0"/>
            <a:t>543,113 transacciones</a:t>
          </a:r>
          <a:endParaRPr lang="es-MX" dirty="0"/>
        </a:p>
      </dgm:t>
    </dgm:pt>
    <dgm:pt modelId="{C7091720-EC00-42F6-B4AC-61057DFF16C7}" type="parTrans" cxnId="{F2CCD772-A15E-41B8-A627-CBD2BCFEB84F}">
      <dgm:prSet/>
      <dgm:spPr/>
      <dgm:t>
        <a:bodyPr/>
        <a:lstStyle/>
        <a:p>
          <a:endParaRPr lang="es-ES"/>
        </a:p>
      </dgm:t>
    </dgm:pt>
    <dgm:pt modelId="{A472C3B2-44DF-42C0-9180-E740660D3413}" type="sibTrans" cxnId="{F2CCD772-A15E-41B8-A627-CBD2BCFEB84F}">
      <dgm:prSet/>
      <dgm:spPr/>
      <dgm:t>
        <a:bodyPr/>
        <a:lstStyle/>
        <a:p>
          <a:endParaRPr lang="es-ES"/>
        </a:p>
      </dgm:t>
    </dgm:pt>
    <dgm:pt modelId="{5C82C48E-B9DF-404C-9329-8547F373CA04}" type="pres">
      <dgm:prSet presAssocID="{11B541FF-A03F-464E-9FCC-130ED1C1EA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629BD5-B87E-481F-A1F1-F78A42B8B46D}" type="pres">
      <dgm:prSet presAssocID="{8EEF7969-BFC7-4538-9691-5B3196153386}" presName="root" presStyleCnt="0"/>
      <dgm:spPr/>
    </dgm:pt>
    <dgm:pt modelId="{30927FF7-13AD-4277-8800-757A0A4D5E53}" type="pres">
      <dgm:prSet presAssocID="{8EEF7969-BFC7-4538-9691-5B3196153386}" presName="rootComposite" presStyleCnt="0"/>
      <dgm:spPr/>
    </dgm:pt>
    <dgm:pt modelId="{0BB163EF-92DE-46F4-97A5-04FB24188051}" type="pres">
      <dgm:prSet presAssocID="{8EEF7969-BFC7-4538-9691-5B3196153386}" presName="rootText" presStyleLbl="node1" presStyleIdx="0" presStyleCnt="2" custScaleX="106262"/>
      <dgm:spPr/>
    </dgm:pt>
    <dgm:pt modelId="{3FCA08DB-3842-4916-A5E4-6AEECDC2FBF6}" type="pres">
      <dgm:prSet presAssocID="{8EEF7969-BFC7-4538-9691-5B3196153386}" presName="rootConnector" presStyleLbl="node1" presStyleIdx="0" presStyleCnt="2"/>
      <dgm:spPr/>
    </dgm:pt>
    <dgm:pt modelId="{B3D33404-E007-4AA4-B175-EA3E8735C480}" type="pres">
      <dgm:prSet presAssocID="{8EEF7969-BFC7-4538-9691-5B3196153386}" presName="childShape" presStyleCnt="0"/>
      <dgm:spPr/>
    </dgm:pt>
    <dgm:pt modelId="{0F40DD2F-938A-4719-9F49-59177E83705F}" type="pres">
      <dgm:prSet presAssocID="{0938006F-500D-458D-A0C8-FF71E3211B50}" presName="Name13" presStyleLbl="parChTrans1D2" presStyleIdx="0" presStyleCnt="4"/>
      <dgm:spPr/>
    </dgm:pt>
    <dgm:pt modelId="{6D5E2F00-846C-46AA-8298-9D268E841600}" type="pres">
      <dgm:prSet presAssocID="{F747FA01-8391-4587-9337-81595AAA7E53}" presName="childText" presStyleLbl="bgAcc1" presStyleIdx="0" presStyleCnt="4" custScaleX="107827">
        <dgm:presLayoutVars>
          <dgm:bulletEnabled val="1"/>
        </dgm:presLayoutVars>
      </dgm:prSet>
      <dgm:spPr/>
    </dgm:pt>
    <dgm:pt modelId="{30A0B5F6-4EED-41B2-96CE-735F3E0DD390}" type="pres">
      <dgm:prSet presAssocID="{4E2BC591-DD12-41EF-B4D8-2B5EE478F4CE}" presName="Name13" presStyleLbl="parChTrans1D2" presStyleIdx="1" presStyleCnt="4"/>
      <dgm:spPr/>
    </dgm:pt>
    <dgm:pt modelId="{3448025B-26B2-4658-BE1C-91A31808CB2E}" type="pres">
      <dgm:prSet presAssocID="{477F35F5-317A-4B33-A0EB-805EF213F002}" presName="childText" presStyleLbl="bgAcc1" presStyleIdx="1" presStyleCnt="4" custScaleX="107827">
        <dgm:presLayoutVars>
          <dgm:bulletEnabled val="1"/>
        </dgm:presLayoutVars>
      </dgm:prSet>
      <dgm:spPr/>
    </dgm:pt>
    <dgm:pt modelId="{B90083F3-68C0-4B26-A36A-CAECCC90E78A}" type="pres">
      <dgm:prSet presAssocID="{D0A76857-BEB9-424C-8909-96327B324B03}" presName="root" presStyleCnt="0"/>
      <dgm:spPr/>
    </dgm:pt>
    <dgm:pt modelId="{82607C24-701F-4F71-8DAE-9B715F793BF1}" type="pres">
      <dgm:prSet presAssocID="{D0A76857-BEB9-424C-8909-96327B324B03}" presName="rootComposite" presStyleCnt="0"/>
      <dgm:spPr/>
    </dgm:pt>
    <dgm:pt modelId="{E6BAB900-7B03-4F3B-BD87-4D3B1ABD5155}" type="pres">
      <dgm:prSet presAssocID="{D0A76857-BEB9-424C-8909-96327B324B03}" presName="rootText" presStyleLbl="node1" presStyleIdx="1" presStyleCnt="2" custScaleX="114912"/>
      <dgm:spPr/>
    </dgm:pt>
    <dgm:pt modelId="{248C4EF0-B405-4272-96F8-7B2D563D36E6}" type="pres">
      <dgm:prSet presAssocID="{D0A76857-BEB9-424C-8909-96327B324B03}" presName="rootConnector" presStyleLbl="node1" presStyleIdx="1" presStyleCnt="2"/>
      <dgm:spPr/>
    </dgm:pt>
    <dgm:pt modelId="{23D8A242-0DCA-433F-B06A-5164680B0AD7}" type="pres">
      <dgm:prSet presAssocID="{D0A76857-BEB9-424C-8909-96327B324B03}" presName="childShape" presStyleCnt="0"/>
      <dgm:spPr/>
    </dgm:pt>
    <dgm:pt modelId="{6F5D3092-D588-4970-9DCF-6919115B0BD1}" type="pres">
      <dgm:prSet presAssocID="{05E604FF-862F-431E-ACA4-9FE8F0C4F3EA}" presName="Name13" presStyleLbl="parChTrans1D2" presStyleIdx="2" presStyleCnt="4"/>
      <dgm:spPr/>
    </dgm:pt>
    <dgm:pt modelId="{DE00E999-617D-40AA-A9C6-9E708DE6BC32}" type="pres">
      <dgm:prSet presAssocID="{801293B4-C1D6-4D8E-9F5E-C8B4282285C8}" presName="childText" presStyleLbl="bgAcc1" presStyleIdx="2" presStyleCnt="4" custScaleX="113541">
        <dgm:presLayoutVars>
          <dgm:bulletEnabled val="1"/>
        </dgm:presLayoutVars>
      </dgm:prSet>
      <dgm:spPr/>
    </dgm:pt>
    <dgm:pt modelId="{522094D6-8D86-4B75-B8A7-3C05E4997E81}" type="pres">
      <dgm:prSet presAssocID="{C7091720-EC00-42F6-B4AC-61057DFF16C7}" presName="Name13" presStyleLbl="parChTrans1D2" presStyleIdx="3" presStyleCnt="4"/>
      <dgm:spPr/>
    </dgm:pt>
    <dgm:pt modelId="{DB296CD6-9819-4B64-BEE3-055BEE7C6703}" type="pres">
      <dgm:prSet presAssocID="{2CB03771-351A-4324-A830-7C4404DAA2A1}" presName="childText" presStyleLbl="bgAcc1" presStyleIdx="3" presStyleCnt="4" custScaleX="114913">
        <dgm:presLayoutVars>
          <dgm:bulletEnabled val="1"/>
        </dgm:presLayoutVars>
      </dgm:prSet>
      <dgm:spPr/>
    </dgm:pt>
  </dgm:ptLst>
  <dgm:cxnLst>
    <dgm:cxn modelId="{D8AD0C73-3EE7-45BA-B682-3F195B26543B}" srcId="{11B541FF-A03F-464E-9FCC-130ED1C1EA4C}" destId="{8EEF7969-BFC7-4538-9691-5B3196153386}" srcOrd="0" destOrd="0" parTransId="{20B2B407-BB3A-4F1E-A75C-0B8A8C7898A4}" sibTransId="{4ACE6F63-8074-4172-B9B4-8765B405B67B}"/>
    <dgm:cxn modelId="{62F64748-430A-4331-9146-452C4A7B6C85}" srcId="{8EEF7969-BFC7-4538-9691-5B3196153386}" destId="{F747FA01-8391-4587-9337-81595AAA7E53}" srcOrd="0" destOrd="0" parTransId="{0938006F-500D-458D-A0C8-FF71E3211B50}" sibTransId="{218DEAFE-C1BF-48E6-BC8B-37834742DDA4}"/>
    <dgm:cxn modelId="{7CF2EF4E-036C-4A3C-9439-54289D3CF672}" type="presOf" srcId="{0938006F-500D-458D-A0C8-FF71E3211B50}" destId="{0F40DD2F-938A-4719-9F49-59177E83705F}" srcOrd="0" destOrd="0" presId="urn:microsoft.com/office/officeart/2005/8/layout/hierarchy3"/>
    <dgm:cxn modelId="{9E1B48BF-E4D7-425A-B434-43C411A75558}" srcId="{D0A76857-BEB9-424C-8909-96327B324B03}" destId="{801293B4-C1D6-4D8E-9F5E-C8B4282285C8}" srcOrd="0" destOrd="0" parTransId="{05E604FF-862F-431E-ACA4-9FE8F0C4F3EA}" sibTransId="{28FAC384-6210-4864-964A-91BD697A1512}"/>
    <dgm:cxn modelId="{6AA9E24F-9A64-4DB9-9728-DD496FE17243}" type="presOf" srcId="{F747FA01-8391-4587-9337-81595AAA7E53}" destId="{6D5E2F00-846C-46AA-8298-9D268E841600}" srcOrd="0" destOrd="0" presId="urn:microsoft.com/office/officeart/2005/8/layout/hierarchy3"/>
    <dgm:cxn modelId="{36BA6B04-35C8-4DC8-8FD2-2F2A8170204B}" type="presOf" srcId="{2CB03771-351A-4324-A830-7C4404DAA2A1}" destId="{DB296CD6-9819-4B64-BEE3-055BEE7C6703}" srcOrd="0" destOrd="0" presId="urn:microsoft.com/office/officeart/2005/8/layout/hierarchy3"/>
    <dgm:cxn modelId="{F5E49BAA-108C-4174-81E5-40B87A198C50}" type="presOf" srcId="{801293B4-C1D6-4D8E-9F5E-C8B4282285C8}" destId="{DE00E999-617D-40AA-A9C6-9E708DE6BC32}" srcOrd="0" destOrd="0" presId="urn:microsoft.com/office/officeart/2005/8/layout/hierarchy3"/>
    <dgm:cxn modelId="{3E0D79EA-EEFF-4CAA-A5AA-2B423C45A30C}" type="presOf" srcId="{05E604FF-862F-431E-ACA4-9FE8F0C4F3EA}" destId="{6F5D3092-D588-4970-9DCF-6919115B0BD1}" srcOrd="0" destOrd="0" presId="urn:microsoft.com/office/officeart/2005/8/layout/hierarchy3"/>
    <dgm:cxn modelId="{89BABFC5-4E6E-4ACD-9E6C-1D1239F478A2}" type="presOf" srcId="{C7091720-EC00-42F6-B4AC-61057DFF16C7}" destId="{522094D6-8D86-4B75-B8A7-3C05E4997E81}" srcOrd="0" destOrd="0" presId="urn:microsoft.com/office/officeart/2005/8/layout/hierarchy3"/>
    <dgm:cxn modelId="{7BBB9428-75A7-4749-96D9-68AA69A07ECD}" srcId="{8EEF7969-BFC7-4538-9691-5B3196153386}" destId="{477F35F5-317A-4B33-A0EB-805EF213F002}" srcOrd="1" destOrd="0" parTransId="{4E2BC591-DD12-41EF-B4D8-2B5EE478F4CE}" sibTransId="{66DECF25-0FC3-46A4-8CA3-7D4E0758DE66}"/>
    <dgm:cxn modelId="{6BA22CEB-07F4-44A9-BB54-674E87162C56}" type="presOf" srcId="{D0A76857-BEB9-424C-8909-96327B324B03}" destId="{248C4EF0-B405-4272-96F8-7B2D563D36E6}" srcOrd="1" destOrd="0" presId="urn:microsoft.com/office/officeart/2005/8/layout/hierarchy3"/>
    <dgm:cxn modelId="{F2CCD772-A15E-41B8-A627-CBD2BCFEB84F}" srcId="{D0A76857-BEB9-424C-8909-96327B324B03}" destId="{2CB03771-351A-4324-A830-7C4404DAA2A1}" srcOrd="1" destOrd="0" parTransId="{C7091720-EC00-42F6-B4AC-61057DFF16C7}" sibTransId="{A472C3B2-44DF-42C0-9180-E740660D3413}"/>
    <dgm:cxn modelId="{825E4896-DC92-4972-8103-2378810DDF1D}" type="presOf" srcId="{4E2BC591-DD12-41EF-B4D8-2B5EE478F4CE}" destId="{30A0B5F6-4EED-41B2-96CE-735F3E0DD390}" srcOrd="0" destOrd="0" presId="urn:microsoft.com/office/officeart/2005/8/layout/hierarchy3"/>
    <dgm:cxn modelId="{23E5E51B-5923-40DB-87F8-3D83E22AE254}" srcId="{11B541FF-A03F-464E-9FCC-130ED1C1EA4C}" destId="{D0A76857-BEB9-424C-8909-96327B324B03}" srcOrd="1" destOrd="0" parTransId="{83D2E038-2209-4C50-AA3B-90B58E0640C1}" sibTransId="{33FA05A4-65DD-4D5F-8CBC-526C921185C7}"/>
    <dgm:cxn modelId="{EDB9DBFC-FA73-4743-ACD7-C0E47FC7009B}" type="presOf" srcId="{8EEF7969-BFC7-4538-9691-5B3196153386}" destId="{0BB163EF-92DE-46F4-97A5-04FB24188051}" srcOrd="0" destOrd="0" presId="urn:microsoft.com/office/officeart/2005/8/layout/hierarchy3"/>
    <dgm:cxn modelId="{05C36E1F-AF00-40B7-B415-F51670F4C506}" type="presOf" srcId="{11B541FF-A03F-464E-9FCC-130ED1C1EA4C}" destId="{5C82C48E-B9DF-404C-9329-8547F373CA04}" srcOrd="0" destOrd="0" presId="urn:microsoft.com/office/officeart/2005/8/layout/hierarchy3"/>
    <dgm:cxn modelId="{988D4991-20EE-4B3C-BB24-4F06A35A8081}" type="presOf" srcId="{D0A76857-BEB9-424C-8909-96327B324B03}" destId="{E6BAB900-7B03-4F3B-BD87-4D3B1ABD5155}" srcOrd="0" destOrd="0" presId="urn:microsoft.com/office/officeart/2005/8/layout/hierarchy3"/>
    <dgm:cxn modelId="{0D2224FA-B063-4D83-9343-219B6B359B2E}" type="presOf" srcId="{477F35F5-317A-4B33-A0EB-805EF213F002}" destId="{3448025B-26B2-4658-BE1C-91A31808CB2E}" srcOrd="0" destOrd="0" presId="urn:microsoft.com/office/officeart/2005/8/layout/hierarchy3"/>
    <dgm:cxn modelId="{98B61F20-6C6D-41D9-8123-4CBA6B657FC1}" type="presOf" srcId="{8EEF7969-BFC7-4538-9691-5B3196153386}" destId="{3FCA08DB-3842-4916-A5E4-6AEECDC2FBF6}" srcOrd="1" destOrd="0" presId="urn:microsoft.com/office/officeart/2005/8/layout/hierarchy3"/>
    <dgm:cxn modelId="{50ED55FC-4D8E-4721-B9FD-651D2C8348C4}" type="presParOf" srcId="{5C82C48E-B9DF-404C-9329-8547F373CA04}" destId="{0B629BD5-B87E-481F-A1F1-F78A42B8B46D}" srcOrd="0" destOrd="0" presId="urn:microsoft.com/office/officeart/2005/8/layout/hierarchy3"/>
    <dgm:cxn modelId="{78854A2E-EBD4-4B7F-A37E-4E22A27996F7}" type="presParOf" srcId="{0B629BD5-B87E-481F-A1F1-F78A42B8B46D}" destId="{30927FF7-13AD-4277-8800-757A0A4D5E53}" srcOrd="0" destOrd="0" presId="urn:microsoft.com/office/officeart/2005/8/layout/hierarchy3"/>
    <dgm:cxn modelId="{22F8E77D-1B92-4807-8E0B-01EBDEE507A4}" type="presParOf" srcId="{30927FF7-13AD-4277-8800-757A0A4D5E53}" destId="{0BB163EF-92DE-46F4-97A5-04FB24188051}" srcOrd="0" destOrd="0" presId="urn:microsoft.com/office/officeart/2005/8/layout/hierarchy3"/>
    <dgm:cxn modelId="{B0FD80B1-0C4A-4CF2-AD82-6A6CD2513D28}" type="presParOf" srcId="{30927FF7-13AD-4277-8800-757A0A4D5E53}" destId="{3FCA08DB-3842-4916-A5E4-6AEECDC2FBF6}" srcOrd="1" destOrd="0" presId="urn:microsoft.com/office/officeart/2005/8/layout/hierarchy3"/>
    <dgm:cxn modelId="{7E7D6583-C67F-4A44-859A-D5A411400A55}" type="presParOf" srcId="{0B629BD5-B87E-481F-A1F1-F78A42B8B46D}" destId="{B3D33404-E007-4AA4-B175-EA3E8735C480}" srcOrd="1" destOrd="0" presId="urn:microsoft.com/office/officeart/2005/8/layout/hierarchy3"/>
    <dgm:cxn modelId="{BA03EDC6-50B5-42B6-934E-EA4518614234}" type="presParOf" srcId="{B3D33404-E007-4AA4-B175-EA3E8735C480}" destId="{0F40DD2F-938A-4719-9F49-59177E83705F}" srcOrd="0" destOrd="0" presId="urn:microsoft.com/office/officeart/2005/8/layout/hierarchy3"/>
    <dgm:cxn modelId="{681F7D1F-4CBE-4998-B44F-2DB245614968}" type="presParOf" srcId="{B3D33404-E007-4AA4-B175-EA3E8735C480}" destId="{6D5E2F00-846C-46AA-8298-9D268E841600}" srcOrd="1" destOrd="0" presId="urn:microsoft.com/office/officeart/2005/8/layout/hierarchy3"/>
    <dgm:cxn modelId="{24746BBF-F6DA-4F07-8A16-A78C1B68995A}" type="presParOf" srcId="{B3D33404-E007-4AA4-B175-EA3E8735C480}" destId="{30A0B5F6-4EED-41B2-96CE-735F3E0DD390}" srcOrd="2" destOrd="0" presId="urn:microsoft.com/office/officeart/2005/8/layout/hierarchy3"/>
    <dgm:cxn modelId="{00C6FC42-D0AB-4625-8C8B-EFDC9351D0BE}" type="presParOf" srcId="{B3D33404-E007-4AA4-B175-EA3E8735C480}" destId="{3448025B-26B2-4658-BE1C-91A31808CB2E}" srcOrd="3" destOrd="0" presId="urn:microsoft.com/office/officeart/2005/8/layout/hierarchy3"/>
    <dgm:cxn modelId="{5FAA0E3D-462F-4082-940D-50523F9D95FF}" type="presParOf" srcId="{5C82C48E-B9DF-404C-9329-8547F373CA04}" destId="{B90083F3-68C0-4B26-A36A-CAECCC90E78A}" srcOrd="1" destOrd="0" presId="urn:microsoft.com/office/officeart/2005/8/layout/hierarchy3"/>
    <dgm:cxn modelId="{6F5FAD42-7EF9-49FA-BC50-797CE9F41B88}" type="presParOf" srcId="{B90083F3-68C0-4B26-A36A-CAECCC90E78A}" destId="{82607C24-701F-4F71-8DAE-9B715F793BF1}" srcOrd="0" destOrd="0" presId="urn:microsoft.com/office/officeart/2005/8/layout/hierarchy3"/>
    <dgm:cxn modelId="{3549C1D5-8EC6-4050-BD21-D32EE7E9DB62}" type="presParOf" srcId="{82607C24-701F-4F71-8DAE-9B715F793BF1}" destId="{E6BAB900-7B03-4F3B-BD87-4D3B1ABD5155}" srcOrd="0" destOrd="0" presId="urn:microsoft.com/office/officeart/2005/8/layout/hierarchy3"/>
    <dgm:cxn modelId="{3B4D6B77-99CB-4C8A-846A-82CD891E0A1A}" type="presParOf" srcId="{82607C24-701F-4F71-8DAE-9B715F793BF1}" destId="{248C4EF0-B405-4272-96F8-7B2D563D36E6}" srcOrd="1" destOrd="0" presId="urn:microsoft.com/office/officeart/2005/8/layout/hierarchy3"/>
    <dgm:cxn modelId="{7EAFD63F-FAC0-43FE-B406-08E7B679B677}" type="presParOf" srcId="{B90083F3-68C0-4B26-A36A-CAECCC90E78A}" destId="{23D8A242-0DCA-433F-B06A-5164680B0AD7}" srcOrd="1" destOrd="0" presId="urn:microsoft.com/office/officeart/2005/8/layout/hierarchy3"/>
    <dgm:cxn modelId="{04862431-0DF5-4EFB-9998-2A5B604FBDFF}" type="presParOf" srcId="{23D8A242-0DCA-433F-B06A-5164680B0AD7}" destId="{6F5D3092-D588-4970-9DCF-6919115B0BD1}" srcOrd="0" destOrd="0" presId="urn:microsoft.com/office/officeart/2005/8/layout/hierarchy3"/>
    <dgm:cxn modelId="{BF332A45-ACAD-4F9D-9B12-9420F8129C10}" type="presParOf" srcId="{23D8A242-0DCA-433F-B06A-5164680B0AD7}" destId="{DE00E999-617D-40AA-A9C6-9E708DE6BC32}" srcOrd="1" destOrd="0" presId="urn:microsoft.com/office/officeart/2005/8/layout/hierarchy3"/>
    <dgm:cxn modelId="{2990B400-DCAD-40F8-BCE1-31B0AB6CF93E}" type="presParOf" srcId="{23D8A242-0DCA-433F-B06A-5164680B0AD7}" destId="{522094D6-8D86-4B75-B8A7-3C05E4997E81}" srcOrd="2" destOrd="0" presId="urn:microsoft.com/office/officeart/2005/8/layout/hierarchy3"/>
    <dgm:cxn modelId="{D30984D5-C0E6-4200-BD0E-B1D2E24A24D9}" type="presParOf" srcId="{23D8A242-0DCA-433F-B06A-5164680B0AD7}" destId="{DB296CD6-9819-4B64-BEE3-055BEE7C670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0C04A-2E79-4A9E-BD68-D63D04180EE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CAE2F11-13CB-4942-9F32-3D7CD5E1EEE6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/>
            <a:t>Formato de texto plano (</a:t>
          </a:r>
          <a:r>
            <a:rPr lang="es-MX" b="1" dirty="0" err="1"/>
            <a:t>csv</a:t>
          </a:r>
          <a:r>
            <a:rPr lang="es-MX" b="1" dirty="0"/>
            <a:t> o </a:t>
          </a:r>
          <a:r>
            <a:rPr lang="es-MX" b="1" dirty="0" err="1"/>
            <a:t>txt</a:t>
          </a:r>
          <a:r>
            <a:rPr lang="es-MX" b="1" dirty="0"/>
            <a:t>)</a:t>
          </a:r>
          <a:endParaRPr lang="es-ES" b="1" dirty="0"/>
        </a:p>
      </dgm:t>
    </dgm:pt>
    <dgm:pt modelId="{FEF9DAC8-CF7D-4834-BDE0-E9F76318B6CC}" type="parTrans" cxnId="{FD43CF19-964E-4D2C-9ACA-ACDE052BBB42}">
      <dgm:prSet/>
      <dgm:spPr/>
      <dgm:t>
        <a:bodyPr/>
        <a:lstStyle/>
        <a:p>
          <a:endParaRPr lang="es-ES"/>
        </a:p>
      </dgm:t>
    </dgm:pt>
    <dgm:pt modelId="{CC7BF3C6-116C-4B8B-8D84-D0501D667677}" type="sibTrans" cxnId="{FD43CF19-964E-4D2C-9ACA-ACDE052BBB42}">
      <dgm:prSet/>
      <dgm:spPr/>
      <dgm:t>
        <a:bodyPr/>
        <a:lstStyle/>
        <a:p>
          <a:endParaRPr lang="es-ES"/>
        </a:p>
      </dgm:t>
    </dgm:pt>
    <dgm:pt modelId="{16B2E46B-D8A8-4A1A-83F1-D95CDB097CE1}">
      <dgm:prSet phldrT="[Texto]"/>
      <dgm:spPr/>
      <dgm:t>
        <a:bodyPr/>
        <a:lstStyle/>
        <a:p>
          <a:r>
            <a:rPr lang="es-MX" b="1" dirty="0"/>
            <a:t>Identificador de cada Contrato en la base de prueba (test)</a:t>
          </a:r>
          <a:endParaRPr lang="es-ES" b="1" dirty="0"/>
        </a:p>
      </dgm:t>
    </dgm:pt>
    <dgm:pt modelId="{9BF3D21C-5430-4BF8-B423-996115412A15}" type="parTrans" cxnId="{C88004F6-463D-45C6-B5FD-E040F10B38DB}">
      <dgm:prSet/>
      <dgm:spPr/>
      <dgm:t>
        <a:bodyPr/>
        <a:lstStyle/>
        <a:p>
          <a:endParaRPr lang="es-ES"/>
        </a:p>
      </dgm:t>
    </dgm:pt>
    <dgm:pt modelId="{661F4B3B-3DBD-4712-9010-4B4532E38571}" type="sibTrans" cxnId="{C88004F6-463D-45C6-B5FD-E040F10B38DB}">
      <dgm:prSet/>
      <dgm:spPr/>
      <dgm:t>
        <a:bodyPr/>
        <a:lstStyle/>
        <a:p>
          <a:endParaRPr lang="es-ES"/>
        </a:p>
      </dgm:t>
    </dgm:pt>
    <dgm:pt modelId="{C700119A-50D6-4E82-8834-C86DC2D4DAB1}">
      <dgm:prSet phldrT="[Texto]"/>
      <dgm:spPr/>
      <dgm:t>
        <a:bodyPr/>
        <a:lstStyle/>
        <a:p>
          <a:r>
            <a:rPr lang="es-MX" b="1" dirty="0"/>
            <a:t>Probabilidad (entre 0 y 1) de que el contrato sea “malo”</a:t>
          </a:r>
          <a:endParaRPr lang="es-ES" b="1" dirty="0"/>
        </a:p>
      </dgm:t>
    </dgm:pt>
    <dgm:pt modelId="{2CFB2736-B8D5-4CCB-BB1D-9287A006B8B0}" type="parTrans" cxnId="{EEE1AC2B-7406-4F75-83FD-EB848A50C64E}">
      <dgm:prSet/>
      <dgm:spPr/>
      <dgm:t>
        <a:bodyPr/>
        <a:lstStyle/>
        <a:p>
          <a:endParaRPr lang="es-ES"/>
        </a:p>
      </dgm:t>
    </dgm:pt>
    <dgm:pt modelId="{BC1736E0-C091-4232-BC9B-70112946CC8D}" type="sibTrans" cxnId="{EEE1AC2B-7406-4F75-83FD-EB848A50C64E}">
      <dgm:prSet/>
      <dgm:spPr/>
      <dgm:t>
        <a:bodyPr/>
        <a:lstStyle/>
        <a:p>
          <a:endParaRPr lang="es-ES"/>
        </a:p>
      </dgm:t>
    </dgm:pt>
    <dgm:pt modelId="{0ACD1CB2-B8D0-48BB-AB6D-850ED8E6E257}" type="pres">
      <dgm:prSet presAssocID="{6630C04A-2E79-4A9E-BD68-D63D04180E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3253E5-7D6C-43AC-8314-73F2D8FB6AAF}" type="pres">
      <dgm:prSet presAssocID="{6CAE2F11-13CB-4942-9F32-3D7CD5E1EEE6}" presName="root1" presStyleCnt="0"/>
      <dgm:spPr/>
    </dgm:pt>
    <dgm:pt modelId="{22CCF2F7-0F18-449D-9FB0-670D35E4400C}" type="pres">
      <dgm:prSet presAssocID="{6CAE2F11-13CB-4942-9F32-3D7CD5E1EEE6}" presName="LevelOneTextNode" presStyleLbl="node0" presStyleIdx="0" presStyleCnt="1" custLinFactNeighborX="-188" custLinFactNeighborY="-27043">
        <dgm:presLayoutVars>
          <dgm:chPref val="3"/>
        </dgm:presLayoutVars>
      </dgm:prSet>
      <dgm:spPr/>
    </dgm:pt>
    <dgm:pt modelId="{6B4BF134-A9F3-4A54-AE61-E83DB37E4244}" type="pres">
      <dgm:prSet presAssocID="{6CAE2F11-13CB-4942-9F32-3D7CD5E1EEE6}" presName="level2hierChild" presStyleCnt="0"/>
      <dgm:spPr/>
    </dgm:pt>
    <dgm:pt modelId="{D750395B-C165-45F2-BA2E-1D938B8262E1}" type="pres">
      <dgm:prSet presAssocID="{9BF3D21C-5430-4BF8-B423-996115412A15}" presName="conn2-1" presStyleLbl="parChTrans1D2" presStyleIdx="0" presStyleCnt="2"/>
      <dgm:spPr/>
    </dgm:pt>
    <dgm:pt modelId="{6B715CBA-6D50-4DAF-97BF-EC7BA62E68FB}" type="pres">
      <dgm:prSet presAssocID="{9BF3D21C-5430-4BF8-B423-996115412A15}" presName="connTx" presStyleLbl="parChTrans1D2" presStyleIdx="0" presStyleCnt="2"/>
      <dgm:spPr/>
    </dgm:pt>
    <dgm:pt modelId="{0F3AF102-E4F4-4A4D-864A-2194504F7F6F}" type="pres">
      <dgm:prSet presAssocID="{16B2E46B-D8A8-4A1A-83F1-D95CDB097CE1}" presName="root2" presStyleCnt="0"/>
      <dgm:spPr/>
    </dgm:pt>
    <dgm:pt modelId="{3AC638BE-8D32-4C4C-BEF9-CC472D2399A0}" type="pres">
      <dgm:prSet presAssocID="{16B2E46B-D8A8-4A1A-83F1-D95CDB097CE1}" presName="LevelTwoTextNode" presStyleLbl="node2" presStyleIdx="0" presStyleCnt="2" custLinFactNeighborX="-2375" custLinFactNeighborY="-42349">
        <dgm:presLayoutVars>
          <dgm:chPref val="3"/>
        </dgm:presLayoutVars>
      </dgm:prSet>
      <dgm:spPr/>
    </dgm:pt>
    <dgm:pt modelId="{736A5B0A-962B-459F-9FF6-71B9315F9034}" type="pres">
      <dgm:prSet presAssocID="{16B2E46B-D8A8-4A1A-83F1-D95CDB097CE1}" presName="level3hierChild" presStyleCnt="0"/>
      <dgm:spPr/>
    </dgm:pt>
    <dgm:pt modelId="{636E4BFA-906D-4229-8C48-5B08F68C73CF}" type="pres">
      <dgm:prSet presAssocID="{2CFB2736-B8D5-4CCB-BB1D-9287A006B8B0}" presName="conn2-1" presStyleLbl="parChTrans1D2" presStyleIdx="1" presStyleCnt="2"/>
      <dgm:spPr/>
    </dgm:pt>
    <dgm:pt modelId="{9502DF16-9B8C-43A6-9421-28E0ECF84F2E}" type="pres">
      <dgm:prSet presAssocID="{2CFB2736-B8D5-4CCB-BB1D-9287A006B8B0}" presName="connTx" presStyleLbl="parChTrans1D2" presStyleIdx="1" presStyleCnt="2"/>
      <dgm:spPr/>
    </dgm:pt>
    <dgm:pt modelId="{229C8001-F0EC-44D3-A069-64F0B5B1B69A}" type="pres">
      <dgm:prSet presAssocID="{C700119A-50D6-4E82-8834-C86DC2D4DAB1}" presName="root2" presStyleCnt="0"/>
      <dgm:spPr/>
    </dgm:pt>
    <dgm:pt modelId="{2D62FB75-5B48-44B8-84A2-55B0DBD147AD}" type="pres">
      <dgm:prSet presAssocID="{C700119A-50D6-4E82-8834-C86DC2D4DAB1}" presName="LevelTwoTextNode" presStyleLbl="node2" presStyleIdx="1" presStyleCnt="2">
        <dgm:presLayoutVars>
          <dgm:chPref val="3"/>
        </dgm:presLayoutVars>
      </dgm:prSet>
      <dgm:spPr/>
    </dgm:pt>
    <dgm:pt modelId="{C1AF30CF-C3A7-4B88-914C-CBBA7AFE9259}" type="pres">
      <dgm:prSet presAssocID="{C700119A-50D6-4E82-8834-C86DC2D4DAB1}" presName="level3hierChild" presStyleCnt="0"/>
      <dgm:spPr/>
    </dgm:pt>
  </dgm:ptLst>
  <dgm:cxnLst>
    <dgm:cxn modelId="{06C5C7DC-9153-496B-98FC-9798FF116FB9}" type="presOf" srcId="{2CFB2736-B8D5-4CCB-BB1D-9287A006B8B0}" destId="{9502DF16-9B8C-43A6-9421-28E0ECF84F2E}" srcOrd="1" destOrd="0" presId="urn:microsoft.com/office/officeart/2005/8/layout/hierarchy2"/>
    <dgm:cxn modelId="{FD43CF19-964E-4D2C-9ACA-ACDE052BBB42}" srcId="{6630C04A-2E79-4A9E-BD68-D63D04180EEA}" destId="{6CAE2F11-13CB-4942-9F32-3D7CD5E1EEE6}" srcOrd="0" destOrd="0" parTransId="{FEF9DAC8-CF7D-4834-BDE0-E9F76318B6CC}" sibTransId="{CC7BF3C6-116C-4B8B-8D84-D0501D667677}"/>
    <dgm:cxn modelId="{45653789-9616-4786-B1EE-E3334369BD96}" type="presOf" srcId="{2CFB2736-B8D5-4CCB-BB1D-9287A006B8B0}" destId="{636E4BFA-906D-4229-8C48-5B08F68C73CF}" srcOrd="0" destOrd="0" presId="urn:microsoft.com/office/officeart/2005/8/layout/hierarchy2"/>
    <dgm:cxn modelId="{C88004F6-463D-45C6-B5FD-E040F10B38DB}" srcId="{6CAE2F11-13CB-4942-9F32-3D7CD5E1EEE6}" destId="{16B2E46B-D8A8-4A1A-83F1-D95CDB097CE1}" srcOrd="0" destOrd="0" parTransId="{9BF3D21C-5430-4BF8-B423-996115412A15}" sibTransId="{661F4B3B-3DBD-4712-9010-4B4532E38571}"/>
    <dgm:cxn modelId="{444173DF-74C8-4B8C-B3FD-FD03DBDE4A66}" type="presOf" srcId="{9BF3D21C-5430-4BF8-B423-996115412A15}" destId="{6B715CBA-6D50-4DAF-97BF-EC7BA62E68FB}" srcOrd="1" destOrd="0" presId="urn:microsoft.com/office/officeart/2005/8/layout/hierarchy2"/>
    <dgm:cxn modelId="{43DF7A9C-7D97-4CF2-B8B4-EBBECD8A772C}" type="presOf" srcId="{9BF3D21C-5430-4BF8-B423-996115412A15}" destId="{D750395B-C165-45F2-BA2E-1D938B8262E1}" srcOrd="0" destOrd="0" presId="urn:microsoft.com/office/officeart/2005/8/layout/hierarchy2"/>
    <dgm:cxn modelId="{EEFE9176-643A-42D8-AE37-FE9DB214D560}" type="presOf" srcId="{C700119A-50D6-4E82-8834-C86DC2D4DAB1}" destId="{2D62FB75-5B48-44B8-84A2-55B0DBD147AD}" srcOrd="0" destOrd="0" presId="urn:microsoft.com/office/officeart/2005/8/layout/hierarchy2"/>
    <dgm:cxn modelId="{973B0512-5BD7-4DFC-9F22-AEC39B812C4C}" type="presOf" srcId="{16B2E46B-D8A8-4A1A-83F1-D95CDB097CE1}" destId="{3AC638BE-8D32-4C4C-BEF9-CC472D2399A0}" srcOrd="0" destOrd="0" presId="urn:microsoft.com/office/officeart/2005/8/layout/hierarchy2"/>
    <dgm:cxn modelId="{ADB1BD2F-ABB0-4A9C-A6C9-F39DD645B0B9}" type="presOf" srcId="{6CAE2F11-13CB-4942-9F32-3D7CD5E1EEE6}" destId="{22CCF2F7-0F18-449D-9FB0-670D35E4400C}" srcOrd="0" destOrd="0" presId="urn:microsoft.com/office/officeart/2005/8/layout/hierarchy2"/>
    <dgm:cxn modelId="{3F139A1F-35A7-4FEF-8452-37C13C9DF7FA}" type="presOf" srcId="{6630C04A-2E79-4A9E-BD68-D63D04180EEA}" destId="{0ACD1CB2-B8D0-48BB-AB6D-850ED8E6E257}" srcOrd="0" destOrd="0" presId="urn:microsoft.com/office/officeart/2005/8/layout/hierarchy2"/>
    <dgm:cxn modelId="{EEE1AC2B-7406-4F75-83FD-EB848A50C64E}" srcId="{6CAE2F11-13CB-4942-9F32-3D7CD5E1EEE6}" destId="{C700119A-50D6-4E82-8834-C86DC2D4DAB1}" srcOrd="1" destOrd="0" parTransId="{2CFB2736-B8D5-4CCB-BB1D-9287A006B8B0}" sibTransId="{BC1736E0-C091-4232-BC9B-70112946CC8D}"/>
    <dgm:cxn modelId="{22E4FA2D-CBB1-4A28-B3E1-F0222A2D97C8}" type="presParOf" srcId="{0ACD1CB2-B8D0-48BB-AB6D-850ED8E6E257}" destId="{3F3253E5-7D6C-43AC-8314-73F2D8FB6AAF}" srcOrd="0" destOrd="0" presId="urn:microsoft.com/office/officeart/2005/8/layout/hierarchy2"/>
    <dgm:cxn modelId="{EAC31D33-DC10-480D-9E4E-406EC8A73EA2}" type="presParOf" srcId="{3F3253E5-7D6C-43AC-8314-73F2D8FB6AAF}" destId="{22CCF2F7-0F18-449D-9FB0-670D35E4400C}" srcOrd="0" destOrd="0" presId="urn:microsoft.com/office/officeart/2005/8/layout/hierarchy2"/>
    <dgm:cxn modelId="{9629C7AA-12CF-4159-BEB9-D0E8A394DA2A}" type="presParOf" srcId="{3F3253E5-7D6C-43AC-8314-73F2D8FB6AAF}" destId="{6B4BF134-A9F3-4A54-AE61-E83DB37E4244}" srcOrd="1" destOrd="0" presId="urn:microsoft.com/office/officeart/2005/8/layout/hierarchy2"/>
    <dgm:cxn modelId="{1179DF21-D0C2-4EEE-BA41-C0CF4C98301A}" type="presParOf" srcId="{6B4BF134-A9F3-4A54-AE61-E83DB37E4244}" destId="{D750395B-C165-45F2-BA2E-1D938B8262E1}" srcOrd="0" destOrd="0" presId="urn:microsoft.com/office/officeart/2005/8/layout/hierarchy2"/>
    <dgm:cxn modelId="{03BA2C7B-AB5C-42BB-8079-B1ACA064289A}" type="presParOf" srcId="{D750395B-C165-45F2-BA2E-1D938B8262E1}" destId="{6B715CBA-6D50-4DAF-97BF-EC7BA62E68FB}" srcOrd="0" destOrd="0" presId="urn:microsoft.com/office/officeart/2005/8/layout/hierarchy2"/>
    <dgm:cxn modelId="{A01C540B-6EB0-4770-A467-3601FA8680F2}" type="presParOf" srcId="{6B4BF134-A9F3-4A54-AE61-E83DB37E4244}" destId="{0F3AF102-E4F4-4A4D-864A-2194504F7F6F}" srcOrd="1" destOrd="0" presId="urn:microsoft.com/office/officeart/2005/8/layout/hierarchy2"/>
    <dgm:cxn modelId="{4C0CF265-8D29-41C5-AC11-EE3495D3CE07}" type="presParOf" srcId="{0F3AF102-E4F4-4A4D-864A-2194504F7F6F}" destId="{3AC638BE-8D32-4C4C-BEF9-CC472D2399A0}" srcOrd="0" destOrd="0" presId="urn:microsoft.com/office/officeart/2005/8/layout/hierarchy2"/>
    <dgm:cxn modelId="{799FB988-8CBC-41CC-9E8F-8479358ABBD6}" type="presParOf" srcId="{0F3AF102-E4F4-4A4D-864A-2194504F7F6F}" destId="{736A5B0A-962B-459F-9FF6-71B9315F9034}" srcOrd="1" destOrd="0" presId="urn:microsoft.com/office/officeart/2005/8/layout/hierarchy2"/>
    <dgm:cxn modelId="{4B393DEE-9DD8-431E-87A3-FDAF2C20C869}" type="presParOf" srcId="{6B4BF134-A9F3-4A54-AE61-E83DB37E4244}" destId="{636E4BFA-906D-4229-8C48-5B08F68C73CF}" srcOrd="2" destOrd="0" presId="urn:microsoft.com/office/officeart/2005/8/layout/hierarchy2"/>
    <dgm:cxn modelId="{5C6E9C39-6001-4E8B-8228-58C4897D3CED}" type="presParOf" srcId="{636E4BFA-906D-4229-8C48-5B08F68C73CF}" destId="{9502DF16-9B8C-43A6-9421-28E0ECF84F2E}" srcOrd="0" destOrd="0" presId="urn:microsoft.com/office/officeart/2005/8/layout/hierarchy2"/>
    <dgm:cxn modelId="{5126BAD7-E0A4-4FD3-87B8-1E820AE3AE8C}" type="presParOf" srcId="{6B4BF134-A9F3-4A54-AE61-E83DB37E4244}" destId="{229C8001-F0EC-44D3-A069-64F0B5B1B69A}" srcOrd="3" destOrd="0" presId="urn:microsoft.com/office/officeart/2005/8/layout/hierarchy2"/>
    <dgm:cxn modelId="{1AB7C9A9-32D1-47EF-8CEB-009A8F60341C}" type="presParOf" srcId="{229C8001-F0EC-44D3-A069-64F0B5B1B69A}" destId="{2D62FB75-5B48-44B8-84A2-55B0DBD147AD}" srcOrd="0" destOrd="0" presId="urn:microsoft.com/office/officeart/2005/8/layout/hierarchy2"/>
    <dgm:cxn modelId="{12AE1B7A-FD91-41BB-A1B8-52C40B1F34A3}" type="presParOf" srcId="{229C8001-F0EC-44D3-A069-64F0B5B1B69A}" destId="{C1AF30CF-C3A7-4B88-914C-CBBA7AFE92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286FD-5842-4F4A-AB30-3858BEB48CCD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DE9E447-5AEF-486C-9985-EDBCD49EBDDA}">
      <dgm:prSet phldrT="[Texto]"/>
      <dgm:spPr/>
      <dgm:t>
        <a:bodyPr/>
        <a:lstStyle/>
        <a:p>
          <a:r>
            <a:rPr lang="es-MX" dirty="0"/>
            <a:t>Negativos verdaderos</a:t>
          </a:r>
          <a:endParaRPr lang="es-ES" dirty="0"/>
        </a:p>
      </dgm:t>
    </dgm:pt>
    <dgm:pt modelId="{32388E8E-4C28-49FD-BE94-CE6D8CED87E0}" type="parTrans" cxnId="{34CBD678-0DC7-497F-ABC9-BB327BBB0FBA}">
      <dgm:prSet/>
      <dgm:spPr/>
      <dgm:t>
        <a:bodyPr/>
        <a:lstStyle/>
        <a:p>
          <a:endParaRPr lang="es-ES"/>
        </a:p>
      </dgm:t>
    </dgm:pt>
    <dgm:pt modelId="{FE3BB994-BC43-4B92-BEB7-42DA28A46280}" type="sibTrans" cxnId="{34CBD678-0DC7-497F-ABC9-BB327BBB0FBA}">
      <dgm:prSet/>
      <dgm:spPr/>
      <dgm:t>
        <a:bodyPr/>
        <a:lstStyle/>
        <a:p>
          <a:endParaRPr lang="es-ES"/>
        </a:p>
      </dgm:t>
    </dgm:pt>
    <dgm:pt modelId="{531030A5-1908-4665-9A0D-1A37075BBA3E}">
      <dgm:prSet phldrT="[Texto]"/>
      <dgm:spPr/>
      <dgm:t>
        <a:bodyPr/>
        <a:lstStyle/>
        <a:p>
          <a:r>
            <a:rPr lang="es-MX" dirty="0"/>
            <a:t>Falsos negativos</a:t>
          </a:r>
          <a:endParaRPr lang="es-ES" dirty="0"/>
        </a:p>
      </dgm:t>
    </dgm:pt>
    <dgm:pt modelId="{C11FCFDD-6B07-4068-899A-40008CF00B86}" type="parTrans" cxnId="{742CAC96-8413-4698-ABC5-7DEAA577E728}">
      <dgm:prSet/>
      <dgm:spPr/>
      <dgm:t>
        <a:bodyPr/>
        <a:lstStyle/>
        <a:p>
          <a:endParaRPr lang="es-ES"/>
        </a:p>
      </dgm:t>
    </dgm:pt>
    <dgm:pt modelId="{F6410B44-D742-44AF-84D0-9A4F48845E5F}" type="sibTrans" cxnId="{742CAC96-8413-4698-ABC5-7DEAA577E728}">
      <dgm:prSet/>
      <dgm:spPr/>
      <dgm:t>
        <a:bodyPr/>
        <a:lstStyle/>
        <a:p>
          <a:endParaRPr lang="es-ES"/>
        </a:p>
      </dgm:t>
    </dgm:pt>
    <dgm:pt modelId="{17936C8D-15B4-4AD6-A125-8AD247AF1C0D}">
      <dgm:prSet phldrT="[Texto]"/>
      <dgm:spPr/>
      <dgm:t>
        <a:bodyPr/>
        <a:lstStyle/>
        <a:p>
          <a:r>
            <a:rPr lang="es-MX" dirty="0"/>
            <a:t>Falsos positivos</a:t>
          </a:r>
          <a:endParaRPr lang="es-ES" dirty="0"/>
        </a:p>
      </dgm:t>
    </dgm:pt>
    <dgm:pt modelId="{A235FD54-E39E-40EC-88F1-340EF397DE0A}" type="parTrans" cxnId="{E70338B5-64D4-48B6-AB54-4EEE99B7D1C7}">
      <dgm:prSet/>
      <dgm:spPr/>
      <dgm:t>
        <a:bodyPr/>
        <a:lstStyle/>
        <a:p>
          <a:endParaRPr lang="es-ES"/>
        </a:p>
      </dgm:t>
    </dgm:pt>
    <dgm:pt modelId="{9E730B00-70F1-46BA-BD6F-DB50A3DC7597}" type="sibTrans" cxnId="{E70338B5-64D4-48B6-AB54-4EEE99B7D1C7}">
      <dgm:prSet/>
      <dgm:spPr/>
      <dgm:t>
        <a:bodyPr/>
        <a:lstStyle/>
        <a:p>
          <a:endParaRPr lang="es-ES"/>
        </a:p>
      </dgm:t>
    </dgm:pt>
    <dgm:pt modelId="{8E197E13-837E-4551-9AAD-77A576FB92A2}">
      <dgm:prSet phldrT="[Texto]"/>
      <dgm:spPr/>
      <dgm:t>
        <a:bodyPr/>
        <a:lstStyle/>
        <a:p>
          <a:r>
            <a:rPr lang="es-MX" dirty="0"/>
            <a:t>Positivos verdaderos</a:t>
          </a:r>
          <a:endParaRPr lang="es-ES" dirty="0"/>
        </a:p>
      </dgm:t>
    </dgm:pt>
    <dgm:pt modelId="{5F6AE191-5B92-425A-B28F-5F275BE1ABFE}" type="parTrans" cxnId="{106FB266-1CDC-4A7D-9073-37E329526A6F}">
      <dgm:prSet/>
      <dgm:spPr/>
      <dgm:t>
        <a:bodyPr/>
        <a:lstStyle/>
        <a:p>
          <a:endParaRPr lang="es-ES"/>
        </a:p>
      </dgm:t>
    </dgm:pt>
    <dgm:pt modelId="{99245FBA-E41C-4904-B6E7-EFF0C99A95FC}" type="sibTrans" cxnId="{106FB266-1CDC-4A7D-9073-37E329526A6F}">
      <dgm:prSet/>
      <dgm:spPr/>
      <dgm:t>
        <a:bodyPr/>
        <a:lstStyle/>
        <a:p>
          <a:endParaRPr lang="es-ES"/>
        </a:p>
      </dgm:t>
    </dgm:pt>
    <dgm:pt modelId="{BB02E2CB-85E4-499D-AE92-BD13822A8A52}" type="pres">
      <dgm:prSet presAssocID="{A4C286FD-5842-4F4A-AB30-3858BEB48CCD}" presName="diagram" presStyleCnt="0">
        <dgm:presLayoutVars>
          <dgm:dir/>
          <dgm:resizeHandles val="exact"/>
        </dgm:presLayoutVars>
      </dgm:prSet>
      <dgm:spPr/>
    </dgm:pt>
    <dgm:pt modelId="{DB2F0242-36C6-4067-8E74-8B11B879DC1F}" type="pres">
      <dgm:prSet presAssocID="{4DE9E447-5AEF-486C-9985-EDBCD49EBDDA}" presName="node" presStyleLbl="node1" presStyleIdx="0" presStyleCnt="4">
        <dgm:presLayoutVars>
          <dgm:bulletEnabled val="1"/>
        </dgm:presLayoutVars>
      </dgm:prSet>
      <dgm:spPr/>
    </dgm:pt>
    <dgm:pt modelId="{DEE53E5B-3B85-49E9-8908-20D24C20DA17}" type="pres">
      <dgm:prSet presAssocID="{FE3BB994-BC43-4B92-BEB7-42DA28A46280}" presName="sibTrans" presStyleCnt="0"/>
      <dgm:spPr/>
    </dgm:pt>
    <dgm:pt modelId="{A0621C4B-0465-4C97-A933-766DD9E21525}" type="pres">
      <dgm:prSet presAssocID="{531030A5-1908-4665-9A0D-1A37075BBA3E}" presName="node" presStyleLbl="node1" presStyleIdx="1" presStyleCnt="4">
        <dgm:presLayoutVars>
          <dgm:bulletEnabled val="1"/>
        </dgm:presLayoutVars>
      </dgm:prSet>
      <dgm:spPr/>
    </dgm:pt>
    <dgm:pt modelId="{6825EBD2-39B0-4FC0-9B27-00588D578231}" type="pres">
      <dgm:prSet presAssocID="{F6410B44-D742-44AF-84D0-9A4F48845E5F}" presName="sibTrans" presStyleCnt="0"/>
      <dgm:spPr/>
    </dgm:pt>
    <dgm:pt modelId="{CFAEE137-0D20-4A1A-9856-A8341E530569}" type="pres">
      <dgm:prSet presAssocID="{17936C8D-15B4-4AD6-A125-8AD247AF1C0D}" presName="node" presStyleLbl="node1" presStyleIdx="2" presStyleCnt="4">
        <dgm:presLayoutVars>
          <dgm:bulletEnabled val="1"/>
        </dgm:presLayoutVars>
      </dgm:prSet>
      <dgm:spPr/>
    </dgm:pt>
    <dgm:pt modelId="{547B05FC-FE61-424F-B4D4-DB885F588A61}" type="pres">
      <dgm:prSet presAssocID="{9E730B00-70F1-46BA-BD6F-DB50A3DC7597}" presName="sibTrans" presStyleCnt="0"/>
      <dgm:spPr/>
    </dgm:pt>
    <dgm:pt modelId="{0154A33F-8408-455D-B081-87FF9F69F826}" type="pres">
      <dgm:prSet presAssocID="{8E197E13-837E-4551-9AAD-77A576FB92A2}" presName="node" presStyleLbl="node1" presStyleIdx="3" presStyleCnt="4">
        <dgm:presLayoutVars>
          <dgm:bulletEnabled val="1"/>
        </dgm:presLayoutVars>
      </dgm:prSet>
      <dgm:spPr/>
    </dgm:pt>
  </dgm:ptLst>
  <dgm:cxnLst>
    <dgm:cxn modelId="{34CBD678-0DC7-497F-ABC9-BB327BBB0FBA}" srcId="{A4C286FD-5842-4F4A-AB30-3858BEB48CCD}" destId="{4DE9E447-5AEF-486C-9985-EDBCD49EBDDA}" srcOrd="0" destOrd="0" parTransId="{32388E8E-4C28-49FD-BE94-CE6D8CED87E0}" sibTransId="{FE3BB994-BC43-4B92-BEB7-42DA28A46280}"/>
    <dgm:cxn modelId="{91BA93EC-783F-4768-8AE4-EE9DCE8851A4}" type="presOf" srcId="{A4C286FD-5842-4F4A-AB30-3858BEB48CCD}" destId="{BB02E2CB-85E4-499D-AE92-BD13822A8A52}" srcOrd="0" destOrd="0" presId="urn:microsoft.com/office/officeart/2005/8/layout/default"/>
    <dgm:cxn modelId="{F82021B6-FC40-4EC5-A5EF-0D36920E3269}" type="presOf" srcId="{8E197E13-837E-4551-9AAD-77A576FB92A2}" destId="{0154A33F-8408-455D-B081-87FF9F69F826}" srcOrd="0" destOrd="0" presId="urn:microsoft.com/office/officeart/2005/8/layout/default"/>
    <dgm:cxn modelId="{3FFA3F04-D84E-403F-8AC0-ABAA61755149}" type="presOf" srcId="{17936C8D-15B4-4AD6-A125-8AD247AF1C0D}" destId="{CFAEE137-0D20-4A1A-9856-A8341E530569}" srcOrd="0" destOrd="0" presId="urn:microsoft.com/office/officeart/2005/8/layout/default"/>
    <dgm:cxn modelId="{7DE4BEB6-70E4-421C-8857-EC788899FA7C}" type="presOf" srcId="{531030A5-1908-4665-9A0D-1A37075BBA3E}" destId="{A0621C4B-0465-4C97-A933-766DD9E21525}" srcOrd="0" destOrd="0" presId="urn:microsoft.com/office/officeart/2005/8/layout/default"/>
    <dgm:cxn modelId="{742CAC96-8413-4698-ABC5-7DEAA577E728}" srcId="{A4C286FD-5842-4F4A-AB30-3858BEB48CCD}" destId="{531030A5-1908-4665-9A0D-1A37075BBA3E}" srcOrd="1" destOrd="0" parTransId="{C11FCFDD-6B07-4068-899A-40008CF00B86}" sibTransId="{F6410B44-D742-44AF-84D0-9A4F48845E5F}"/>
    <dgm:cxn modelId="{E70338B5-64D4-48B6-AB54-4EEE99B7D1C7}" srcId="{A4C286FD-5842-4F4A-AB30-3858BEB48CCD}" destId="{17936C8D-15B4-4AD6-A125-8AD247AF1C0D}" srcOrd="2" destOrd="0" parTransId="{A235FD54-E39E-40EC-88F1-340EF397DE0A}" sibTransId="{9E730B00-70F1-46BA-BD6F-DB50A3DC7597}"/>
    <dgm:cxn modelId="{106FB266-1CDC-4A7D-9073-37E329526A6F}" srcId="{A4C286FD-5842-4F4A-AB30-3858BEB48CCD}" destId="{8E197E13-837E-4551-9AAD-77A576FB92A2}" srcOrd="3" destOrd="0" parTransId="{5F6AE191-5B92-425A-B28F-5F275BE1ABFE}" sibTransId="{99245FBA-E41C-4904-B6E7-EFF0C99A95FC}"/>
    <dgm:cxn modelId="{25A83273-ACC2-46C2-B591-BDF8889765A0}" type="presOf" srcId="{4DE9E447-5AEF-486C-9985-EDBCD49EBDDA}" destId="{DB2F0242-36C6-4067-8E74-8B11B879DC1F}" srcOrd="0" destOrd="0" presId="urn:microsoft.com/office/officeart/2005/8/layout/default"/>
    <dgm:cxn modelId="{4ECA8D2F-C5CE-40D8-98E7-56F7293FDD72}" type="presParOf" srcId="{BB02E2CB-85E4-499D-AE92-BD13822A8A52}" destId="{DB2F0242-36C6-4067-8E74-8B11B879DC1F}" srcOrd="0" destOrd="0" presId="urn:microsoft.com/office/officeart/2005/8/layout/default"/>
    <dgm:cxn modelId="{6C85378A-2C1B-4745-A410-15F8E5388172}" type="presParOf" srcId="{BB02E2CB-85E4-499D-AE92-BD13822A8A52}" destId="{DEE53E5B-3B85-49E9-8908-20D24C20DA17}" srcOrd="1" destOrd="0" presId="urn:microsoft.com/office/officeart/2005/8/layout/default"/>
    <dgm:cxn modelId="{B2E4EF48-13E1-47D5-8F42-AFEDCC032AF3}" type="presParOf" srcId="{BB02E2CB-85E4-499D-AE92-BD13822A8A52}" destId="{A0621C4B-0465-4C97-A933-766DD9E21525}" srcOrd="2" destOrd="0" presId="urn:microsoft.com/office/officeart/2005/8/layout/default"/>
    <dgm:cxn modelId="{E59B980E-11CA-4A85-A137-CDE8F9BD97A1}" type="presParOf" srcId="{BB02E2CB-85E4-499D-AE92-BD13822A8A52}" destId="{6825EBD2-39B0-4FC0-9B27-00588D578231}" srcOrd="3" destOrd="0" presId="urn:microsoft.com/office/officeart/2005/8/layout/default"/>
    <dgm:cxn modelId="{A1538DBC-AE54-44E3-9032-49FE0D69978B}" type="presParOf" srcId="{BB02E2CB-85E4-499D-AE92-BD13822A8A52}" destId="{CFAEE137-0D20-4A1A-9856-A8341E530569}" srcOrd="4" destOrd="0" presId="urn:microsoft.com/office/officeart/2005/8/layout/default"/>
    <dgm:cxn modelId="{1BAA003B-DD41-4D67-BD71-9E5F2EE44893}" type="presParOf" srcId="{BB02E2CB-85E4-499D-AE92-BD13822A8A52}" destId="{547B05FC-FE61-424F-B4D4-DB885F588A61}" srcOrd="5" destOrd="0" presId="urn:microsoft.com/office/officeart/2005/8/layout/default"/>
    <dgm:cxn modelId="{EEA6A9C7-1583-47EE-9631-301E29CFF404}" type="presParOf" srcId="{BB02E2CB-85E4-499D-AE92-BD13822A8A52}" destId="{0154A33F-8408-455D-B081-87FF9F69F82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163EF-92DE-46F4-97A5-04FB24188051}">
      <dsp:nvSpPr>
        <dsp:cNvPr id="0" name=""/>
        <dsp:cNvSpPr/>
      </dsp:nvSpPr>
      <dsp:spPr>
        <a:xfrm>
          <a:off x="3670" y="274049"/>
          <a:ext cx="2833780" cy="13333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b="1" kern="1200" dirty="0"/>
            <a:t>Base de entrenamiento (</a:t>
          </a:r>
          <a:r>
            <a:rPr lang="es-MX" sz="2900" b="1" kern="1200" dirty="0" err="1"/>
            <a:t>train</a:t>
          </a:r>
          <a:r>
            <a:rPr lang="es-MX" sz="2900" b="1" kern="1200" dirty="0"/>
            <a:t>)</a:t>
          </a:r>
          <a:endParaRPr lang="es-ES" sz="2900" b="1" kern="1200" dirty="0"/>
        </a:p>
      </dsp:txBody>
      <dsp:txXfrm>
        <a:off x="42724" y="313103"/>
        <a:ext cx="2755672" cy="1255285"/>
      </dsp:txXfrm>
    </dsp:sp>
    <dsp:sp modelId="{0F40DD2F-938A-4719-9F49-59177E83705F}">
      <dsp:nvSpPr>
        <dsp:cNvPr id="0" name=""/>
        <dsp:cNvSpPr/>
      </dsp:nvSpPr>
      <dsp:spPr>
        <a:xfrm>
          <a:off x="287048" y="1607442"/>
          <a:ext cx="283378" cy="1000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044"/>
              </a:lnTo>
              <a:lnTo>
                <a:pt x="283378" y="100004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E2F00-846C-46AA-8298-9D268E841600}">
      <dsp:nvSpPr>
        <dsp:cNvPr id="0" name=""/>
        <dsp:cNvSpPr/>
      </dsp:nvSpPr>
      <dsp:spPr>
        <a:xfrm>
          <a:off x="570426" y="1940790"/>
          <a:ext cx="2300412" cy="1333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324,411 contratos</a:t>
          </a:r>
        </a:p>
      </dsp:txBody>
      <dsp:txXfrm>
        <a:off x="609480" y="1979844"/>
        <a:ext cx="2222304" cy="1255285"/>
      </dsp:txXfrm>
    </dsp:sp>
    <dsp:sp modelId="{30A0B5F6-4EED-41B2-96CE-735F3E0DD390}">
      <dsp:nvSpPr>
        <dsp:cNvPr id="0" name=""/>
        <dsp:cNvSpPr/>
      </dsp:nvSpPr>
      <dsp:spPr>
        <a:xfrm>
          <a:off x="287048" y="1607442"/>
          <a:ext cx="283378" cy="266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786"/>
              </a:lnTo>
              <a:lnTo>
                <a:pt x="283378" y="266678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8025B-26B2-4658-BE1C-91A31808CB2E}">
      <dsp:nvSpPr>
        <dsp:cNvPr id="0" name=""/>
        <dsp:cNvSpPr/>
      </dsp:nvSpPr>
      <dsp:spPr>
        <a:xfrm>
          <a:off x="570426" y="3607531"/>
          <a:ext cx="2300412" cy="1333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376250"/>
              <a:satOff val="-15532"/>
              <a:lumOff val="1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2,181,430 transacciones</a:t>
          </a:r>
        </a:p>
      </dsp:txBody>
      <dsp:txXfrm>
        <a:off x="609480" y="3646585"/>
        <a:ext cx="2222304" cy="1255285"/>
      </dsp:txXfrm>
    </dsp:sp>
    <dsp:sp modelId="{E6BAB900-7B03-4F3B-BD87-4D3B1ABD5155}">
      <dsp:nvSpPr>
        <dsp:cNvPr id="0" name=""/>
        <dsp:cNvSpPr/>
      </dsp:nvSpPr>
      <dsp:spPr>
        <a:xfrm>
          <a:off x="3504147" y="274049"/>
          <a:ext cx="3064457" cy="133339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b="1" kern="1200" dirty="0"/>
            <a:t>Base de prueba (test)</a:t>
          </a:r>
          <a:endParaRPr lang="es-ES" sz="2900" b="1" kern="1200" dirty="0"/>
        </a:p>
      </dsp:txBody>
      <dsp:txXfrm>
        <a:off x="3543201" y="313103"/>
        <a:ext cx="2986349" cy="1255285"/>
      </dsp:txXfrm>
    </dsp:sp>
    <dsp:sp modelId="{6F5D3092-D588-4970-9DCF-6919115B0BD1}">
      <dsp:nvSpPr>
        <dsp:cNvPr id="0" name=""/>
        <dsp:cNvSpPr/>
      </dsp:nvSpPr>
      <dsp:spPr>
        <a:xfrm>
          <a:off x="3810592" y="1607442"/>
          <a:ext cx="306445" cy="1000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044"/>
              </a:lnTo>
              <a:lnTo>
                <a:pt x="306445" y="100004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0E999-617D-40AA-A9C6-9E708DE6BC32}">
      <dsp:nvSpPr>
        <dsp:cNvPr id="0" name=""/>
        <dsp:cNvSpPr/>
      </dsp:nvSpPr>
      <dsp:spPr>
        <a:xfrm>
          <a:off x="4117038" y="1940790"/>
          <a:ext cx="2422316" cy="1333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752500"/>
              <a:satOff val="-31065"/>
              <a:lumOff val="3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81,000 contratos</a:t>
          </a:r>
          <a:endParaRPr lang="es-ES" sz="2700" kern="1200" dirty="0"/>
        </a:p>
      </dsp:txBody>
      <dsp:txXfrm>
        <a:off x="4156092" y="1979844"/>
        <a:ext cx="2344208" cy="1255285"/>
      </dsp:txXfrm>
    </dsp:sp>
    <dsp:sp modelId="{522094D6-8D86-4B75-B8A7-3C05E4997E81}">
      <dsp:nvSpPr>
        <dsp:cNvPr id="0" name=""/>
        <dsp:cNvSpPr/>
      </dsp:nvSpPr>
      <dsp:spPr>
        <a:xfrm>
          <a:off x="3810592" y="1607442"/>
          <a:ext cx="306445" cy="266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786"/>
              </a:lnTo>
              <a:lnTo>
                <a:pt x="306445" y="266678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96CD6-9819-4B64-BEE3-055BEE7C6703}">
      <dsp:nvSpPr>
        <dsp:cNvPr id="0" name=""/>
        <dsp:cNvSpPr/>
      </dsp:nvSpPr>
      <dsp:spPr>
        <a:xfrm>
          <a:off x="4117038" y="3607531"/>
          <a:ext cx="2451587" cy="1333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128750"/>
              <a:satOff val="-46597"/>
              <a:lumOff val="494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543,113 transacciones</a:t>
          </a:r>
          <a:endParaRPr lang="es-MX" sz="2700" kern="1200" dirty="0"/>
        </a:p>
      </dsp:txBody>
      <dsp:txXfrm>
        <a:off x="4156092" y="3646585"/>
        <a:ext cx="2373479" cy="1255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F2F7-0F18-449D-9FB0-670D35E4400C}">
      <dsp:nvSpPr>
        <dsp:cNvPr id="0" name=""/>
        <dsp:cNvSpPr/>
      </dsp:nvSpPr>
      <dsp:spPr>
        <a:xfrm>
          <a:off x="0" y="1043632"/>
          <a:ext cx="3005336" cy="15026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Formato de texto plano (</a:t>
          </a:r>
          <a:r>
            <a:rPr lang="es-MX" sz="2600" b="1" kern="1200" dirty="0" err="1"/>
            <a:t>csv</a:t>
          </a:r>
          <a:r>
            <a:rPr lang="es-MX" sz="2600" b="1" kern="1200" dirty="0"/>
            <a:t> o </a:t>
          </a:r>
          <a:r>
            <a:rPr lang="es-MX" sz="2600" b="1" kern="1200" dirty="0" err="1"/>
            <a:t>txt</a:t>
          </a:r>
          <a:r>
            <a:rPr lang="es-MX" sz="2600" b="1" kern="1200" dirty="0"/>
            <a:t>)</a:t>
          </a:r>
          <a:endParaRPr lang="es-ES" sz="2600" b="1" kern="1200" dirty="0"/>
        </a:p>
      </dsp:txBody>
      <dsp:txXfrm>
        <a:off x="44012" y="1087644"/>
        <a:ext cx="2917312" cy="1414644"/>
      </dsp:txXfrm>
    </dsp:sp>
    <dsp:sp modelId="{D750395B-C165-45F2-BA2E-1D938B8262E1}">
      <dsp:nvSpPr>
        <dsp:cNvPr id="0" name=""/>
        <dsp:cNvSpPr/>
      </dsp:nvSpPr>
      <dsp:spPr>
        <a:xfrm rot="19039513">
          <a:off x="2801496" y="1242432"/>
          <a:ext cx="1539653" cy="61435"/>
        </a:xfrm>
        <a:custGeom>
          <a:avLst/>
          <a:gdLst/>
          <a:ahLst/>
          <a:cxnLst/>
          <a:rect l="0" t="0" r="0" b="0"/>
          <a:pathLst>
            <a:path>
              <a:moveTo>
                <a:pt x="0" y="30717"/>
              </a:moveTo>
              <a:lnTo>
                <a:pt x="1539653" y="3071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532831" y="1234659"/>
        <a:ext cx="76982" cy="76982"/>
      </dsp:txXfrm>
    </dsp:sp>
    <dsp:sp modelId="{3AC638BE-8D32-4C4C-BEF9-CC472D2399A0}">
      <dsp:nvSpPr>
        <dsp:cNvPr id="0" name=""/>
        <dsp:cNvSpPr/>
      </dsp:nvSpPr>
      <dsp:spPr>
        <a:xfrm>
          <a:off x="4137309" y="0"/>
          <a:ext cx="3005336" cy="15026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Identificador de cada Contrato en la base de prueba (test)</a:t>
          </a:r>
          <a:endParaRPr lang="es-ES" sz="2600" b="1" kern="1200" dirty="0"/>
        </a:p>
      </dsp:txBody>
      <dsp:txXfrm>
        <a:off x="4181321" y="44012"/>
        <a:ext cx="2917312" cy="1414644"/>
      </dsp:txXfrm>
    </dsp:sp>
    <dsp:sp modelId="{636E4BFA-906D-4229-8C48-5B08F68C73CF}">
      <dsp:nvSpPr>
        <dsp:cNvPr id="0" name=""/>
        <dsp:cNvSpPr/>
      </dsp:nvSpPr>
      <dsp:spPr>
        <a:xfrm rot="2793157">
          <a:off x="2732087" y="2399449"/>
          <a:ext cx="1749848" cy="61435"/>
        </a:xfrm>
        <a:custGeom>
          <a:avLst/>
          <a:gdLst/>
          <a:ahLst/>
          <a:cxnLst/>
          <a:rect l="0" t="0" r="0" b="0"/>
          <a:pathLst>
            <a:path>
              <a:moveTo>
                <a:pt x="0" y="30717"/>
              </a:moveTo>
              <a:lnTo>
                <a:pt x="1749848" y="3071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3563264" y="2386421"/>
        <a:ext cx="87492" cy="87492"/>
      </dsp:txXfrm>
    </dsp:sp>
    <dsp:sp modelId="{2D62FB75-5B48-44B8-84A2-55B0DBD147AD}">
      <dsp:nvSpPr>
        <dsp:cNvPr id="0" name=""/>
        <dsp:cNvSpPr/>
      </dsp:nvSpPr>
      <dsp:spPr>
        <a:xfrm>
          <a:off x="4208686" y="2314033"/>
          <a:ext cx="3005336" cy="15026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Probabilidad (entre 0 y 1) de que el contrato sea “malo”</a:t>
          </a:r>
          <a:endParaRPr lang="es-ES" sz="2600" b="1" kern="1200" dirty="0"/>
        </a:p>
      </dsp:txBody>
      <dsp:txXfrm>
        <a:off x="4252698" y="2358045"/>
        <a:ext cx="2917312" cy="141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F0242-36C6-4067-8E74-8B11B879DC1F}">
      <dsp:nvSpPr>
        <dsp:cNvPr id="0" name=""/>
        <dsp:cNvSpPr/>
      </dsp:nvSpPr>
      <dsp:spPr>
        <a:xfrm>
          <a:off x="806" y="157737"/>
          <a:ext cx="3143994" cy="18863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Negativos verdaderos</a:t>
          </a:r>
          <a:endParaRPr lang="es-ES" sz="4400" kern="1200" dirty="0"/>
        </a:p>
      </dsp:txBody>
      <dsp:txXfrm>
        <a:off x="806" y="157737"/>
        <a:ext cx="3143994" cy="1886396"/>
      </dsp:txXfrm>
    </dsp:sp>
    <dsp:sp modelId="{A0621C4B-0465-4C97-A933-766DD9E21525}">
      <dsp:nvSpPr>
        <dsp:cNvPr id="0" name=""/>
        <dsp:cNvSpPr/>
      </dsp:nvSpPr>
      <dsp:spPr>
        <a:xfrm>
          <a:off x="3459199" y="157737"/>
          <a:ext cx="3143994" cy="1886396"/>
        </a:xfrm>
        <a:prstGeom prst="rect">
          <a:avLst/>
        </a:prstGeom>
        <a:solidFill>
          <a:schemeClr val="accent4">
            <a:hueOff val="-2376250"/>
            <a:satOff val="-15532"/>
            <a:lumOff val="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Falsos negativos</a:t>
          </a:r>
          <a:endParaRPr lang="es-ES" sz="4400" kern="1200" dirty="0"/>
        </a:p>
      </dsp:txBody>
      <dsp:txXfrm>
        <a:off x="3459199" y="157737"/>
        <a:ext cx="3143994" cy="1886396"/>
      </dsp:txXfrm>
    </dsp:sp>
    <dsp:sp modelId="{CFAEE137-0D20-4A1A-9856-A8341E530569}">
      <dsp:nvSpPr>
        <dsp:cNvPr id="0" name=""/>
        <dsp:cNvSpPr/>
      </dsp:nvSpPr>
      <dsp:spPr>
        <a:xfrm>
          <a:off x="806" y="2358533"/>
          <a:ext cx="3143994" cy="1886396"/>
        </a:xfrm>
        <a:prstGeom prst="rect">
          <a:avLst/>
        </a:prstGeom>
        <a:solidFill>
          <a:schemeClr val="accent4">
            <a:hueOff val="-4752500"/>
            <a:satOff val="-31065"/>
            <a:lumOff val="3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Falsos positivos</a:t>
          </a:r>
          <a:endParaRPr lang="es-ES" sz="4400" kern="1200" dirty="0"/>
        </a:p>
      </dsp:txBody>
      <dsp:txXfrm>
        <a:off x="806" y="2358533"/>
        <a:ext cx="3143994" cy="1886396"/>
      </dsp:txXfrm>
    </dsp:sp>
    <dsp:sp modelId="{0154A33F-8408-455D-B081-87FF9F69F826}">
      <dsp:nvSpPr>
        <dsp:cNvPr id="0" name=""/>
        <dsp:cNvSpPr/>
      </dsp:nvSpPr>
      <dsp:spPr>
        <a:xfrm>
          <a:off x="3459199" y="2358533"/>
          <a:ext cx="3143994" cy="1886396"/>
        </a:xfrm>
        <a:prstGeom prst="rect">
          <a:avLst/>
        </a:prstGeom>
        <a:solidFill>
          <a:schemeClr val="accent4">
            <a:hueOff val="-7128750"/>
            <a:satOff val="-46597"/>
            <a:lumOff val="494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/>
            <a:t>Positivos verdaderos</a:t>
          </a:r>
          <a:endParaRPr lang="es-ES" sz="4400" kern="1200" dirty="0"/>
        </a:p>
      </dsp:txBody>
      <dsp:txXfrm>
        <a:off x="3459199" y="2358533"/>
        <a:ext cx="3143994" cy="188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03" tIns="44101" rIns="88203" bIns="44101" numCol="1" anchor="t" anchorCtr="0" compatLnSpc="1">
            <a:prstTxWarp prst="textNoShape">
              <a:avLst/>
            </a:prstTxWarp>
          </a:bodyPr>
          <a:lstStyle>
            <a:lvl1pPr algn="l" defTabSz="882650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03" tIns="44101" rIns="88203" bIns="44101" numCol="1" anchor="t" anchorCtr="0" compatLnSpc="1">
            <a:prstTxWarp prst="textNoShape">
              <a:avLst/>
            </a:prstTxWarp>
          </a:bodyPr>
          <a:lstStyle>
            <a:lvl1pPr algn="r" defTabSz="882650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361E245-49B5-4F43-AB27-36774B4C723F}" type="datetime1">
              <a:rPr lang="es-ES"/>
              <a:pPr>
                <a:defRPr/>
              </a:pPr>
              <a:t>29/10/2016</a:t>
            </a:fld>
            <a:endParaRPr lang="es-ES"/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03" tIns="44101" rIns="88203" bIns="44101" numCol="1" anchor="b" anchorCtr="0" compatLnSpc="1">
            <a:prstTxWarp prst="textNoShape">
              <a:avLst/>
            </a:prstTxWarp>
          </a:bodyPr>
          <a:lstStyle>
            <a:lvl1pPr algn="l" defTabSz="882650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03" tIns="44101" rIns="88203" bIns="44101" numCol="1" anchor="b" anchorCtr="0" compatLnSpc="1">
            <a:prstTxWarp prst="textNoShape">
              <a:avLst/>
            </a:prstTxWarp>
          </a:bodyPr>
          <a:lstStyle>
            <a:lvl1pPr algn="r" defTabSz="882650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4D48C6F-5A11-44AB-A4B9-D0831E7093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592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7" tIns="47748" rIns="95497" bIns="47748" numCol="1" anchor="t" anchorCtr="0" compatLnSpc="1">
            <a:prstTxWarp prst="textNoShape">
              <a:avLst/>
            </a:prstTxWarp>
          </a:bodyPr>
          <a:lstStyle>
            <a:lvl1pPr algn="l" defTabSz="955675">
              <a:defRPr sz="13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7" tIns="47748" rIns="95497" bIns="47748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692150"/>
            <a:ext cx="500380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386263"/>
            <a:ext cx="56102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7" tIns="47748" rIns="95497" bIns="47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7" tIns="47748" rIns="95497" bIns="47748" numCol="1" anchor="b" anchorCtr="0" compatLnSpc="1">
            <a:prstTxWarp prst="textNoShape">
              <a:avLst/>
            </a:prstTxWarp>
          </a:bodyPr>
          <a:lstStyle>
            <a:lvl1pPr algn="l" defTabSz="955675">
              <a:defRPr sz="13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7" tIns="47748" rIns="95497" bIns="47748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0BB4F5E-3CA0-4799-9D42-61FF6422AD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449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7" tIns="47748" rIns="95497" bIns="47748" anchor="b"/>
          <a:lstStyle/>
          <a:p>
            <a:pPr algn="r" defTabSz="955675"/>
            <a:fld id="{37B9D0B0-4D2F-43B0-BA13-91964B702BF1}" type="slidenum">
              <a:rPr lang="es-ES" sz="1300" b="0" u="none"/>
              <a:pPr algn="r" defTabSz="955675"/>
              <a:t>1</a:t>
            </a:fld>
            <a:endParaRPr lang="es-ES" sz="1300" b="0" u="non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96850"/>
            <a:ext cx="2284413" cy="4159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A516603F-688F-4631-998E-8397D6C80A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6375" y="381000"/>
            <a:ext cx="2481263" cy="624681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381000"/>
            <a:ext cx="7294562" cy="624681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4F5A28B4-7993-47F0-9AFE-C2923730C1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81000"/>
            <a:ext cx="9928225" cy="8636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9763" y="1600200"/>
            <a:ext cx="4122737" cy="50276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900" y="1600200"/>
            <a:ext cx="4122738" cy="24368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4900" y="4189413"/>
            <a:ext cx="4122738" cy="243840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579BF660-0329-4620-A339-ED1CD1E00B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81000"/>
            <a:ext cx="9928225" cy="8636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9763" y="1600200"/>
            <a:ext cx="4122737" cy="50276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1600200"/>
            <a:ext cx="4122738" cy="50276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866B8B21-D2A2-46BD-A3C6-082CC7CFC8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81000"/>
            <a:ext cx="9928225" cy="8636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909763" y="1600200"/>
            <a:ext cx="8397875" cy="50276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94E48F2E-F850-4BF1-A17E-B4CD619BF8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81000"/>
            <a:ext cx="9928225" cy="8636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9763" y="1600200"/>
            <a:ext cx="4122737" cy="50276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84900" y="1600200"/>
            <a:ext cx="4122738" cy="50276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18329AF0-2D1F-4705-889C-AFA2790CBF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81000"/>
            <a:ext cx="9928225" cy="8636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9763" y="1600200"/>
            <a:ext cx="4122737" cy="50276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900" y="1600200"/>
            <a:ext cx="4122738" cy="24368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4900" y="4189413"/>
            <a:ext cx="4122738" cy="243840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084F2ABB-BB4E-4F8C-A8C8-67BAF7826C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81000"/>
            <a:ext cx="9928225" cy="8636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09763" y="1600200"/>
            <a:ext cx="8397875" cy="50276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A0E220A9-7E1E-49EE-B951-FEE149D68B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79413" y="381000"/>
            <a:ext cx="9928225" cy="86360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9763" y="1600200"/>
            <a:ext cx="4122737" cy="24368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900" y="1600200"/>
            <a:ext cx="4122738" cy="243681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909763" y="4189413"/>
            <a:ext cx="4122737" cy="243840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900" y="4189413"/>
            <a:ext cx="4122738" cy="243840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1B359572-2B5E-41BE-85F1-1C38512C11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C0B1A497-36ED-4C97-8E23-C83B1C060F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03FC9C90-3444-4599-A18E-DB7271AA98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9763" y="1600200"/>
            <a:ext cx="4122737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1600200"/>
            <a:ext cx="4122738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B5A1372D-D436-44DF-B95D-007064BE21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FEA409E1-D13B-44F6-BF89-91A2E8E208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FD3670F5-CD76-42C2-874B-840FCD6DBA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45DE0304-829A-4F16-A425-C5B95C1D55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78FC4D0E-C68D-4042-BC06-76AD5E94C3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Página </a:t>
            </a:r>
            <a:fld id="{34496788-9718-418A-A32B-F961C244EA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4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28638" y="196850"/>
            <a:ext cx="2284412" cy="4159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895350"/>
            <a:ext cx="9167812" cy="782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 para editar título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2070100"/>
            <a:ext cx="9167812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8715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900" b="0" u="none">
                <a:latin typeface="Stag Sans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s-ES"/>
              <a:t>Página </a:t>
            </a:r>
            <a:fld id="{B4C06622-191E-422A-9731-EDE6EA3E3D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2" name="Group 328"/>
          <p:cNvGrpSpPr>
            <a:grpSpLocks/>
          </p:cNvGrpSpPr>
          <p:nvPr/>
        </p:nvGrpSpPr>
        <p:grpSpPr bwMode="auto">
          <a:xfrm>
            <a:off x="0" y="0"/>
            <a:ext cx="266700" cy="1597025"/>
            <a:chOff x="0" y="0"/>
            <a:chExt cx="168" cy="1006"/>
          </a:xfrm>
        </p:grpSpPr>
        <p:sp>
          <p:nvSpPr>
            <p:cNvPr id="1224" name="Rectangle 200"/>
            <p:cNvSpPr>
              <a:spLocks noChangeArrowheads="1"/>
            </p:cNvSpPr>
            <p:nvPr userDrawn="1"/>
          </p:nvSpPr>
          <p:spPr bwMode="auto">
            <a:xfrm>
              <a:off x="0" y="0"/>
              <a:ext cx="168" cy="168"/>
            </a:xfrm>
            <a:prstGeom prst="rect">
              <a:avLst/>
            </a:prstGeom>
            <a:solidFill>
              <a:srgbClr val="094FA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latin typeface="Arial" charset="0"/>
              </a:endParaRPr>
            </a:p>
          </p:txBody>
        </p:sp>
        <p:sp>
          <p:nvSpPr>
            <p:cNvPr id="1226" name="Rectangle 202"/>
            <p:cNvSpPr>
              <a:spLocks noChangeArrowheads="1"/>
            </p:cNvSpPr>
            <p:nvPr userDrawn="1"/>
          </p:nvSpPr>
          <p:spPr bwMode="auto">
            <a:xfrm>
              <a:off x="0" y="168"/>
              <a:ext cx="168" cy="168"/>
            </a:xfrm>
            <a:prstGeom prst="rect">
              <a:avLst/>
            </a:prstGeom>
            <a:solidFill>
              <a:srgbClr val="006EC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latin typeface="Arial" charset="0"/>
              </a:endParaRPr>
            </a:p>
          </p:txBody>
        </p:sp>
        <p:sp>
          <p:nvSpPr>
            <p:cNvPr id="1227" name="Rectangle 203"/>
            <p:cNvSpPr>
              <a:spLocks noChangeArrowheads="1"/>
            </p:cNvSpPr>
            <p:nvPr userDrawn="1"/>
          </p:nvSpPr>
          <p:spPr bwMode="auto">
            <a:xfrm>
              <a:off x="0" y="336"/>
              <a:ext cx="168" cy="168"/>
            </a:xfrm>
            <a:prstGeom prst="rect">
              <a:avLst/>
            </a:prstGeom>
            <a:solidFill>
              <a:srgbClr val="009EE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latin typeface="Arial" charset="0"/>
              </a:endParaRPr>
            </a:p>
          </p:txBody>
        </p:sp>
        <p:sp>
          <p:nvSpPr>
            <p:cNvPr id="1228" name="Rectangle 204"/>
            <p:cNvSpPr>
              <a:spLocks noChangeArrowheads="1"/>
            </p:cNvSpPr>
            <p:nvPr userDrawn="1"/>
          </p:nvSpPr>
          <p:spPr bwMode="auto">
            <a:xfrm>
              <a:off x="0" y="503"/>
              <a:ext cx="168" cy="168"/>
            </a:xfrm>
            <a:prstGeom prst="rect">
              <a:avLst/>
            </a:prstGeom>
            <a:solidFill>
              <a:srgbClr val="52BCE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latin typeface="Arial" charset="0"/>
              </a:endParaRPr>
            </a:p>
          </p:txBody>
        </p:sp>
        <p:sp>
          <p:nvSpPr>
            <p:cNvPr id="1229" name="Rectangle 205"/>
            <p:cNvSpPr>
              <a:spLocks noChangeArrowheads="1"/>
            </p:cNvSpPr>
            <p:nvPr userDrawn="1"/>
          </p:nvSpPr>
          <p:spPr bwMode="auto">
            <a:xfrm>
              <a:off x="0" y="671"/>
              <a:ext cx="168" cy="168"/>
            </a:xfrm>
            <a:prstGeom prst="rect">
              <a:avLst/>
            </a:prstGeom>
            <a:solidFill>
              <a:srgbClr val="89D1F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latin typeface="Arial" charset="0"/>
              </a:endParaRPr>
            </a:p>
          </p:txBody>
        </p:sp>
        <p:sp>
          <p:nvSpPr>
            <p:cNvPr id="1225" name="Rectangle 201"/>
            <p:cNvSpPr>
              <a:spLocks noChangeArrowheads="1"/>
            </p:cNvSpPr>
            <p:nvPr userDrawn="1"/>
          </p:nvSpPr>
          <p:spPr bwMode="auto">
            <a:xfrm>
              <a:off x="0" y="838"/>
              <a:ext cx="168" cy="168"/>
            </a:xfrm>
            <a:prstGeom prst="rect">
              <a:avLst/>
            </a:prstGeom>
            <a:solidFill>
              <a:srgbClr val="B5E5F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MX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  <p:sldLayoutId id="2147484264" r:id="rId13"/>
    <p:sldLayoutId id="2147484265" r:id="rId14"/>
    <p:sldLayoutId id="2147484266" r:id="rId15"/>
    <p:sldLayoutId id="2147484267" r:id="rId16"/>
    <p:sldLayoutId id="2147484268" r:id="rId17"/>
    <p:sldLayoutId id="2147484269" r:id="rId18"/>
  </p:sldLayoutIdLst>
  <p:hf hdr="0" ftr="0" dt="0"/>
  <p:txStyles>
    <p:titleStyle>
      <a:lvl1pPr algn="l" defTabSz="92392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Stag Sans Light" pitchFamily="34" charset="0"/>
          <a:ea typeface="ＭＳ Ｐゴシック" pitchFamily="34" charset="-128"/>
          <a:cs typeface="+mj-cs"/>
        </a:defRPr>
      </a:lvl1pPr>
      <a:lvl2pPr algn="l" defTabSz="92392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Stag Sans Light" pitchFamily="34" charset="0"/>
          <a:ea typeface="ＭＳ Ｐゴシック" pitchFamily="34" charset="-128"/>
        </a:defRPr>
      </a:lvl2pPr>
      <a:lvl3pPr algn="l" defTabSz="92392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Stag Sans Light" pitchFamily="34" charset="0"/>
          <a:ea typeface="ＭＳ Ｐゴシック" pitchFamily="34" charset="-128"/>
        </a:defRPr>
      </a:lvl3pPr>
      <a:lvl4pPr algn="l" defTabSz="92392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Stag Sans Light" pitchFamily="34" charset="0"/>
          <a:ea typeface="ＭＳ Ｐゴシック" pitchFamily="34" charset="-128"/>
        </a:defRPr>
      </a:lvl4pPr>
      <a:lvl5pPr algn="l" defTabSz="923925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Stag Sans Light" pitchFamily="34" charset="0"/>
          <a:ea typeface="ＭＳ Ｐゴシック" pitchFamily="34" charset="-128"/>
        </a:defRPr>
      </a:lvl5pPr>
      <a:lvl6pPr marL="1863725" algn="l" defTabSz="1006475" rtl="0" fontAlgn="base">
        <a:spcBef>
          <a:spcPct val="0"/>
        </a:spcBef>
        <a:spcAft>
          <a:spcPct val="0"/>
        </a:spcAft>
        <a:defRPr sz="2100">
          <a:solidFill>
            <a:srgbClr val="00267F"/>
          </a:solidFill>
          <a:latin typeface="Arial" pitchFamily="-108" charset="0"/>
        </a:defRPr>
      </a:lvl6pPr>
      <a:lvl7pPr marL="2320925" algn="l" defTabSz="1006475" rtl="0" fontAlgn="base">
        <a:spcBef>
          <a:spcPct val="0"/>
        </a:spcBef>
        <a:spcAft>
          <a:spcPct val="0"/>
        </a:spcAft>
        <a:defRPr sz="2100">
          <a:solidFill>
            <a:srgbClr val="00267F"/>
          </a:solidFill>
          <a:latin typeface="Arial" pitchFamily="-108" charset="0"/>
        </a:defRPr>
      </a:lvl7pPr>
      <a:lvl8pPr marL="2778125" algn="l" defTabSz="1006475" rtl="0" fontAlgn="base">
        <a:spcBef>
          <a:spcPct val="0"/>
        </a:spcBef>
        <a:spcAft>
          <a:spcPct val="0"/>
        </a:spcAft>
        <a:defRPr sz="2100">
          <a:solidFill>
            <a:srgbClr val="00267F"/>
          </a:solidFill>
          <a:latin typeface="Arial" pitchFamily="-108" charset="0"/>
        </a:defRPr>
      </a:lvl8pPr>
      <a:lvl9pPr marL="3235325" algn="l" defTabSz="1006475" rtl="0" fontAlgn="base">
        <a:spcBef>
          <a:spcPct val="0"/>
        </a:spcBef>
        <a:spcAft>
          <a:spcPct val="0"/>
        </a:spcAft>
        <a:defRPr sz="2100">
          <a:solidFill>
            <a:srgbClr val="00267F"/>
          </a:solidFill>
          <a:latin typeface="Arial" pitchFamily="-108" charset="0"/>
        </a:defRPr>
      </a:lvl9pPr>
    </p:titleStyle>
    <p:bodyStyle>
      <a:lvl1pPr marL="168275" indent="-168275" algn="l" defTabSz="923925" rtl="0" eaLnBrk="0" fontAlgn="base" hangingPunct="0">
        <a:lnSpc>
          <a:spcPct val="95000"/>
        </a:lnSpc>
        <a:spcBef>
          <a:spcPct val="80000"/>
        </a:spcBef>
        <a:spcAft>
          <a:spcPct val="0"/>
        </a:spcAft>
        <a:buSzPct val="90000"/>
        <a:buFont typeface="Symbol" pitchFamily="18" charset="2"/>
        <a:buChar char="·"/>
        <a:defRPr sz="1400">
          <a:solidFill>
            <a:srgbClr val="094FA4"/>
          </a:solidFill>
          <a:latin typeface="Stag Sans Light" pitchFamily="34" charset="0"/>
          <a:ea typeface="ＭＳ Ｐゴシック" pitchFamily="34" charset="-128"/>
          <a:cs typeface="+mn-cs"/>
        </a:defRPr>
      </a:lvl1pPr>
      <a:lvl2pPr marL="315913" indent="-146050" algn="l" defTabSz="923925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Font typeface="Stag Sans Light"/>
        <a:buChar char="–"/>
        <a:defRPr sz="1400">
          <a:solidFill>
            <a:srgbClr val="094FA4"/>
          </a:solidFill>
          <a:latin typeface="Stag Sans Light" pitchFamily="34" charset="0"/>
          <a:ea typeface="ＭＳ Ｐゴシック" pitchFamily="-108" charset="-128"/>
        </a:defRPr>
      </a:lvl2pPr>
      <a:lvl3pPr marL="461963" indent="-144463" algn="l" defTabSz="923925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SzPct val="90000"/>
        <a:buFont typeface="Stag Sans Book"/>
        <a:buChar char="•"/>
        <a:defRPr sz="1400">
          <a:solidFill>
            <a:srgbClr val="094FA4"/>
          </a:solidFill>
          <a:latin typeface="Stag Sans Light" pitchFamily="34" charset="0"/>
          <a:ea typeface="ＭＳ Ｐゴシック" pitchFamily="-108" charset="-128"/>
        </a:defRPr>
      </a:lvl3pPr>
      <a:lvl4pPr marL="587375" indent="-123825" algn="l" defTabSz="923925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Stag Sans Light"/>
        <a:buChar char="-"/>
        <a:defRPr sz="1200">
          <a:solidFill>
            <a:srgbClr val="094FA4"/>
          </a:solidFill>
          <a:latin typeface="Stag Sans Light" pitchFamily="34" charset="0"/>
          <a:ea typeface="ＭＳ Ｐゴシック" pitchFamily="-108" charset="-128"/>
        </a:defRPr>
      </a:lvl4pPr>
      <a:lvl5pPr marL="727075" indent="-138113" algn="l" defTabSz="923925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Stag Sans Light"/>
        <a:buChar char="»"/>
        <a:defRPr sz="1200">
          <a:solidFill>
            <a:srgbClr val="094FA4"/>
          </a:solidFill>
          <a:latin typeface="Stag Sans Light" pitchFamily="34" charset="0"/>
          <a:ea typeface="ＭＳ Ｐゴシック" pitchFamily="-108" charset="-128"/>
        </a:defRPr>
      </a:lvl5pPr>
      <a:lvl6pPr marL="2789238" indent="-257175" algn="l" defTabSz="100647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pitchFamily="-108" charset="-128"/>
        </a:defRPr>
      </a:lvl6pPr>
      <a:lvl7pPr marL="3246438" indent="-257175" algn="l" defTabSz="100647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pitchFamily="-108" charset="-128"/>
        </a:defRPr>
      </a:lvl7pPr>
      <a:lvl8pPr marL="3703638" indent="-257175" algn="l" defTabSz="100647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pitchFamily="-108" charset="-128"/>
        </a:defRPr>
      </a:lvl8pPr>
      <a:lvl9pPr marL="4160838" indent="-257175" algn="l" defTabSz="100647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6736" cy="4302"/>
          </a:xfrm>
        </p:grpSpPr>
        <p:sp>
          <p:nvSpPr>
            <p:cNvPr id="5126" name="Rectangle 3"/>
            <p:cNvSpPr>
              <a:spLocks noChangeArrowheads="1"/>
            </p:cNvSpPr>
            <p:nvPr/>
          </p:nvSpPr>
          <p:spPr bwMode="gray">
            <a:xfrm>
              <a:off x="0" y="0"/>
              <a:ext cx="6736" cy="71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MX"/>
            </a:p>
          </p:txBody>
        </p:sp>
        <p:sp>
          <p:nvSpPr>
            <p:cNvPr id="5127" name="Rectangle 4"/>
            <p:cNvSpPr>
              <a:spLocks noChangeArrowheads="1"/>
            </p:cNvSpPr>
            <p:nvPr/>
          </p:nvSpPr>
          <p:spPr bwMode="gray">
            <a:xfrm>
              <a:off x="0" y="3585"/>
              <a:ext cx="6736" cy="717"/>
            </a:xfrm>
            <a:prstGeom prst="rect">
              <a:avLst/>
            </a:prstGeom>
            <a:solidFill>
              <a:srgbClr val="B5E5F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MX"/>
            </a:p>
          </p:txBody>
        </p:sp>
        <p:sp>
          <p:nvSpPr>
            <p:cNvPr id="5128" name="Rectangle 5"/>
            <p:cNvSpPr>
              <a:spLocks noChangeArrowheads="1"/>
            </p:cNvSpPr>
            <p:nvPr/>
          </p:nvSpPr>
          <p:spPr bwMode="gray">
            <a:xfrm>
              <a:off x="0" y="717"/>
              <a:ext cx="6736" cy="717"/>
            </a:xfrm>
            <a:prstGeom prst="rect">
              <a:avLst/>
            </a:prstGeom>
            <a:solidFill>
              <a:srgbClr val="006EC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MX"/>
            </a:p>
          </p:txBody>
        </p:sp>
        <p:sp>
          <p:nvSpPr>
            <p:cNvPr id="5129" name="Rectangle 6"/>
            <p:cNvSpPr>
              <a:spLocks noChangeArrowheads="1"/>
            </p:cNvSpPr>
            <p:nvPr/>
          </p:nvSpPr>
          <p:spPr bwMode="gray">
            <a:xfrm>
              <a:off x="0" y="1434"/>
              <a:ext cx="6736" cy="717"/>
            </a:xfrm>
            <a:prstGeom prst="rect">
              <a:avLst/>
            </a:prstGeom>
            <a:solidFill>
              <a:srgbClr val="009EE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MX"/>
            </a:p>
          </p:txBody>
        </p:sp>
        <p:sp>
          <p:nvSpPr>
            <p:cNvPr id="5130" name="Rectangle 7"/>
            <p:cNvSpPr>
              <a:spLocks noChangeArrowheads="1"/>
            </p:cNvSpPr>
            <p:nvPr/>
          </p:nvSpPr>
          <p:spPr bwMode="gray">
            <a:xfrm>
              <a:off x="0" y="2151"/>
              <a:ext cx="6736" cy="717"/>
            </a:xfrm>
            <a:prstGeom prst="rect">
              <a:avLst/>
            </a:prstGeom>
            <a:solidFill>
              <a:srgbClr val="52BCE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MX"/>
            </a:p>
          </p:txBody>
        </p:sp>
        <p:sp>
          <p:nvSpPr>
            <p:cNvPr id="5131" name="Rectangle 8"/>
            <p:cNvSpPr>
              <a:spLocks noChangeArrowheads="1"/>
            </p:cNvSpPr>
            <p:nvPr/>
          </p:nvSpPr>
          <p:spPr bwMode="gray">
            <a:xfrm>
              <a:off x="0" y="2868"/>
              <a:ext cx="6736" cy="717"/>
            </a:xfrm>
            <a:prstGeom prst="rect">
              <a:avLst/>
            </a:prstGeom>
            <a:solidFill>
              <a:srgbClr val="89D1F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MX"/>
            </a:p>
          </p:txBody>
        </p:sp>
      </p:grpSp>
      <p:sp>
        <p:nvSpPr>
          <p:cNvPr id="22530" name="Text Box 7"/>
          <p:cNvSpPr txBox="1">
            <a:spLocks noChangeArrowheads="1"/>
          </p:cNvSpPr>
          <p:nvPr/>
        </p:nvSpPr>
        <p:spPr bwMode="gray">
          <a:xfrm>
            <a:off x="238092" y="1363055"/>
            <a:ext cx="9485313" cy="319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419100">
              <a:lnSpc>
                <a:spcPct val="101000"/>
              </a:lnSpc>
              <a:defRPr/>
            </a:pPr>
            <a:r>
              <a:rPr lang="es-ES_tradnl" sz="7000" b="0" u="none" dirty="0">
                <a:solidFill>
                  <a:schemeClr val="bg1"/>
                </a:solidFill>
                <a:latin typeface="+mn-lt"/>
                <a:cs typeface="Arial" charset="0"/>
              </a:rPr>
              <a:t>Big Data: </a:t>
            </a:r>
          </a:p>
          <a:p>
            <a:pPr defTabSz="419100">
              <a:lnSpc>
                <a:spcPct val="101000"/>
              </a:lnSpc>
              <a:defRPr/>
            </a:pPr>
            <a:r>
              <a:rPr lang="es-ES_tradnl" sz="7000" b="0" u="none" dirty="0">
                <a:solidFill>
                  <a:schemeClr val="bg1"/>
                </a:solidFill>
                <a:latin typeface="+mn-lt"/>
                <a:cs typeface="Arial" charset="0"/>
              </a:rPr>
              <a:t>Prediciendo</a:t>
            </a:r>
          </a:p>
          <a:p>
            <a:pPr defTabSz="419100">
              <a:lnSpc>
                <a:spcPct val="101000"/>
              </a:lnSpc>
              <a:defRPr/>
            </a:pPr>
            <a:r>
              <a:rPr lang="es-ES_tradnl" sz="7000" b="0" u="none" dirty="0">
                <a:solidFill>
                  <a:schemeClr val="bg1"/>
                </a:solidFill>
                <a:latin typeface="+mn-lt"/>
                <a:cs typeface="Arial" charset="0"/>
              </a:rPr>
              <a:t>incumplimiento en TDC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gray">
          <a:xfrm>
            <a:off x="330221" y="5214950"/>
            <a:ext cx="76231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419100">
              <a:spcBef>
                <a:spcPct val="50000"/>
              </a:spcBef>
            </a:pPr>
            <a:r>
              <a:rPr lang="es-ES" sz="2800" u="none" dirty="0" err="1">
                <a:solidFill>
                  <a:schemeClr val="accent4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Hackathon</a:t>
            </a:r>
            <a:r>
              <a:rPr lang="es-ES" sz="2800" u="none" dirty="0">
                <a:solidFill>
                  <a:schemeClr val="accent4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2016</a:t>
            </a:r>
            <a:endParaRPr lang="es-ES_tradnl" sz="2800" u="none" dirty="0">
              <a:solidFill>
                <a:schemeClr val="accent4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pPr defTabSz="419100">
              <a:spcBef>
                <a:spcPct val="50000"/>
              </a:spcBef>
            </a:pPr>
            <a:r>
              <a:rPr lang="es-ES_tradnl" sz="2800" u="none" dirty="0">
                <a:solidFill>
                  <a:schemeClr val="accent4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Reto Riesgos</a:t>
            </a:r>
          </a:p>
        </p:txBody>
      </p:sp>
      <p:pic>
        <p:nvPicPr>
          <p:cNvPr id="5125" name="Picture 1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288" y="195263"/>
            <a:ext cx="2298700" cy="4270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HS Transaccional\BHST\Tra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75" y="2714620"/>
            <a:ext cx="7764463" cy="2338387"/>
          </a:xfrm>
          <a:prstGeom prst="rect">
            <a:avLst/>
          </a:prstGeom>
          <a:noFill/>
        </p:spPr>
      </p:pic>
      <p:sp>
        <p:nvSpPr>
          <p:cNvPr id="26" name="25 CuadroTexto"/>
          <p:cNvSpPr txBox="1"/>
          <p:nvPr/>
        </p:nvSpPr>
        <p:spPr>
          <a:xfrm>
            <a:off x="1023910" y="1643050"/>
            <a:ext cx="778674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u="none" dirty="0">
                <a:solidFill>
                  <a:schemeClr val="accent4">
                    <a:lumMod val="75000"/>
                  </a:schemeClr>
                </a:solidFill>
              </a:rPr>
              <a:t>Analizar información de transacciones realizadas con tarjetas de crédito determinar qué tan probable es que un cliente cubra el pago mínimo en un determinado mes.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023910" y="5500702"/>
            <a:ext cx="7643866" cy="677108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u="none" dirty="0">
                <a:solidFill>
                  <a:schemeClr val="accent4">
                    <a:lumMod val="50000"/>
                  </a:schemeClr>
                </a:solidFill>
              </a:rPr>
              <a:t>Mejorar el proceso de autorizaciones incluyendo información histórica de las transacciones del contrato.</a:t>
            </a:r>
            <a:endParaRPr lang="es-ES" u="non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80968" y="843961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u="none" dirty="0">
                <a:solidFill>
                  <a:srgbClr val="0066CC"/>
                </a:solidFill>
              </a:rPr>
              <a:t>Objetivo:  Modelo de Clasificación Binaria</a:t>
            </a:r>
            <a:endParaRPr lang="es-ES" sz="3200" u="none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Página </a:t>
            </a:r>
            <a:fld id="{45DE0304-829A-4F16-A425-C5B95C1D552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52406" y="785794"/>
            <a:ext cx="8429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800" u="none" dirty="0">
                <a:solidFill>
                  <a:srgbClr val="0066CC"/>
                </a:solidFill>
              </a:rPr>
              <a:t>Datos</a:t>
            </a:r>
            <a:endParaRPr lang="es-ES" sz="3800" u="none" dirty="0">
              <a:solidFill>
                <a:srgbClr val="0066C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854" y="1714488"/>
            <a:ext cx="9012178" cy="31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 bwMode="auto">
          <a:xfrm>
            <a:off x="1523976" y="5429264"/>
            <a:ext cx="500066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1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095480" y="5214950"/>
            <a:ext cx="57150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u="none" dirty="0">
                <a:solidFill>
                  <a:srgbClr val="CC3300"/>
                </a:solidFill>
              </a:rPr>
              <a:t>Variables categóricas</a:t>
            </a:r>
          </a:p>
          <a:p>
            <a:pPr algn="ctr"/>
            <a:r>
              <a:rPr lang="es-MX" u="none" dirty="0">
                <a:solidFill>
                  <a:schemeClr val="accent2">
                    <a:lumMod val="75000"/>
                  </a:schemeClr>
                </a:solidFill>
              </a:rPr>
              <a:t>Variables numéricas</a:t>
            </a:r>
          </a:p>
          <a:p>
            <a:pPr algn="ctr"/>
            <a:r>
              <a:rPr lang="es-MX" u="none" dirty="0">
                <a:solidFill>
                  <a:srgbClr val="00B050"/>
                </a:solidFill>
              </a:rPr>
              <a:t>Variable de respuesta</a:t>
            </a:r>
            <a:endParaRPr lang="es-ES" u="none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Página </a:t>
            </a:r>
            <a:fld id="{45DE0304-829A-4F16-A425-C5B95C1D552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452406" y="571480"/>
            <a:ext cx="8429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800" u="none" dirty="0">
                <a:solidFill>
                  <a:srgbClr val="0066CC"/>
                </a:solidFill>
              </a:rPr>
              <a:t>Datos</a:t>
            </a:r>
            <a:endParaRPr lang="es-ES" sz="3800" u="none" dirty="0">
              <a:solidFill>
                <a:srgbClr val="0066CC"/>
              </a:solidFill>
            </a:endParaRPr>
          </a:p>
        </p:txBody>
      </p:sp>
      <p:graphicFrame>
        <p:nvGraphicFramePr>
          <p:cNvPr id="4" name="3 Diagrama"/>
          <p:cNvGraphicFramePr/>
          <p:nvPr/>
        </p:nvGraphicFramePr>
        <p:xfrm>
          <a:off x="1738290" y="1285860"/>
          <a:ext cx="6572296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6 Conector angular"/>
          <p:cNvCxnSpPr/>
          <p:nvPr/>
        </p:nvCxnSpPr>
        <p:spPr bwMode="auto">
          <a:xfrm flipV="1">
            <a:off x="6596074" y="928670"/>
            <a:ext cx="928694" cy="571504"/>
          </a:xfrm>
          <a:prstGeom prst="bentConnector3">
            <a:avLst>
              <a:gd name="adj1" fmla="val 50000"/>
            </a:avLst>
          </a:prstGeom>
          <a:noFill/>
          <a:ln w="349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7596206" y="500042"/>
            <a:ext cx="1785950" cy="95410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u="none" dirty="0"/>
              <a:t>Todas las variables, excepto la de </a:t>
            </a:r>
            <a:r>
              <a:rPr lang="es-MX" sz="1400" u="none" dirty="0">
                <a:solidFill>
                  <a:schemeClr val="accent1">
                    <a:lumMod val="75000"/>
                  </a:schemeClr>
                </a:solidFill>
              </a:rPr>
              <a:t>respuesta</a:t>
            </a:r>
            <a:r>
              <a:rPr lang="es-MX" sz="1400" u="none" dirty="0"/>
              <a:t> (marca de 0s y 1s)</a:t>
            </a:r>
            <a:endParaRPr lang="es-ES" sz="1400" u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Página </a:t>
            </a:r>
            <a:fld id="{45DE0304-829A-4F16-A425-C5B95C1D552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23844" y="857232"/>
            <a:ext cx="8429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800" u="none" dirty="0">
                <a:solidFill>
                  <a:srgbClr val="0066CC"/>
                </a:solidFill>
              </a:rPr>
              <a:t>Entregable</a:t>
            </a:r>
            <a:endParaRPr lang="es-ES" sz="3800" u="none" dirty="0">
              <a:solidFill>
                <a:srgbClr val="0066CC"/>
              </a:solidFill>
            </a:endParaRPr>
          </a:p>
        </p:txBody>
      </p:sp>
      <p:graphicFrame>
        <p:nvGraphicFramePr>
          <p:cNvPr id="5" name="4 Diagrama"/>
          <p:cNvGraphicFramePr/>
          <p:nvPr/>
        </p:nvGraphicFramePr>
        <p:xfrm>
          <a:off x="1095348" y="1857364"/>
          <a:ext cx="721523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Página </a:t>
            </a:r>
            <a:fld id="{45DE0304-829A-4F16-A425-C5B95C1D552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80968" y="57148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u="none" dirty="0">
                <a:solidFill>
                  <a:srgbClr val="0066CC"/>
                </a:solidFill>
              </a:rPr>
              <a:t>Calificación del modelo</a:t>
            </a:r>
            <a:endParaRPr lang="es-ES" sz="3200" u="none" dirty="0">
              <a:solidFill>
                <a:srgbClr val="0066CC"/>
              </a:solidFill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2024042" y="2241043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381232" y="1214422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u="none" dirty="0">
                <a:solidFill>
                  <a:srgbClr val="002060"/>
                </a:solidFill>
              </a:rPr>
              <a:t>Clase real</a:t>
            </a:r>
            <a:endParaRPr lang="es-ES" sz="3600" u="none" dirty="0">
              <a:solidFill>
                <a:srgbClr val="00206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309662" y="2925545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none" dirty="0">
                <a:solidFill>
                  <a:srgbClr val="000000"/>
                </a:solidFill>
              </a:rPr>
              <a:t>0</a:t>
            </a:r>
            <a:endParaRPr lang="es-ES" sz="3600" u="none" dirty="0">
              <a:solidFill>
                <a:srgbClr val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309662" y="5068685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none" dirty="0">
                <a:solidFill>
                  <a:srgbClr val="000000"/>
                </a:solidFill>
              </a:rPr>
              <a:t>1</a:t>
            </a:r>
            <a:endParaRPr lang="es-ES" sz="3600" u="none" dirty="0">
              <a:solidFill>
                <a:srgbClr val="0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381364" y="1782537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none" dirty="0">
                <a:solidFill>
                  <a:srgbClr val="000000"/>
                </a:solidFill>
              </a:rPr>
              <a:t>0</a:t>
            </a:r>
            <a:endParaRPr lang="es-ES" sz="3600" u="none" dirty="0">
              <a:solidFill>
                <a:srgbClr val="00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953264" y="1782537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none" dirty="0">
                <a:solidFill>
                  <a:srgbClr val="000000"/>
                </a:solidFill>
              </a:rPr>
              <a:t>1</a:t>
            </a:r>
            <a:endParaRPr lang="es-ES" sz="3600" u="none" dirty="0">
              <a:solidFill>
                <a:srgbClr val="00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 rot="16200000">
            <a:off x="-2117667" y="3641595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u="none" dirty="0">
                <a:solidFill>
                  <a:srgbClr val="002060"/>
                </a:solidFill>
              </a:rPr>
              <a:t>Clase predicha</a:t>
            </a:r>
            <a:endParaRPr lang="es-ES" sz="3600" u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Página </a:t>
            </a:r>
            <a:fld id="{45DE0304-829A-4F16-A425-C5B95C1D552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857232"/>
            <a:ext cx="921141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5595942" y="3643314"/>
            <a:ext cx="235745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u="none" dirty="0">
                <a:solidFill>
                  <a:schemeClr val="accent1">
                    <a:lumMod val="75000"/>
                  </a:schemeClr>
                </a:solidFill>
              </a:rPr>
              <a:t>Máxima área debajo de la curva ROC</a:t>
            </a:r>
            <a:endParaRPr lang="es-ES" u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ón Calculadora (BEyG)">
  <a:themeElements>
    <a:clrScheme name="Presentación Calculadora (BEyG) 1">
      <a:dk1>
        <a:srgbClr val="094FA4"/>
      </a:dk1>
      <a:lt1>
        <a:srgbClr val="FFFFFF"/>
      </a:lt1>
      <a:dk2>
        <a:srgbClr val="009EE5"/>
      </a:dk2>
      <a:lt2>
        <a:srgbClr val="B5E5F9"/>
      </a:lt2>
      <a:accent1>
        <a:srgbClr val="86C82D"/>
      </a:accent1>
      <a:accent2>
        <a:srgbClr val="FDBD2C"/>
      </a:accent2>
      <a:accent3>
        <a:srgbClr val="FFFFFF"/>
      </a:accent3>
      <a:accent4>
        <a:srgbClr val="06428B"/>
      </a:accent4>
      <a:accent5>
        <a:srgbClr val="C3E0AD"/>
      </a:accent5>
      <a:accent6>
        <a:srgbClr val="E5AB27"/>
      </a:accent6>
      <a:hlink>
        <a:srgbClr val="F6891E"/>
      </a:hlink>
      <a:folHlink>
        <a:srgbClr val="C8175E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1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1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5E9EB7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71D9D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E929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267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2172"/>
        </a:accent6>
        <a:hlink>
          <a:srgbClr val="8E929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Calculadora (BEyG) 1">
        <a:dk1>
          <a:srgbClr val="094FA4"/>
        </a:dk1>
        <a:lt1>
          <a:srgbClr val="FFFFFF"/>
        </a:lt1>
        <a:dk2>
          <a:srgbClr val="009EE5"/>
        </a:dk2>
        <a:lt2>
          <a:srgbClr val="B5E5F9"/>
        </a:lt2>
        <a:accent1>
          <a:srgbClr val="86C82D"/>
        </a:accent1>
        <a:accent2>
          <a:srgbClr val="FDBD2C"/>
        </a:accent2>
        <a:accent3>
          <a:srgbClr val="FFFFFF"/>
        </a:accent3>
        <a:accent4>
          <a:srgbClr val="06428B"/>
        </a:accent4>
        <a:accent5>
          <a:srgbClr val="C3E0AD"/>
        </a:accent5>
        <a:accent6>
          <a:srgbClr val="E5AB27"/>
        </a:accent6>
        <a:hlink>
          <a:srgbClr val="F6891E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Calculadora (BEyG)</Template>
  <TotalTime>30188</TotalTime>
  <Words>175</Words>
  <Application>Microsoft Office PowerPoint</Application>
  <PresentationFormat>A4 (210 x 297 mm)</PresentationFormat>
  <Paragraphs>42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Segoe UI Black</vt:lpstr>
      <vt:lpstr>Stag Sans Book</vt:lpstr>
      <vt:lpstr>Stag Sans Light</vt:lpstr>
      <vt:lpstr>Symbol</vt:lpstr>
      <vt:lpstr>Presentación Calculadora (BEyG)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bbva bancomer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M49831</dc:creator>
  <cp:lastModifiedBy>eduardo hernandez fuentes</cp:lastModifiedBy>
  <cp:revision>1610</cp:revision>
  <dcterms:created xsi:type="dcterms:W3CDTF">2011-08-02T23:29:57Z</dcterms:created>
  <dcterms:modified xsi:type="dcterms:W3CDTF">2016-10-29T16:54:50Z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cion">
    <vt:lpwstr>Plantilla Power Point para Office 2003</vt:lpwstr>
  </property>
  <property fmtid="{D5CDD505-2E9C-101B-9397-08002B2CF9AE}" pid="3" name="ImagenPpt">
    <vt:lpwstr/>
  </property>
  <property fmtid="{D5CDD505-2E9C-101B-9397-08002B2CF9AE}" pid="4" name="display_urn:schemas-microsoft-com:office:office#Editor">
    <vt:lpwstr>JOSE IGNACIO DE SANDE ROBLEDO</vt:lpwstr>
  </property>
  <property fmtid="{D5CDD505-2E9C-101B-9397-08002B2CF9AE}" pid="5" name="xd_Signature">
    <vt:lpwstr/>
  </property>
  <property fmtid="{D5CDD505-2E9C-101B-9397-08002B2CF9AE}" pid="6" name="Order">
    <vt:lpwstr>600.000000000000</vt:lpwstr>
  </property>
  <property fmtid="{D5CDD505-2E9C-101B-9397-08002B2CF9AE}" pid="7" name="TemplateUrl">
    <vt:lpwstr/>
  </property>
  <property fmtid="{D5CDD505-2E9C-101B-9397-08002B2CF9AE}" pid="8" name="xd_ProgID">
    <vt:lpwstr/>
  </property>
  <property fmtid="{D5CDD505-2E9C-101B-9397-08002B2CF9AE}" pid="9" name="display_urn:schemas-microsoft-com:office:office#Author">
    <vt:lpwstr>JOSE IGNACIO DE SANDE ROBLEDO</vt:lpwstr>
  </property>
  <property fmtid="{D5CDD505-2E9C-101B-9397-08002B2CF9AE}" pid="10" name="_SourceUrl">
    <vt:lpwstr/>
  </property>
</Properties>
</file>