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9690f53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9690f5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Valdes 3 typer av ljud. Ett kort start signal ljud för att vara när vi trycker på knappen. Längre ljud för kokningen där vi ville efterlikna det faktiska ljudet av att koka kaffet. Ett lite mer mekaniskt ljud som är när kaffet kokar och sedan ett ljud för när kaffet är “klart” som hälls i kaffekoppen/bryggaren</a:t>
            </a:r>
            <a:endParaRPr/>
          </a:p>
          <a:p>
            <a:pPr indent="0" lvl="0" marL="0" rtl="0" algn="l">
              <a:spcBef>
                <a:spcPts val="0"/>
              </a:spcBef>
              <a:spcAft>
                <a:spcPts val="0"/>
              </a:spcAft>
              <a:buNone/>
            </a:pPr>
            <a:r>
              <a:rPr lang="sv"/>
              <a:t>..</a:t>
            </a:r>
            <a:endParaRPr/>
          </a:p>
          <a:p>
            <a:pPr indent="0" lvl="0" marL="0" rtl="0" algn="l">
              <a:spcBef>
                <a:spcPts val="0"/>
              </a:spcBef>
              <a:spcAft>
                <a:spcPts val="0"/>
              </a:spcAft>
              <a:buNone/>
            </a:pPr>
            <a:r>
              <a:rPr lang="sv"/>
              <a:t>Eftersom vi ville ha ett kort ljud så valde vi att använda metal eftersom de ofta har ett kort entonigt ljud. Då de inte fanns mycket möjlighet att testa runt så valdes en metalcykelställ som slogs med en </a:t>
            </a:r>
            <a:r>
              <a:rPr lang="sv"/>
              <a:t>metalldragkedja</a:t>
            </a:r>
            <a:endParaRPr/>
          </a:p>
          <a:p>
            <a:pPr indent="0" lvl="0" marL="0" rtl="0" algn="l">
              <a:spcBef>
                <a:spcPts val="0"/>
              </a:spcBef>
              <a:spcAft>
                <a:spcPts val="0"/>
              </a:spcAft>
              <a:buNone/>
            </a:pPr>
            <a:r>
              <a:rPr lang="sv"/>
              <a:t>..</a:t>
            </a:r>
            <a:endParaRPr/>
          </a:p>
          <a:p>
            <a:pPr indent="0" lvl="0" marL="0" rtl="0" algn="l">
              <a:spcBef>
                <a:spcPts val="0"/>
              </a:spcBef>
              <a:spcAft>
                <a:spcPts val="0"/>
              </a:spcAft>
              <a:buNone/>
            </a:pPr>
            <a:r>
              <a:rPr lang="sv"/>
              <a:t>De längre ljuden valdes tapping för att få ett regelbundet ljud med jämna mellanrum som är vanligt i maskiner. Även för att skapa ljudet för att hälla kaffet i en kopp så valdes den enklaste vägen med vatten i en kopp.</a:t>
            </a:r>
            <a:endParaRPr/>
          </a:p>
          <a:p>
            <a:pPr indent="0" lvl="0" marL="0" rtl="0" algn="l">
              <a:spcBef>
                <a:spcPts val="0"/>
              </a:spcBef>
              <a:spcAft>
                <a:spcPts val="0"/>
              </a:spcAft>
              <a:buNone/>
            </a:pPr>
            <a:r>
              <a:rPr lang="sv"/>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9690f53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9690f53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Det första valet var tonhöjden där vi ville ha ljusa ljud för svagt kaffe och mörka ljud till starkt kaffe. Efter denna ändring tittade vi på frekvensomfånget för alla ljuden och filtrerade så att höga frekvenser behölls för det svaga kaffet och låga för det starka etc… När det kommer till tempo kom idén från bussen…. högt tempo då den kom fram till hållplatsen vilket vi förknippar med starkt….</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Tappningen la vi tre gånger i en fork med olika fördröjning  och olika tonhöjd för att få lite dynamik men fortfarande behålla regelbundenheten i flera lager. Vi filtrerade också bort höga frekvenser för att få det här bakgrundsbrummandet och använde en lfo med resonansfiltret för att få lite mer mekaniska ljud från maskinen med de toner som uppkommer.</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Det inspelade ljudet från vatten från en kran till en kopp, skapade en hög frekvensig ljud vilket blir för ljust och inte matchar riktigt med ett ljud av kaffe som hälls i en kopp. Det valdes att sänka ton läget för att skapa en mer tyngre vätska som kaffe normalt sätt är jämfört med vanligt vatten. Även att sänka ljudnivån eftersom de är ett mer bakgrundljud för kokningsljudet.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9690f53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9690f53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a13f759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a13f759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XVFuUYXOY3RzF1xMfakkyCSd-v5I47UN/view" TargetMode="External"/><Relationship Id="rId4" Type="http://schemas.openxmlformats.org/officeDocument/2006/relationships/image" Target="../media/image1.png"/><Relationship Id="rId5" Type="http://schemas.openxmlformats.org/officeDocument/2006/relationships/hyperlink" Target="http://drive.google.com/file/d/18FBfYyUyDsrf3fwo0ZmaUpvJP4UWKrRC/view" TargetMode="External"/><Relationship Id="rId6" Type="http://schemas.openxmlformats.org/officeDocument/2006/relationships/hyperlink" Target="http://drive.google.com/file/d/16flcBngxjHYCtpBwwbHOY9S5lNufi7-Z/view" TargetMode="External"/><Relationship Id="rId7" Type="http://schemas.openxmlformats.org/officeDocument/2006/relationships/hyperlink" Target="http://drive.google.com/file/d/1mt2dsazpAOCNBbM63x6fHG8xWBzpbabc/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v"/>
              <a:t>Kaffemaskin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sv" sz="1750">
                <a:solidFill>
                  <a:srgbClr val="333333"/>
                </a:solidFill>
                <a:highlight>
                  <a:srgbClr val="FFFFFF"/>
                </a:highlight>
                <a:latin typeface="Roboto"/>
                <a:ea typeface="Roboto"/>
                <a:cs typeface="Roboto"/>
                <a:sym typeface="Roboto"/>
              </a:rPr>
              <a:t> Ljuddesignen</a:t>
            </a:r>
            <a:endParaRPr b="1" sz="3200"/>
          </a:p>
        </p:txBody>
      </p:sp>
      <p:sp>
        <p:nvSpPr>
          <p:cNvPr id="61" name="Google Shape;61;p14"/>
          <p:cNvSpPr txBox="1"/>
          <p:nvPr>
            <p:ph idx="1" type="body"/>
          </p:nvPr>
        </p:nvSpPr>
        <p:spPr>
          <a:xfrm>
            <a:off x="311700" y="835175"/>
            <a:ext cx="8520600" cy="4308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sv"/>
              <a:t>Styrka:</a:t>
            </a:r>
            <a:endParaRPr/>
          </a:p>
          <a:p>
            <a:pPr indent="-325755" lvl="0" marL="457200" rtl="0" algn="l">
              <a:spcBef>
                <a:spcPts val="1200"/>
              </a:spcBef>
              <a:spcAft>
                <a:spcPts val="0"/>
              </a:spcAft>
              <a:buSzPct val="100000"/>
              <a:buChar char="●"/>
            </a:pPr>
            <a:r>
              <a:rPr lang="sv"/>
              <a:t>Kortare ljud</a:t>
            </a:r>
            <a:endParaRPr/>
          </a:p>
          <a:p>
            <a:pPr indent="-325755" lvl="0" marL="457200" rtl="0" algn="l">
              <a:spcBef>
                <a:spcPts val="0"/>
              </a:spcBef>
              <a:spcAft>
                <a:spcPts val="0"/>
              </a:spcAft>
              <a:buSzPct val="100000"/>
              <a:buChar char="●"/>
            </a:pPr>
            <a:r>
              <a:rPr lang="sv"/>
              <a:t>Huvudsyfte att kommunicera olika lägen</a:t>
            </a:r>
            <a:endParaRPr/>
          </a:p>
          <a:p>
            <a:pPr indent="-325755" lvl="0" marL="457200" rtl="0" algn="l">
              <a:spcBef>
                <a:spcPts val="0"/>
              </a:spcBef>
              <a:spcAft>
                <a:spcPts val="0"/>
              </a:spcAft>
              <a:buSzPct val="100000"/>
              <a:buChar char="●"/>
            </a:pPr>
            <a:r>
              <a:rPr lang="sv"/>
              <a:t>Klang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sv"/>
              <a:t>Koka:</a:t>
            </a:r>
            <a:endParaRPr/>
          </a:p>
          <a:p>
            <a:pPr indent="-325755" lvl="0" marL="457200" rtl="0" algn="l">
              <a:spcBef>
                <a:spcPts val="1200"/>
              </a:spcBef>
              <a:spcAft>
                <a:spcPts val="0"/>
              </a:spcAft>
              <a:buSzPct val="100000"/>
              <a:buChar char="●"/>
            </a:pPr>
            <a:r>
              <a:rPr lang="sv"/>
              <a:t>Längre ljud</a:t>
            </a:r>
            <a:endParaRPr/>
          </a:p>
          <a:p>
            <a:pPr indent="-325755" lvl="0" marL="457200" rtl="0" algn="l">
              <a:spcBef>
                <a:spcPts val="0"/>
              </a:spcBef>
              <a:spcAft>
                <a:spcPts val="0"/>
              </a:spcAft>
              <a:buSzPct val="100000"/>
              <a:buChar char="●"/>
            </a:pPr>
            <a:r>
              <a:rPr lang="sv"/>
              <a:t>Efterlikna det faktiska ljudet av att koka</a:t>
            </a:r>
            <a:endParaRPr/>
          </a:p>
          <a:p>
            <a:pPr indent="-325755" lvl="0" marL="457200" rtl="0" algn="l">
              <a:spcBef>
                <a:spcPts val="0"/>
              </a:spcBef>
              <a:spcAft>
                <a:spcPts val="0"/>
              </a:spcAft>
              <a:buSzPct val="100000"/>
              <a:buChar char="●"/>
            </a:pPr>
            <a:r>
              <a:rPr lang="sv"/>
              <a:t>Tappning på kartong</a:t>
            </a:r>
            <a:endParaRPr/>
          </a:p>
          <a:p>
            <a:pPr indent="-325755" lvl="0" marL="457200" rtl="0" algn="l">
              <a:spcBef>
                <a:spcPts val="0"/>
              </a:spcBef>
              <a:spcAft>
                <a:spcPts val="0"/>
              </a:spcAft>
              <a:buSzPct val="100000"/>
              <a:buChar char="●"/>
            </a:pPr>
            <a:r>
              <a:rPr lang="sv"/>
              <a:t>Vatten i kopp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sv" sz="1750">
                <a:solidFill>
                  <a:srgbClr val="333333"/>
                </a:solidFill>
                <a:highlight>
                  <a:srgbClr val="FFFFFF"/>
                </a:highlight>
                <a:latin typeface="Roboto"/>
                <a:ea typeface="Roboto"/>
                <a:cs typeface="Roboto"/>
                <a:sym typeface="Roboto"/>
              </a:rPr>
              <a:t>Ljudarbetet</a:t>
            </a:r>
            <a:endParaRPr b="1" sz="3200"/>
          </a:p>
        </p:txBody>
      </p:sp>
      <p:sp>
        <p:nvSpPr>
          <p:cNvPr id="67" name="Google Shape;67;p15"/>
          <p:cNvSpPr txBox="1"/>
          <p:nvPr>
            <p:ph idx="1" type="body"/>
          </p:nvPr>
        </p:nvSpPr>
        <p:spPr>
          <a:xfrm>
            <a:off x="311700" y="1017725"/>
            <a:ext cx="4021500" cy="39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Svag styrka</a:t>
            </a:r>
            <a:endParaRPr/>
          </a:p>
          <a:p>
            <a:pPr indent="-342900" lvl="0" marL="457200" rtl="0" algn="l">
              <a:spcBef>
                <a:spcPts val="1200"/>
              </a:spcBef>
              <a:spcAft>
                <a:spcPts val="0"/>
              </a:spcAft>
              <a:buSzPts val="1800"/>
              <a:buChar char="●"/>
            </a:pPr>
            <a:r>
              <a:rPr lang="sv"/>
              <a:t>Höga frekvenser</a:t>
            </a:r>
            <a:endParaRPr/>
          </a:p>
          <a:p>
            <a:pPr indent="-342900" lvl="0" marL="457200" rtl="0" algn="l">
              <a:spcBef>
                <a:spcPts val="0"/>
              </a:spcBef>
              <a:spcAft>
                <a:spcPts val="0"/>
              </a:spcAft>
              <a:buSzPts val="1800"/>
              <a:buChar char="●"/>
            </a:pPr>
            <a:r>
              <a:rPr lang="sv"/>
              <a:t>Hög tonhöjd</a:t>
            </a:r>
            <a:endParaRPr/>
          </a:p>
          <a:p>
            <a:pPr indent="-342900" lvl="0" marL="457200" rtl="0" algn="l">
              <a:spcBef>
                <a:spcPts val="0"/>
              </a:spcBef>
              <a:spcAft>
                <a:spcPts val="0"/>
              </a:spcAft>
              <a:buSzPts val="1800"/>
              <a:buChar char="●"/>
            </a:pPr>
            <a:r>
              <a:rPr lang="sv"/>
              <a:t>Lågt tempo</a:t>
            </a:r>
            <a:endParaRPr/>
          </a:p>
          <a:p>
            <a:pPr indent="0" lvl="0" marL="0" rtl="0" algn="l">
              <a:spcBef>
                <a:spcPts val="1200"/>
              </a:spcBef>
              <a:spcAft>
                <a:spcPts val="0"/>
              </a:spcAft>
              <a:buNone/>
            </a:pPr>
            <a:r>
              <a:rPr lang="sv"/>
              <a:t>Stark styrka</a:t>
            </a:r>
            <a:endParaRPr/>
          </a:p>
          <a:p>
            <a:pPr indent="-342900" lvl="0" marL="457200" rtl="0" algn="l">
              <a:spcBef>
                <a:spcPts val="1200"/>
              </a:spcBef>
              <a:spcAft>
                <a:spcPts val="0"/>
              </a:spcAft>
              <a:buSzPts val="1800"/>
              <a:buChar char="●"/>
            </a:pPr>
            <a:r>
              <a:rPr lang="sv"/>
              <a:t>Låga frekvenser</a:t>
            </a:r>
            <a:endParaRPr/>
          </a:p>
          <a:p>
            <a:pPr indent="-342900" lvl="0" marL="457200" rtl="0" algn="l">
              <a:spcBef>
                <a:spcPts val="0"/>
              </a:spcBef>
              <a:spcAft>
                <a:spcPts val="0"/>
              </a:spcAft>
              <a:buSzPts val="1800"/>
              <a:buChar char="●"/>
            </a:pPr>
            <a:r>
              <a:rPr lang="sv"/>
              <a:t>Låg tonhöjd</a:t>
            </a:r>
            <a:endParaRPr/>
          </a:p>
          <a:p>
            <a:pPr indent="-342900" lvl="0" marL="457200" rtl="0" algn="l">
              <a:spcBef>
                <a:spcPts val="0"/>
              </a:spcBef>
              <a:spcAft>
                <a:spcPts val="0"/>
              </a:spcAft>
              <a:buSzPts val="1800"/>
              <a:buChar char="●"/>
            </a:pPr>
            <a:r>
              <a:rPr lang="sv"/>
              <a:t>Högt tempo</a:t>
            </a:r>
            <a:endParaRPr/>
          </a:p>
          <a:p>
            <a:pPr indent="0" lvl="0" marL="0" rtl="0" algn="l">
              <a:spcBef>
                <a:spcPts val="1200"/>
              </a:spcBef>
              <a:spcAft>
                <a:spcPts val="1200"/>
              </a:spcAft>
              <a:buNone/>
            </a:pPr>
            <a:r>
              <a:t/>
            </a:r>
            <a:endParaRPr/>
          </a:p>
        </p:txBody>
      </p:sp>
      <p:sp>
        <p:nvSpPr>
          <p:cNvPr id="68" name="Google Shape;68;p15"/>
          <p:cNvSpPr txBox="1"/>
          <p:nvPr>
            <p:ph idx="1" type="body"/>
          </p:nvPr>
        </p:nvSpPr>
        <p:spPr>
          <a:xfrm>
            <a:off x="4810800" y="562950"/>
            <a:ext cx="4021500" cy="40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sv"/>
              <a:t>Kokningljudet</a:t>
            </a:r>
            <a:endParaRPr/>
          </a:p>
          <a:p>
            <a:pPr indent="-342900" lvl="0" marL="457200" rtl="0" algn="l">
              <a:spcBef>
                <a:spcPts val="1200"/>
              </a:spcBef>
              <a:spcAft>
                <a:spcPts val="0"/>
              </a:spcAft>
              <a:buSzPts val="1800"/>
              <a:buChar char="●"/>
            </a:pPr>
            <a:r>
              <a:rPr lang="sv"/>
              <a:t>Tappin</a:t>
            </a:r>
            <a:r>
              <a:rPr lang="sv"/>
              <a:t>g</a:t>
            </a:r>
            <a:endParaRPr/>
          </a:p>
          <a:p>
            <a:pPr indent="-317500" lvl="1" marL="914400" rtl="0" algn="l">
              <a:spcBef>
                <a:spcPts val="0"/>
              </a:spcBef>
              <a:spcAft>
                <a:spcPts val="0"/>
              </a:spcAft>
              <a:buSzPts val="1400"/>
              <a:buChar char="○"/>
            </a:pPr>
            <a:r>
              <a:rPr lang="sv" sz="1400"/>
              <a:t>Tonhöjd	</a:t>
            </a:r>
            <a:endParaRPr/>
          </a:p>
          <a:p>
            <a:pPr indent="-317500" lvl="1" marL="914400" rtl="0" algn="l">
              <a:spcBef>
                <a:spcPts val="0"/>
              </a:spcBef>
              <a:spcAft>
                <a:spcPts val="0"/>
              </a:spcAft>
              <a:buSzPts val="1400"/>
              <a:buChar char="○"/>
            </a:pPr>
            <a:r>
              <a:rPr lang="sv"/>
              <a:t>Låga frekvenser</a:t>
            </a:r>
            <a:endParaRPr/>
          </a:p>
          <a:p>
            <a:pPr indent="-317500" lvl="1" marL="914400" rtl="0" algn="l">
              <a:spcBef>
                <a:spcPts val="0"/>
              </a:spcBef>
              <a:spcAft>
                <a:spcPts val="0"/>
              </a:spcAft>
              <a:buSzPts val="1400"/>
              <a:buChar char="○"/>
            </a:pPr>
            <a:r>
              <a:rPr lang="sv"/>
              <a:t>Resonans med LFO</a:t>
            </a:r>
            <a:endParaRPr/>
          </a:p>
          <a:p>
            <a:pPr indent="-342900" lvl="0" marL="457200" rtl="0" algn="l">
              <a:spcBef>
                <a:spcPts val="0"/>
              </a:spcBef>
              <a:spcAft>
                <a:spcPts val="0"/>
              </a:spcAft>
              <a:buSzPts val="1800"/>
              <a:buChar char="●"/>
            </a:pPr>
            <a:r>
              <a:rPr lang="sv"/>
              <a:t>Pouring</a:t>
            </a:r>
            <a:endParaRPr/>
          </a:p>
          <a:p>
            <a:pPr indent="-317500" lvl="1" marL="914400" rtl="0" algn="l">
              <a:spcBef>
                <a:spcPts val="0"/>
              </a:spcBef>
              <a:spcAft>
                <a:spcPts val="0"/>
              </a:spcAft>
              <a:buSzPts val="1400"/>
              <a:buChar char="○"/>
            </a:pPr>
            <a:r>
              <a:rPr lang="sv"/>
              <a:t>Låga frekvenser</a:t>
            </a:r>
            <a:endParaRPr/>
          </a:p>
          <a:p>
            <a:pPr indent="-317500" lvl="1" marL="914400" rtl="0" algn="l">
              <a:spcBef>
                <a:spcPts val="0"/>
              </a:spcBef>
              <a:spcAft>
                <a:spcPts val="0"/>
              </a:spcAft>
              <a:buSzPts val="1400"/>
              <a:buChar char="○"/>
            </a:pPr>
            <a:r>
              <a:rPr lang="sv"/>
              <a:t>Tonhöjd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sv" sz="1750">
                <a:solidFill>
                  <a:srgbClr val="333333"/>
                </a:solidFill>
                <a:highlight>
                  <a:srgbClr val="FFFFFF"/>
                </a:highlight>
                <a:latin typeface="Roboto"/>
                <a:ea typeface="Roboto"/>
                <a:cs typeface="Roboto"/>
                <a:sym typeface="Roboto"/>
              </a:rPr>
              <a:t>Tillgänglighet, användbarhet, och tillämpbarhet</a:t>
            </a:r>
            <a:endParaRPr b="1" sz="320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Klassiskt kaffemaskin ljud</a:t>
            </a:r>
            <a:endParaRPr/>
          </a:p>
          <a:p>
            <a:pPr indent="-342900" lvl="0" marL="457200" rtl="0" algn="l">
              <a:spcBef>
                <a:spcPts val="1200"/>
              </a:spcBef>
              <a:spcAft>
                <a:spcPts val="0"/>
              </a:spcAft>
              <a:buSzPts val="1800"/>
              <a:buChar char="-"/>
            </a:pPr>
            <a:r>
              <a:rPr lang="sv"/>
              <a:t>Styrkan kanske inte kopplas till kaffe fören kokningen påbörjas</a:t>
            </a:r>
            <a:endParaRPr/>
          </a:p>
          <a:p>
            <a:pPr indent="-342900" lvl="0" marL="457200" rtl="0" algn="l">
              <a:spcBef>
                <a:spcPts val="0"/>
              </a:spcBef>
              <a:spcAft>
                <a:spcPts val="0"/>
              </a:spcAft>
              <a:buSzPts val="1800"/>
              <a:buChar char="-"/>
            </a:pPr>
            <a:r>
              <a:rPr lang="sv"/>
              <a:t>Kokningsljudet går att förstå från ett annat rum om du använt en kaffemaskin förr</a:t>
            </a:r>
            <a:endParaRPr/>
          </a:p>
          <a:p>
            <a:pPr indent="-342900" lvl="0" marL="457200" rtl="0" algn="l">
              <a:spcBef>
                <a:spcPts val="0"/>
              </a:spcBef>
              <a:spcAft>
                <a:spcPts val="0"/>
              </a:spcAft>
              <a:buSzPts val="1800"/>
              <a:buChar char="-"/>
            </a:pPr>
            <a:r>
              <a:rPr lang="sv"/>
              <a:t>Rimligt frekvensomfång</a:t>
            </a:r>
            <a:endParaRPr/>
          </a:p>
          <a:p>
            <a:pPr indent="-342900" lvl="0" marL="457200" rtl="0" algn="l">
              <a:spcBef>
                <a:spcPts val="0"/>
              </a:spcBef>
              <a:spcAft>
                <a:spcPts val="0"/>
              </a:spcAft>
              <a:buSzPts val="1800"/>
              <a:buChar char="-"/>
            </a:pPr>
            <a:r>
              <a:rPr lang="sv"/>
              <a:t>Tempo kan t.ex tolkas på olika sätt, effekt/koncentrat etc..</a:t>
            </a:r>
            <a:endParaRPr/>
          </a:p>
          <a:p>
            <a:pPr indent="-342900" lvl="0" marL="457200" rtl="0" algn="l">
              <a:spcBef>
                <a:spcPts val="0"/>
              </a:spcBef>
              <a:spcAft>
                <a:spcPts val="0"/>
              </a:spcAft>
              <a:buSzPts val="1800"/>
              <a:buChar char="-"/>
            </a:pPr>
            <a:r>
              <a:rPr lang="sv"/>
              <a:t>Lägre frekvenser/mörkare ton ger en mörkare känsla som representerar starkare smak</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Ljuden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 kokning                             svagt                            mellan                        starkt</a:t>
            </a:r>
            <a:endParaRPr/>
          </a:p>
        </p:txBody>
      </p:sp>
      <p:pic>
        <p:nvPicPr>
          <p:cNvPr id="81" name="Google Shape;81;p17" title="fin_koka_ljud.wav">
            <a:hlinkClick r:id="rId3"/>
          </p:cNvPr>
          <p:cNvPicPr preferRelativeResize="0"/>
          <p:nvPr/>
        </p:nvPicPr>
        <p:blipFill>
          <a:blip r:embed="rId4">
            <a:alphaModFix/>
          </a:blip>
          <a:stretch>
            <a:fillRect/>
          </a:stretch>
        </p:blipFill>
        <p:spPr>
          <a:xfrm>
            <a:off x="481200" y="1777725"/>
            <a:ext cx="730344" cy="572700"/>
          </a:xfrm>
          <a:prstGeom prst="rect">
            <a:avLst/>
          </a:prstGeom>
          <a:noFill/>
          <a:ln>
            <a:noFill/>
          </a:ln>
        </p:spPr>
      </p:pic>
      <p:pic>
        <p:nvPicPr>
          <p:cNvPr id="82" name="Google Shape;82;p17" title="SVAGT.wav">
            <a:hlinkClick r:id="rId5"/>
          </p:cNvPr>
          <p:cNvPicPr preferRelativeResize="0"/>
          <p:nvPr/>
        </p:nvPicPr>
        <p:blipFill>
          <a:blip r:embed="rId4">
            <a:alphaModFix/>
          </a:blip>
          <a:stretch>
            <a:fillRect/>
          </a:stretch>
        </p:blipFill>
        <p:spPr>
          <a:xfrm>
            <a:off x="2950350" y="1722400"/>
            <a:ext cx="683350" cy="683350"/>
          </a:xfrm>
          <a:prstGeom prst="rect">
            <a:avLst/>
          </a:prstGeom>
          <a:noFill/>
          <a:ln>
            <a:noFill/>
          </a:ln>
        </p:spPr>
      </p:pic>
      <p:pic>
        <p:nvPicPr>
          <p:cNvPr id="83" name="Google Shape;83;p17" title="STARKT.wav">
            <a:hlinkClick r:id="rId6"/>
          </p:cNvPr>
          <p:cNvPicPr preferRelativeResize="0"/>
          <p:nvPr/>
        </p:nvPicPr>
        <p:blipFill>
          <a:blip r:embed="rId4">
            <a:alphaModFix/>
          </a:blip>
          <a:stretch>
            <a:fillRect/>
          </a:stretch>
        </p:blipFill>
        <p:spPr>
          <a:xfrm>
            <a:off x="7511025" y="1722400"/>
            <a:ext cx="683350" cy="683350"/>
          </a:xfrm>
          <a:prstGeom prst="rect">
            <a:avLst/>
          </a:prstGeom>
          <a:noFill/>
          <a:ln>
            <a:noFill/>
          </a:ln>
        </p:spPr>
      </p:pic>
      <p:pic>
        <p:nvPicPr>
          <p:cNvPr id="84" name="Google Shape;84;p17" title="MELLAN.wav">
            <a:hlinkClick r:id="rId7"/>
          </p:cNvPr>
          <p:cNvPicPr preferRelativeResize="0"/>
          <p:nvPr/>
        </p:nvPicPr>
        <p:blipFill>
          <a:blip r:embed="rId4">
            <a:alphaModFix/>
          </a:blip>
          <a:stretch>
            <a:fillRect/>
          </a:stretch>
        </p:blipFill>
        <p:spPr>
          <a:xfrm>
            <a:off x="5486400" y="1722412"/>
            <a:ext cx="683350" cy="68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