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89" r:id="rId3"/>
    <p:sldId id="299" r:id="rId4"/>
    <p:sldId id="302" r:id="rId5"/>
    <p:sldId id="304" r:id="rId6"/>
    <p:sldId id="306" r:id="rId7"/>
    <p:sldId id="307" r:id="rId8"/>
    <p:sldId id="317" r:id="rId9"/>
    <p:sldId id="305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5348" autoAdjust="0"/>
  </p:normalViewPr>
  <p:slideViewPr>
    <p:cSldViewPr>
      <p:cViewPr varScale="1">
        <p:scale>
          <a:sx n="91" d="100"/>
          <a:sy n="91" d="100"/>
        </p:scale>
        <p:origin x="274" y="77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D17E3E6-BA86-45FB-8CAF-647F2303B6F7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2018/11/6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BAE14B8-3CC9-472D-9BC5-A84D80684DE2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CD17E3E6-BA86-45FB-8CAF-647F2303B6F7}" type="datetime1">
              <a:rPr lang="zh-CN" altLang="en-US" smtClean="0"/>
              <a:pPr algn="r"/>
              <a:t>2018/11/6</a:t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7BAE14B8-3CC9-472D-9BC5-A84D80684DE2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957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2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34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71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463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233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6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6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6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6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2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B667E1-E601-4AAF-B95C-B25720D70A6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63D3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363D3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25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7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41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24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31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3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0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可能需要多张幻灯片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algn="r" rtl="0"/>
            <a:fld id="{7FB667E1-E601-4AAF-B95C-B25720D70A60}" type="slidenum">
              <a:rPr lang="en-US" altLang="zh-CN" smtClean="0"/>
              <a:pPr algn="r"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 8" descr="青山日出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 rtl="0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替换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 algn="l" rtl="0">
              <a:defRPr sz="3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 rtl="0">
              <a:buNone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 algn="l" rtl="0">
              <a:defRPr/>
            </a:lvl6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换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 rtl="0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 cap="none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 algn="l" rtl="0">
              <a:defRPr sz="3400" b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  <a:p>
            <a:pPr lvl="5" rtl="0"/>
            <a:r>
              <a:rPr lang="zh-CN" altLang="en-US" dirty="0"/>
              <a:t>第六级</a:t>
            </a:r>
          </a:p>
          <a:p>
            <a:pPr lvl="6" rtl="0"/>
            <a:r>
              <a:rPr lang="zh-CN" altLang="en-US" dirty="0"/>
              <a:t>第七级</a:t>
            </a:r>
          </a:p>
          <a:p>
            <a:pPr lvl="7" rtl="0"/>
            <a:r>
              <a:rPr lang="zh-CN" altLang="en-US" dirty="0"/>
              <a:t>第八级</a:t>
            </a:r>
          </a:p>
          <a:p>
            <a:pPr lvl="8" rtl="0"/>
            <a:r>
              <a:rPr lang="zh-CN" altLang="en-US" dirty="0"/>
              <a:t>第九级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 cap="all" baseline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A8D9AD5-F248-4919-864A-CFD76CC027D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724900" y="6601968"/>
            <a:ext cx="1110996" cy="237744"/>
          </a:xfrm>
          <a:prstGeom prst="rect">
            <a:avLst/>
          </a:prstGeom>
        </p:spPr>
        <p:txBody>
          <a:bodyPr rtlCol="0"/>
          <a:lstStyle>
            <a:lvl1pPr algn="r">
              <a:defRPr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6B37E4-A30D-479B-A229-97F8FD00BCBA}" type="datetime1">
              <a:rPr lang="zh-CN" altLang="en-US" smtClean="0"/>
              <a:pPr/>
              <a:t>2018/11/6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快捷打车系统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zh-CN" b="1" dirty="0"/>
              <a:t>快捷打车系统项目小组</a:t>
            </a:r>
            <a:r>
              <a:rPr lang="zh-CN" altLang="en-US" b="1" dirty="0"/>
              <a:t>（曹俊涵，金涛，陈炳霖）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994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3F507-B167-42EE-9AE7-0D412C6EB529}"/>
              </a:ext>
            </a:extLst>
          </p:cNvPr>
          <p:cNvSpPr txBox="1"/>
          <p:nvPr/>
        </p:nvSpPr>
        <p:spPr>
          <a:xfrm>
            <a:off x="523074" y="1475492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乘客根据自身需求，填写出发地点，目的地点，时间等信息，提交约车订单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此时系统将生成一个未接单行程，包括了用户的需求信息，状态为：未接单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369212-0374-4710-9545-69356A1DB393}"/>
              </a:ext>
            </a:extLst>
          </p:cNvPr>
          <p:cNvSpPr txBox="1"/>
          <p:nvPr/>
        </p:nvSpPr>
        <p:spPr>
          <a:xfrm>
            <a:off x="523073" y="3284984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乘客在接单页面可以看到系统中所有的未接单行程，包括了用户的需求信息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司机可以选择想接单的行程，点击“接单”按钮，完成接单，并开车前往约定地点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此时系统该行程状态将变为：司机已经接单，等待到达约定出发地点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78F222-60D8-4417-9C5A-8893108DDAF3}"/>
              </a:ext>
            </a:extLst>
          </p:cNvPr>
          <p:cNvCxnSpPr>
            <a:cxnSpLocks/>
          </p:cNvCxnSpPr>
          <p:nvPr/>
        </p:nvCxnSpPr>
        <p:spPr>
          <a:xfrm>
            <a:off x="4367808" y="2974163"/>
            <a:ext cx="0" cy="2388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9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3953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行程过程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D3F507-B167-42EE-9AE7-0D412C6EB529}"/>
              </a:ext>
            </a:extLst>
          </p:cNvPr>
          <p:cNvSpPr txBox="1"/>
          <p:nvPr/>
        </p:nvSpPr>
        <p:spPr>
          <a:xfrm>
            <a:off x="523074" y="908720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乘客根据自身需求，填写出发地点，目的地点，时间等信息，提交约车订单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此时系统将生成一个未接单行程，包括了用户的需求信息，状态为：未接单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369212-0374-4710-9545-69356A1DB393}"/>
              </a:ext>
            </a:extLst>
          </p:cNvPr>
          <p:cNvSpPr txBox="1"/>
          <p:nvPr/>
        </p:nvSpPr>
        <p:spPr>
          <a:xfrm>
            <a:off x="523073" y="2348880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乘客在接单页面可以看到系统中所有的未接单行程，包括了用户的需求信息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司机可以选择想接单的行程，点击“接单”按钮，完成接单，并开车前往约定地点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此时系统该行程状态将变为：司机已经接单，等待到达约定出发地点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78F222-60D8-4417-9C5A-8893108DDAF3}"/>
              </a:ext>
            </a:extLst>
          </p:cNvPr>
          <p:cNvCxnSpPr>
            <a:cxnSpLocks/>
          </p:cNvCxnSpPr>
          <p:nvPr/>
        </p:nvCxnSpPr>
        <p:spPr>
          <a:xfrm>
            <a:off x="4367808" y="2276872"/>
            <a:ext cx="0" cy="2388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0984E5B-F719-4BD4-B361-9D52DDBC678F}"/>
              </a:ext>
            </a:extLst>
          </p:cNvPr>
          <p:cNvSpPr txBox="1"/>
          <p:nvPr/>
        </p:nvSpPr>
        <p:spPr>
          <a:xfrm>
            <a:off x="523072" y="4299335"/>
            <a:ext cx="931734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司机到达约定地点后，点击“我已到达约定地点”按钮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此时系统该行程状态将变为：等待乘客确认上车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BC7B88-E822-42D2-A6CA-89FB3216B22E}"/>
              </a:ext>
            </a:extLst>
          </p:cNvPr>
          <p:cNvCxnSpPr>
            <a:cxnSpLocks/>
          </p:cNvCxnSpPr>
          <p:nvPr/>
        </p:nvCxnSpPr>
        <p:spPr>
          <a:xfrm>
            <a:off x="4367808" y="4198299"/>
            <a:ext cx="0" cy="2388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5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0369212-0374-4710-9545-69356A1DB393}"/>
              </a:ext>
            </a:extLst>
          </p:cNvPr>
          <p:cNvSpPr txBox="1"/>
          <p:nvPr/>
        </p:nvSpPr>
        <p:spPr>
          <a:xfrm>
            <a:off x="523073" y="499461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Ⅱ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乘客在接单页面可以看到系统中所有的未接单行程，包括了用户的需求信息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司机可以选择想接单的行程，点击“接单”按钮，完成接单，并开车前往约定地点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此时系统该行程状态将变为：司机已经接单，等待到达约定出发地点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78F222-60D8-4417-9C5A-8893108DDAF3}"/>
              </a:ext>
            </a:extLst>
          </p:cNvPr>
          <p:cNvCxnSpPr>
            <a:cxnSpLocks/>
          </p:cNvCxnSpPr>
          <p:nvPr/>
        </p:nvCxnSpPr>
        <p:spPr>
          <a:xfrm>
            <a:off x="4367808" y="3998825"/>
            <a:ext cx="0" cy="2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0984E5B-F719-4BD4-B361-9D52DDBC678F}"/>
              </a:ext>
            </a:extLst>
          </p:cNvPr>
          <p:cNvSpPr txBox="1"/>
          <p:nvPr/>
        </p:nvSpPr>
        <p:spPr>
          <a:xfrm>
            <a:off x="523072" y="2449916"/>
            <a:ext cx="931734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司机到达约定地点后，点击“我已到达约定地点”按钮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此时系统该行程状态将变为：等待乘客确认上车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1BC7B88-E822-42D2-A6CA-89FB3216B22E}"/>
              </a:ext>
            </a:extLst>
          </p:cNvPr>
          <p:cNvCxnSpPr>
            <a:cxnSpLocks/>
          </p:cNvCxnSpPr>
          <p:nvPr/>
        </p:nvCxnSpPr>
        <p:spPr>
          <a:xfrm>
            <a:off x="4367808" y="404664"/>
            <a:ext cx="0" cy="2388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877145-1934-4780-BDB0-7EFAC2C0EB22}"/>
              </a:ext>
            </a:extLst>
          </p:cNvPr>
          <p:cNvSpPr txBox="1"/>
          <p:nvPr/>
        </p:nvSpPr>
        <p:spPr>
          <a:xfrm>
            <a:off x="523072" y="4099861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乘客在约定地点找到司机车辆，上车后，点击“我已上车”按钮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此时系统该行程状态将变为：行程中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司机将载乘客前往目的地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7A766-71AA-4CA4-B5B7-A1A54B71713B}"/>
              </a:ext>
            </a:extLst>
          </p:cNvPr>
          <p:cNvCxnSpPr>
            <a:cxnSpLocks/>
          </p:cNvCxnSpPr>
          <p:nvPr/>
        </p:nvCxnSpPr>
        <p:spPr>
          <a:xfrm>
            <a:off x="4367808" y="2326091"/>
            <a:ext cx="0" cy="2388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9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78F222-60D8-4417-9C5A-8893108DDAF3}"/>
              </a:ext>
            </a:extLst>
          </p:cNvPr>
          <p:cNvCxnSpPr>
            <a:cxnSpLocks/>
          </p:cNvCxnSpPr>
          <p:nvPr/>
        </p:nvCxnSpPr>
        <p:spPr>
          <a:xfrm>
            <a:off x="4367808" y="2005390"/>
            <a:ext cx="0" cy="2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0984E5B-F719-4BD4-B361-9D52DDBC678F}"/>
              </a:ext>
            </a:extLst>
          </p:cNvPr>
          <p:cNvSpPr txBox="1"/>
          <p:nvPr/>
        </p:nvSpPr>
        <p:spPr>
          <a:xfrm>
            <a:off x="523072" y="456481"/>
            <a:ext cx="931734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确认到达约定地点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司机到达约定地点后，点击“我已到达约定地点”按钮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此时系统该行程状态将变为：等待乘客确认上车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877145-1934-4780-BDB0-7EFAC2C0EB22}"/>
              </a:ext>
            </a:extLst>
          </p:cNvPr>
          <p:cNvSpPr txBox="1"/>
          <p:nvPr/>
        </p:nvSpPr>
        <p:spPr>
          <a:xfrm>
            <a:off x="523072" y="2106426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乘客在约定地点找到司机车辆，上车后，点击“我已上车”按钮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此时系统该行程状态将变为：行程中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司机将载乘客前往目的地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F5FEBE-8195-4409-AB14-3F646556FC4B}"/>
              </a:ext>
            </a:extLst>
          </p:cNvPr>
          <p:cNvSpPr txBox="1"/>
          <p:nvPr/>
        </p:nvSpPr>
        <p:spPr>
          <a:xfrm>
            <a:off x="523071" y="4077072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确认到达目的地点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司机到达目的地点后，点击“我已到达目的地点”按钮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系统将生成待付款账单发送给乘客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此时系统该行程状态将变为：待付款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9B993F9-B006-49F5-AC91-E4ACAAB27024}"/>
              </a:ext>
            </a:extLst>
          </p:cNvPr>
          <p:cNvCxnSpPr/>
          <p:nvPr/>
        </p:nvCxnSpPr>
        <p:spPr>
          <a:xfrm>
            <a:off x="4367808" y="3861048"/>
            <a:ext cx="0" cy="2160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E94C15-6CDD-448B-83BA-10340CD75DEB}"/>
              </a:ext>
            </a:extLst>
          </p:cNvPr>
          <p:cNvCxnSpPr>
            <a:cxnSpLocks/>
          </p:cNvCxnSpPr>
          <p:nvPr/>
        </p:nvCxnSpPr>
        <p:spPr>
          <a:xfrm>
            <a:off x="4367808" y="260648"/>
            <a:ext cx="0" cy="23881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78F222-60D8-4417-9C5A-8893108DDAF3}"/>
              </a:ext>
            </a:extLst>
          </p:cNvPr>
          <p:cNvCxnSpPr>
            <a:cxnSpLocks/>
          </p:cNvCxnSpPr>
          <p:nvPr/>
        </p:nvCxnSpPr>
        <p:spPr>
          <a:xfrm>
            <a:off x="4367808" y="299987"/>
            <a:ext cx="0" cy="2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877145-1934-4780-BDB0-7EFAC2C0EB22}"/>
              </a:ext>
            </a:extLst>
          </p:cNvPr>
          <p:cNvSpPr txBox="1"/>
          <p:nvPr/>
        </p:nvSpPr>
        <p:spPr>
          <a:xfrm>
            <a:off x="523072" y="401023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确认上车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乘客在约定地点找到司机车辆，上车后，点击“我已上车”按钮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此时系统该行程状态将变为：行程中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司机将载乘客前往目的地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F5FEBE-8195-4409-AB14-3F646556FC4B}"/>
              </a:ext>
            </a:extLst>
          </p:cNvPr>
          <p:cNvSpPr txBox="1"/>
          <p:nvPr/>
        </p:nvSpPr>
        <p:spPr>
          <a:xfrm>
            <a:off x="523071" y="2371669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确认到达目的地点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司机到达目的地点后，点击“我已到达目的地点”按钮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系统将生成待付款账单发送给乘客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此时系统该行程状态将变为：待付款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9B993F9-B006-49F5-AC91-E4ACAAB27024}"/>
              </a:ext>
            </a:extLst>
          </p:cNvPr>
          <p:cNvCxnSpPr/>
          <p:nvPr/>
        </p:nvCxnSpPr>
        <p:spPr>
          <a:xfrm>
            <a:off x="4367808" y="2155645"/>
            <a:ext cx="0" cy="2160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B257CD-518C-44F4-98F1-B94C4D41EBF1}"/>
              </a:ext>
            </a:extLst>
          </p:cNvPr>
          <p:cNvCxnSpPr>
            <a:cxnSpLocks/>
          </p:cNvCxnSpPr>
          <p:nvPr/>
        </p:nvCxnSpPr>
        <p:spPr>
          <a:xfrm>
            <a:off x="4367808" y="4149080"/>
            <a:ext cx="0" cy="2649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913116-DE89-4077-9253-F28133916C05}"/>
              </a:ext>
            </a:extLst>
          </p:cNvPr>
          <p:cNvSpPr txBox="1"/>
          <p:nvPr/>
        </p:nvSpPr>
        <p:spPr>
          <a:xfrm>
            <a:off x="501212" y="4414004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付款并评价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乘客将收到该次行程的账单，选择支付宝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微信等付款方式，完成付款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付款成功后，可以对司机和此次行程进行评价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此时系统该行程状态将变为：已完成订单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1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2F5FEBE-8195-4409-AB14-3F646556FC4B}"/>
              </a:ext>
            </a:extLst>
          </p:cNvPr>
          <p:cNvSpPr txBox="1"/>
          <p:nvPr/>
        </p:nvSpPr>
        <p:spPr>
          <a:xfrm>
            <a:off x="523071" y="545358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确认到达目的地点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司机到达目的地点后，点击“我已到达目的地点”按钮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系统将生成待付款账单发送给乘客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此时系统该行程状态将变为：待付款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9B993F9-B006-49F5-AC91-E4ACAAB27024}"/>
              </a:ext>
            </a:extLst>
          </p:cNvPr>
          <p:cNvCxnSpPr/>
          <p:nvPr/>
        </p:nvCxnSpPr>
        <p:spPr>
          <a:xfrm>
            <a:off x="4367808" y="329334"/>
            <a:ext cx="0" cy="21602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B257CD-518C-44F4-98F1-B94C4D41EBF1}"/>
              </a:ext>
            </a:extLst>
          </p:cNvPr>
          <p:cNvCxnSpPr>
            <a:cxnSpLocks/>
          </p:cNvCxnSpPr>
          <p:nvPr/>
        </p:nvCxnSpPr>
        <p:spPr>
          <a:xfrm>
            <a:off x="4367808" y="2322769"/>
            <a:ext cx="0" cy="2649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913116-DE89-4077-9253-F28133916C05}"/>
              </a:ext>
            </a:extLst>
          </p:cNvPr>
          <p:cNvSpPr txBox="1"/>
          <p:nvPr/>
        </p:nvSpPr>
        <p:spPr>
          <a:xfrm>
            <a:off x="501212" y="2587693"/>
            <a:ext cx="931734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付款并评价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乘客将收到该次行程的账单，选择支付宝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微信等付款方式，完成付款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付款成功后，可以对司机和此次行程进行评价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此时系统该行程状态将变为：已完成订单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3AF8FE0-2CB9-4A99-86CD-25AB071AB8D7}"/>
              </a:ext>
            </a:extLst>
          </p:cNvPr>
          <p:cNvCxnSpPr>
            <a:cxnSpLocks/>
          </p:cNvCxnSpPr>
          <p:nvPr/>
        </p:nvCxnSpPr>
        <p:spPr>
          <a:xfrm>
            <a:off x="4367808" y="4365104"/>
            <a:ext cx="0" cy="2880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0753D31-7D41-4E24-B7C8-68BC8910458D}"/>
              </a:ext>
            </a:extLst>
          </p:cNvPr>
          <p:cNvSpPr txBox="1"/>
          <p:nvPr/>
        </p:nvSpPr>
        <p:spPr>
          <a:xfrm>
            <a:off x="507138" y="4607239"/>
            <a:ext cx="931734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乘客付款后司机将会收到款项，在账单中可以查询，此时司机可以对乘客进行评价。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至此整个行程结束。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029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我的行程界面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C32595-FA3E-4A7A-A67A-CB34CE521C14}"/>
              </a:ext>
            </a:extLst>
          </p:cNvPr>
          <p:cNvSpPr/>
          <p:nvPr/>
        </p:nvSpPr>
        <p:spPr>
          <a:xfrm>
            <a:off x="551384" y="1268760"/>
            <a:ext cx="10225136" cy="5219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乘客可以查看归类后的行程列表（包括发布中行程，进行中行程已完成行程）。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进行中行程有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种状态：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①司机已经接单，正在赶往乘客出发地点；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②司机已经到达约定上车地点，乘客此时可以操作“确认上车”；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司机已经到达目的地点，乘客此时可以操作 “确认到达”，跳转进入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支付页面；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司机可以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查看归类后的行程列表（包括可接单行程，进行中行程，已完成行程）。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可接单行程分类中将汇集所有乘客发布的行程需求订单，司机此时可以操作 “接单”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进行中行程有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种状态：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司机已经接单，正在赶往乘客出发地点，此时司机可以操作 “我已到达约定地点”；</a:t>
            </a:r>
          </a:p>
          <a:p>
            <a:pPr lvl="0"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司机已到达约定地点，等待乘客上车；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行程中，此时司机可以操作 “我已到达目标地点”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已完成行程有 乘客已付款 与 乘客未付款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种状态，乘客付款后可以看到账单编号，并可以对乘客进行评价。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016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367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账单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C32595-FA3E-4A7A-A67A-CB34CE521C14}"/>
              </a:ext>
            </a:extLst>
          </p:cNvPr>
          <p:cNvSpPr/>
          <p:nvPr/>
        </p:nvSpPr>
        <p:spPr>
          <a:xfrm>
            <a:off x="551384" y="1268760"/>
            <a:ext cx="10225136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乘客与司机均能在账单界面查看每笔款项（乘客看到支出款项，司机看到收入款项）的信息与状态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乘客可以随时到该界面完成待付款订单的付款操作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在乘客未付款状态时，该笔账单在司机账单界面将显示为待付款，灰色表示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能查看的信息包括：账单编号，支付金额，支付状态，支付方式，付款时间等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支付状态：待付款，已付款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37F04A-836D-4355-A329-26A42CB51ED5}"/>
              </a:ext>
            </a:extLst>
          </p:cNvPr>
          <p:cNvSpPr txBox="1"/>
          <p:nvPr/>
        </p:nvSpPr>
        <p:spPr>
          <a:xfrm>
            <a:off x="551384" y="33963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9CDC-3279-4A29-ACB6-B15C6CA363D5}"/>
              </a:ext>
            </a:extLst>
          </p:cNvPr>
          <p:cNvSpPr/>
          <p:nvPr/>
        </p:nvSpPr>
        <p:spPr>
          <a:xfrm>
            <a:off x="551384" y="3828445"/>
            <a:ext cx="10225136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用户通过点击个人头像可以进入到个人信息界面，在该界面用户可以查看自己的个人信息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包括：账户编号、手机号码、个人介绍等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用户可以通过点击编辑按钮对个人介绍进行编辑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在此界面用户也可以修改自己账户的密码，换绑手机号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48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后台功能描述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5073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C32595-FA3E-4A7A-A67A-CB34CE521C14}"/>
              </a:ext>
            </a:extLst>
          </p:cNvPr>
          <p:cNvSpPr/>
          <p:nvPr/>
        </p:nvSpPr>
        <p:spPr>
          <a:xfrm>
            <a:off x="551384" y="1201317"/>
            <a:ext cx="102251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管理员在此界面可以操作任意用户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更改用户的个人信息、密码，以及对用户进行封禁、删除等操作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37F04A-836D-4355-A329-26A42CB51ED5}"/>
              </a:ext>
            </a:extLst>
          </p:cNvPr>
          <p:cNvSpPr txBox="1"/>
          <p:nvPr/>
        </p:nvSpPr>
        <p:spPr>
          <a:xfrm>
            <a:off x="551384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司机审批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9CDC-3279-4A29-ACB6-B15C6CA363D5}"/>
              </a:ext>
            </a:extLst>
          </p:cNvPr>
          <p:cNvSpPr/>
          <p:nvPr/>
        </p:nvSpPr>
        <p:spPr>
          <a:xfrm>
            <a:off x="551384" y="2492896"/>
            <a:ext cx="1022513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管理员可以对注册的司机用户注册进行审批认证，审核注册司机提交的身份证、驾驶证等资料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管理员可以选择审核通过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审核不通过，并填写理由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审核通过的司机用户才可以进入平台，正常使用司机功能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5328DD-B9E7-4C45-B65B-C5A2B313535B}"/>
              </a:ext>
            </a:extLst>
          </p:cNvPr>
          <p:cNvSpPr txBox="1"/>
          <p:nvPr/>
        </p:nvSpPr>
        <p:spPr>
          <a:xfrm>
            <a:off x="551384" y="385632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1DA384-7BCB-4FA9-8F18-0766EAD4519A}"/>
              </a:ext>
            </a:extLst>
          </p:cNvPr>
          <p:cNvSpPr/>
          <p:nvPr/>
        </p:nvSpPr>
        <p:spPr>
          <a:xfrm>
            <a:off x="551384" y="4153645"/>
            <a:ext cx="10225136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管理员可以看到所有用户的所有账单信息，包括账单编号，支付金额，支付状态，支付方式，付款时间等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并可以统计交易量，交易金额等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2C410B-D9F6-4B89-966A-C80271BC7B7C}"/>
              </a:ext>
            </a:extLst>
          </p:cNvPr>
          <p:cNvSpPr txBox="1"/>
          <p:nvPr/>
        </p:nvSpPr>
        <p:spPr>
          <a:xfrm>
            <a:off x="551384" y="516175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0C1285-96A8-4A6D-96A5-A87501D185F3}"/>
              </a:ext>
            </a:extLst>
          </p:cNvPr>
          <p:cNvSpPr/>
          <p:nvPr/>
        </p:nvSpPr>
        <p:spPr>
          <a:xfrm>
            <a:off x="551384" y="5459081"/>
            <a:ext cx="1022513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管理员在该界面可以查看所有乘客与司机的评价信息，对违规评价予以删除等操作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0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404664"/>
            <a:ext cx="2592288" cy="6573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一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.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340768"/>
            <a:ext cx="4752528" cy="3816424"/>
          </a:xfrm>
        </p:spPr>
        <p:txBody>
          <a:bodyPr rtlCol="0"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latin typeface="Salesforce Sans"/>
                <a:sym typeface="Salesforce Sans"/>
              </a:rPr>
              <a:t>该系统为独立系统，分为前端与后端两个部分。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latin typeface="Salesforce Sans"/>
                <a:sym typeface="Salesforce Sans"/>
              </a:rPr>
              <a:t>前端包括乘客端和司机端，为乘客和司机提供约车，行程管理等服务；</a:t>
            </a:r>
            <a:endParaRPr lang="en-US" altLang="zh-CN" dirty="0">
              <a:latin typeface="Salesforce Sans"/>
              <a:sym typeface="Salesforce Sans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latin typeface="Salesforce Sans"/>
                <a:sym typeface="Salesforce Sans"/>
              </a:rPr>
              <a:t>后端用于管理员对用户进行管理，对司机进行审批，财务，评价管理等。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7333FF75-03B0-46CF-8F0A-DC335314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548680"/>
            <a:ext cx="52292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2592288" cy="6573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一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.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72816"/>
            <a:ext cx="9649072" cy="4186312"/>
          </a:xfrm>
        </p:spPr>
        <p:txBody>
          <a:bodyPr rtlCol="0">
            <a:normAutofit fontScale="850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zh-CN" b="1" dirty="0">
                <a:solidFill>
                  <a:schemeClr val="accent3"/>
                </a:solidFill>
              </a:rPr>
              <a:t>乘客端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3"/>
                </a:solidFill>
              </a:rPr>
              <a:t>乘客可以通过手机号注册成为乘客用户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3"/>
                </a:solidFill>
              </a:rPr>
              <a:t>乘客通过系统登录页面登录乘客账号，通过验证后，进入前台页面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  <a:r>
              <a:rPr lang="zh-CN" altLang="zh-CN" dirty="0">
                <a:solidFill>
                  <a:schemeClr val="accent3"/>
                </a:solidFill>
              </a:rPr>
              <a:t>在该页面中乘客可以进行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        </a:t>
            </a:r>
            <a:r>
              <a:rPr lang="zh-CN" altLang="en-US" dirty="0">
                <a:solidFill>
                  <a:schemeClr val="accent3"/>
                </a:solidFill>
                <a:latin typeface="Salesforce Sans"/>
                <a:ea typeface="微软雅黑" panose="020B0503020204020204" pitchFamily="34" charset="-122"/>
                <a:sym typeface="Salesforce Sans"/>
              </a:rPr>
              <a:t>① 发布</a:t>
            </a: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行程需求</a:t>
            </a:r>
            <a:endParaRPr lang="en-US" altLang="zh-CN" dirty="0">
              <a:solidFill>
                <a:schemeClr val="accent3"/>
              </a:solidFill>
              <a:latin typeface="Salesforce Sans"/>
              <a:sym typeface="Salesforce Sans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        ② 查看归类后的行程列表（包括发布中行程，进行中行程，已完成行程）</a:t>
            </a:r>
            <a:endParaRPr lang="en-US" altLang="zh-CN" dirty="0">
              <a:solidFill>
                <a:schemeClr val="accent3"/>
              </a:solidFill>
              <a:latin typeface="Salesforce Sans"/>
              <a:sym typeface="Salesforce Sans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  <a:latin typeface="Salesforce Sans"/>
                <a:sym typeface="Salesforce Sans"/>
              </a:rPr>
              <a:t>        </a:t>
            </a: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③ 查看自己钱包与详细账单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        ④ 进入个人主页面，进行个人信息管理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accent3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1160746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前端部分功能概述</a:t>
            </a:r>
          </a:p>
        </p:txBody>
      </p:sp>
    </p:spTree>
    <p:extLst>
      <p:ext uri="{BB962C8B-B14F-4D97-AF65-F5344CB8AC3E}">
        <p14:creationId xmlns:p14="http://schemas.microsoft.com/office/powerpoint/2010/main" val="207547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2592288" cy="6573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一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.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772816"/>
            <a:ext cx="9649072" cy="4186312"/>
          </a:xfrm>
        </p:spPr>
        <p:txBody>
          <a:bodyPr rtlCol="0">
            <a:normAutofit fontScale="850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accent3"/>
                </a:solidFill>
              </a:rPr>
              <a:t>司机</a:t>
            </a:r>
            <a:r>
              <a:rPr lang="zh-CN" altLang="zh-CN" b="1" dirty="0">
                <a:solidFill>
                  <a:schemeClr val="accent3"/>
                </a:solidFill>
              </a:rPr>
              <a:t>端</a:t>
            </a:r>
            <a:endParaRPr lang="en-US" altLang="zh-CN" b="1" dirty="0">
              <a:solidFill>
                <a:schemeClr val="accent3"/>
              </a:solidFill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3"/>
                </a:solidFill>
              </a:rPr>
              <a:t>司机需要实名注册（提交驾驶证等资料，通过管理员审核）才能成为本系统司机用户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502920" indent="-4572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3"/>
                </a:solidFill>
              </a:rPr>
              <a:t>司机通过系统登录页面登录司机账号，通过验证后，进入前台页面，在该页面中司机可以进行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        ① 查看归类后的行程列表（包括可接单行程，进行中行程，已完成行程）。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  <a:latin typeface="Salesforce Sans"/>
                <a:sym typeface="Salesforce Sans"/>
              </a:rPr>
              <a:t>             </a:t>
            </a: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可接单行程分类中将汇集所有乘客发布的行程需求订单，司机此时可以操作 “接单”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        ② 查看自己钱包与详细账单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3"/>
                </a:solidFill>
                <a:latin typeface="Salesforce Sans"/>
                <a:sym typeface="Salesforce Sans"/>
              </a:rPr>
              <a:t>        ③ 进入个人主页面，进行个人信息管理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accent3"/>
              </a:solidFill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1160746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前端部分功能概述</a:t>
            </a:r>
          </a:p>
        </p:txBody>
      </p:sp>
    </p:spTree>
    <p:extLst>
      <p:ext uri="{BB962C8B-B14F-4D97-AF65-F5344CB8AC3E}">
        <p14:creationId xmlns:p14="http://schemas.microsoft.com/office/powerpoint/2010/main" val="2822507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2592288" cy="65736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一</a:t>
            </a:r>
            <a:r>
              <a:rPr lang="en-US" altLang="zh-CN" dirty="0">
                <a:latin typeface="Salesforce Sans"/>
                <a:ea typeface="微软雅黑" panose="020B0503020204020204" pitchFamily="34" charset="-122"/>
                <a:sym typeface="Salesforce Sans"/>
              </a:rPr>
              <a:t>. </a:t>
            </a:r>
            <a:r>
              <a:rPr lang="zh-CN" altLang="en-US" dirty="0">
                <a:latin typeface="Salesforce Sans"/>
                <a:ea typeface="微软雅黑" panose="020B0503020204020204" pitchFamily="34" charset="-122"/>
                <a:sym typeface="Salesforce Sans"/>
              </a:rPr>
              <a:t>系统概述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1160746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D51AB8-DE2F-44A8-9A5F-E4080A3B8C72}"/>
              </a:ext>
            </a:extLst>
          </p:cNvPr>
          <p:cNvSpPr txBox="1"/>
          <p:nvPr/>
        </p:nvSpPr>
        <p:spPr>
          <a:xfrm>
            <a:off x="1991544" y="609329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（整体用例图）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98C65F-B7C5-4380-9CC9-25A73143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43462"/>
            <a:ext cx="6883414" cy="61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994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A4B35E-B500-4452-908D-4BD44FAB4531}"/>
              </a:ext>
            </a:extLst>
          </p:cNvPr>
          <p:cNvSpPr txBox="1"/>
          <p:nvPr/>
        </p:nvSpPr>
        <p:spPr>
          <a:xfrm>
            <a:off x="2555181" y="617457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（系统活动图）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0703FE-8E0D-48F1-9480-7B2097034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12" y="0"/>
            <a:ext cx="4557052" cy="66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7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994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A4B35E-B500-4452-908D-4BD44FAB4531}"/>
              </a:ext>
            </a:extLst>
          </p:cNvPr>
          <p:cNvSpPr txBox="1"/>
          <p:nvPr/>
        </p:nvSpPr>
        <p:spPr>
          <a:xfrm>
            <a:off x="2170934" y="60517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（系统状态图）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788ED1-7138-4347-B45A-6359EF77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34" y="674506"/>
            <a:ext cx="7985086" cy="53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1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593EFC-D821-4DA5-B7EC-8E7EDDC8A3C2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C5893-8A75-44D7-94A8-24A806D7CC8A}"/>
              </a:ext>
            </a:extLst>
          </p:cNvPr>
          <p:cNvSpPr txBox="1"/>
          <p:nvPr/>
        </p:nvSpPr>
        <p:spPr>
          <a:xfrm>
            <a:off x="551384" y="8994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司机审批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BAF4F4-80A5-4CE9-8A6C-E6D0876D1CE3}"/>
              </a:ext>
            </a:extLst>
          </p:cNvPr>
          <p:cNvSpPr txBox="1"/>
          <p:nvPr/>
        </p:nvSpPr>
        <p:spPr>
          <a:xfrm>
            <a:off x="2204024" y="616530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（司机审批活动图）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8DD9B8-5A65-429D-901D-251AAE80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7" y="0"/>
            <a:ext cx="5256584" cy="66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A5D7BB-C955-4848-A43C-121026251FD3}"/>
              </a:ext>
            </a:extLst>
          </p:cNvPr>
          <p:cNvSpPr/>
          <p:nvPr/>
        </p:nvSpPr>
        <p:spPr>
          <a:xfrm>
            <a:off x="407368" y="3233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 具体功能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68DEE6-1913-4F58-945B-853E776C3108}"/>
              </a:ext>
            </a:extLst>
          </p:cNvPr>
          <p:cNvSpPr txBox="1"/>
          <p:nvPr/>
        </p:nvSpPr>
        <p:spPr>
          <a:xfrm>
            <a:off x="551384" y="8994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8B7C5B-3413-45C2-99CD-0B6095569B2C}"/>
              </a:ext>
            </a:extLst>
          </p:cNvPr>
          <p:cNvSpPr txBox="1"/>
          <p:nvPr/>
        </p:nvSpPr>
        <p:spPr>
          <a:xfrm>
            <a:off x="551384" y="1475492"/>
            <a:ext cx="748883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用户需要选择注册成为乘客用户或者司机用户。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输入手机号获取验证码，填写验证码与密码，提交注册，即可成为系统用户。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如果需要注册成为司机用户，还需要完成司机认证，提交身份证正反面，手持身份证照片，驾驶证，车辆证明等证件信息。</a:t>
            </a:r>
          </a:p>
        </p:txBody>
      </p:sp>
    </p:spTree>
    <p:extLst>
      <p:ext uri="{BB962C8B-B14F-4D97-AF65-F5344CB8AC3E}">
        <p14:creationId xmlns:p14="http://schemas.microsoft.com/office/powerpoint/2010/main" val="279075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蓝色镶边设计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069_TF03417271" id="{F1385206-7BD7-48A3-9E59-9C916910F9ED}" vid="{C5190110-45A8-4DD8-97F0-37A0BB78978D}"/>
    </a:ext>
  </a:extLst>
</a:theme>
</file>

<file path=ppt/theme/theme2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室主题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业务项目计划演示文稿（宽屏）</Template>
  <TotalTime>164</TotalTime>
  <Words>1819</Words>
  <Application>Microsoft Office PowerPoint</Application>
  <PresentationFormat>宽屏</PresentationFormat>
  <Paragraphs>179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Salesforce Sans</vt:lpstr>
      <vt:lpstr>华文楷体</vt:lpstr>
      <vt:lpstr>微软雅黑</vt:lpstr>
      <vt:lpstr>Arial</vt:lpstr>
      <vt:lpstr>Corbel</vt:lpstr>
      <vt:lpstr>Wingdings</vt:lpstr>
      <vt:lpstr>蓝色镶边设计 16x9</vt:lpstr>
      <vt:lpstr>快捷打车系统</vt:lpstr>
      <vt:lpstr>一. 系统概述</vt:lpstr>
      <vt:lpstr>一. 系统概述</vt:lpstr>
      <vt:lpstr>一. 系统概述</vt:lpstr>
      <vt:lpstr>一. 系统概述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快捷打车系统</dc:title>
  <dc:creator>Rico</dc:creator>
  <cp:lastModifiedBy>Silvester0</cp:lastModifiedBy>
  <cp:revision>28</cp:revision>
  <dcterms:created xsi:type="dcterms:W3CDTF">2018-10-29T14:23:33Z</dcterms:created>
  <dcterms:modified xsi:type="dcterms:W3CDTF">2018-11-06T01:49:54Z</dcterms:modified>
</cp:coreProperties>
</file>