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548"/>
  </p:normalViewPr>
  <p:slideViewPr>
    <p:cSldViewPr snapToGrid="0" snapToObjects="1">
      <p:cViewPr varScale="1">
        <p:scale>
          <a:sx n="52" d="100"/>
          <a:sy n="52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B5BFC-F35D-C945-B0E3-C93DA3360CE2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8934-9CBA-574B-8749-ABB24A6CB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9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B8934-9CBA-574B-8749-ABB24A6CBD3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76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B8934-9CBA-574B-8749-ABB24A6CBD3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04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2AD39-F56A-E04F-858E-24B21B14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D93EE-00A0-4B4E-8B2F-B2B963F1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DB079-7D90-5E47-94C3-F5409EE9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CB64A-74C5-064C-8EDB-C495DCE3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5FCBE50-DA78-FD4A-93FE-AD6C8FD8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1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77971-A918-254B-BF53-B4BC922B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5B75128-6567-7441-B2F2-BDE6C01C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D0384-B494-2243-93D5-5A95A230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2ECF8-5FC1-8946-9E1E-C5AFA952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91D671-E122-6D4B-B08D-8E5C74A0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3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29984-EECA-1949-B20E-691DDD75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71BD6B3-F6EE-0E4C-A299-7F7FF2B89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ABA8A-7258-4142-B09F-385DEBE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9216-A8E8-0843-8683-5C003981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A82252-D11B-0E46-8351-E6C774D6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07529-11A8-304D-AE3A-644F17F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B8B6-B96F-EB47-8B0F-D06B9688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D6298-189A-5F4C-AB58-2E0B35FC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E2B0-B6E5-DF40-8AAC-875FB15D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9AE587A-516F-BF45-85B6-EF39D003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A962B-46CE-1845-A895-6974194D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BCE41-B11A-0447-A4A1-1D67148D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D0D2E-7B69-EE42-8949-CFDEC50E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60696-E699-3142-9829-C1D0F672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7877C33-21A9-944B-8568-29D91E63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82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760EA-0B54-2141-B14E-D7EC07A3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EC6E8-30F7-2C4A-A750-E103F50EF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6D28A5-F6C4-AB48-914D-7DF36887F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20FC5-3409-0141-BF47-474F4B51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8122B-D23A-8A47-95A5-6F9B5D87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AA1175C-A7B5-3B40-93D5-DF7CA7D2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83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665FC-A2DC-B747-BB7C-E061C9EC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FE548-3FD6-244F-81C6-051FA683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8F9DC-9268-E541-AE81-B9C6625A8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45818C-C50F-5148-B20E-1C4C4704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6C9493-9205-D847-A7CF-56D383828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9AA2C-5835-584E-BD44-1A48383F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1C5E7B-A618-C341-8861-9B534D35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7394434-892C-8147-9C9A-8A5C330E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34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EB904-F003-6D41-87C1-0C0E789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3745A9-C0DE-984E-9BF1-CD16D2B4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22E128-257F-D641-AAC9-92EE1F84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84A643D-8E63-BD4A-80F6-E5005F67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61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F5BD6B-1327-7D4B-B904-40AFE46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A9A0-AA59-854C-A7E7-C381737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6D7A030-FE62-FC4D-8627-F1A768EE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2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23046-7891-184B-823F-5DBC3F29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9820F-5F1E-3442-A945-13DE39E6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A83258-BA17-6D46-9F1F-CF6B47A9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2BB9D-3938-A84E-A70A-32AFA9CC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8400B-760E-1647-AB14-F94CDF5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CE78999-527C-C149-945A-74426E7F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4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F82B-0038-794B-B165-E03AC51E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F77EDB-98ED-4E44-8834-A1D67F88A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DABD8-9E21-FC4D-B3B1-AF3B3C15D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49955-444F-3045-B888-78DC5350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BD13D-BD4F-DB42-8749-BDE083ED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A71429F-3E37-B644-A8B2-465FD95D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78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3F2A8-11B5-0E42-B6FB-E87324B2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1587A-3E3B-D742-80EF-48137163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9F410-FED6-FF45-A1FA-805A7918C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5C20-DE9C-6949-B878-1AD02A338889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FD78F-E5FE-E847-8C02-454C901A4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70F9D0-C71B-C749-8065-B89C4949F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64ED-2ACB-0F46-90B5-3275A606F8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3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71E185-4350-EB4D-91E9-EF804F119864}"/>
              </a:ext>
            </a:extLst>
          </p:cNvPr>
          <p:cNvSpPr txBox="1"/>
          <p:nvPr/>
        </p:nvSpPr>
        <p:spPr>
          <a:xfrm>
            <a:off x="140522" y="411028"/>
            <a:ext cx="999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4000" b="1" dirty="0"/>
              <a:t>Gene</a:t>
            </a:r>
            <a:r>
              <a:rPr kumimoji="1" lang="zh-Hans" altLang="en-US" sz="4000" b="1" dirty="0"/>
              <a:t> </a:t>
            </a:r>
            <a:r>
              <a:rPr kumimoji="1" lang="en-US" altLang="zh-Hans" sz="4000" b="1" dirty="0"/>
              <a:t>Prediction</a:t>
            </a:r>
            <a:r>
              <a:rPr kumimoji="1" lang="zh-Hans" altLang="en-US" sz="4000" b="1" dirty="0"/>
              <a:t> </a:t>
            </a:r>
            <a:r>
              <a:rPr kumimoji="1" lang="en-US" altLang="zh-Hans" sz="4000" b="1" dirty="0"/>
              <a:t>Model</a:t>
            </a:r>
            <a:r>
              <a:rPr kumimoji="1" lang="zh-Hans" altLang="en-US" sz="4000" b="1" dirty="0"/>
              <a:t> </a:t>
            </a:r>
            <a:r>
              <a:rPr kumimoji="1" lang="en-US" altLang="zh-Hans" sz="4000" b="1" dirty="0"/>
              <a:t>–</a:t>
            </a:r>
            <a:r>
              <a:rPr kumimoji="1" lang="zh-Hans" altLang="en-US" sz="4000" b="1" dirty="0"/>
              <a:t> </a:t>
            </a:r>
            <a:r>
              <a:rPr kumimoji="1" lang="en-US" altLang="zh-Hans" sz="4000" b="1" dirty="0"/>
              <a:t>Neural</a:t>
            </a:r>
            <a:r>
              <a:rPr kumimoji="1" lang="zh-Hans" altLang="en-US" sz="4000" b="1" dirty="0"/>
              <a:t> </a:t>
            </a:r>
            <a:r>
              <a:rPr kumimoji="1" lang="en-US" altLang="zh-Hans" sz="4000" b="1" dirty="0"/>
              <a:t>Network</a:t>
            </a:r>
            <a:endParaRPr kumimoji="1" lang="zh-CN" altLang="en-US" sz="4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84423-A7C3-224B-80BB-89CC7F94A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15" y="1323176"/>
            <a:ext cx="8094952" cy="42308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C2B2BE-7465-E84D-BF08-8CE677336C36}"/>
              </a:ext>
            </a:extLst>
          </p:cNvPr>
          <p:cNvSpPr txBox="1"/>
          <p:nvPr/>
        </p:nvSpPr>
        <p:spPr>
          <a:xfrm>
            <a:off x="9230497" y="5177481"/>
            <a:ext cx="902044" cy="580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9FF8F-7D07-F941-9662-F580BB5ACE63}"/>
              </a:ext>
            </a:extLst>
          </p:cNvPr>
          <p:cNvSpPr txBox="1"/>
          <p:nvPr/>
        </p:nvSpPr>
        <p:spPr>
          <a:xfrm>
            <a:off x="4289456" y="5790495"/>
            <a:ext cx="32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kumimoji="1"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US" altLang="zh-CN" b="1" dirty="0"/>
              <a:t>fully connected layer</a:t>
            </a:r>
            <a:endParaRPr kumimoji="1" lang="en-US" altLang="zh-Han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BBD82C1-FF77-C142-A775-3659092C4587}"/>
              </a:ext>
            </a:extLst>
          </p:cNvPr>
          <p:cNvSpPr/>
          <p:nvPr/>
        </p:nvSpPr>
        <p:spPr>
          <a:xfrm rot="16200000">
            <a:off x="5686859" y="3781505"/>
            <a:ext cx="312684" cy="3685405"/>
          </a:xfrm>
          <a:prstGeom prst="leftBrace">
            <a:avLst>
              <a:gd name="adj1" fmla="val 8333"/>
              <a:gd name="adj2" fmla="val 4966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0B2446-9579-0E48-A147-16819A5D786B}"/>
              </a:ext>
            </a:extLst>
          </p:cNvPr>
          <p:cNvSpPr txBox="1"/>
          <p:nvPr/>
        </p:nvSpPr>
        <p:spPr>
          <a:xfrm>
            <a:off x="474443" y="1187448"/>
            <a:ext cx="154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000" b="1" dirty="0"/>
              <a:t>Structure</a:t>
            </a:r>
            <a:r>
              <a:rPr kumimoji="1" lang="zh-Hans" altLang="en-US" sz="2000" b="1" dirty="0"/>
              <a:t>：</a:t>
            </a:r>
            <a:endParaRPr kumimoji="1" lang="zh-CN" altLang="en-US" sz="2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872AAA-0FA1-3444-81DA-0306388F14B0}"/>
              </a:ext>
            </a:extLst>
          </p:cNvPr>
          <p:cNvSpPr/>
          <p:nvPr/>
        </p:nvSpPr>
        <p:spPr>
          <a:xfrm>
            <a:off x="474443" y="6159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Regarding the structure of the model: it is divided into an input layer, three fully connected layers and an output layer.</a:t>
            </a:r>
          </a:p>
        </p:txBody>
      </p:sp>
    </p:spTree>
    <p:extLst>
      <p:ext uri="{BB962C8B-B14F-4D97-AF65-F5344CB8AC3E}">
        <p14:creationId xmlns:p14="http://schemas.microsoft.com/office/powerpoint/2010/main" val="6108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BD67A-7B8D-D148-929A-342ADE3A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6" y="175438"/>
            <a:ext cx="3308497" cy="627751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Han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kumimoji="1" lang="zh-Han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result :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03774-3FC1-BA4F-9786-E74DBC84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5907"/>
            <a:ext cx="5157750" cy="2587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83AA1F-523E-2241-8455-74E17315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2268"/>
            <a:ext cx="10490200" cy="27857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781D10-F8C3-744C-B6D1-63EAF5ED3828}"/>
              </a:ext>
            </a:extLst>
          </p:cNvPr>
          <p:cNvSpPr txBox="1"/>
          <p:nvPr/>
        </p:nvSpPr>
        <p:spPr>
          <a:xfrm>
            <a:off x="599685" y="801948"/>
            <a:ext cx="36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Dataset :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DAAFBE-5379-FD4B-B289-E6AB68F69A59}"/>
              </a:ext>
            </a:extLst>
          </p:cNvPr>
          <p:cNvSpPr/>
          <p:nvPr/>
        </p:nvSpPr>
        <p:spPr>
          <a:xfrm>
            <a:off x="6820928" y="1692297"/>
            <a:ext cx="47449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uild a gene sequence dataset. The first is sequence encoding. I vectorize the gene sequence into a 4 by 23 vector, and then reshape this vector into a 1x23x4 feature map. I used 1000 samples as the training set and 186 samples as the test set.</a:t>
            </a:r>
          </a:p>
        </p:txBody>
      </p:sp>
    </p:spTree>
    <p:extLst>
      <p:ext uri="{BB962C8B-B14F-4D97-AF65-F5344CB8AC3E}">
        <p14:creationId xmlns:p14="http://schemas.microsoft.com/office/powerpoint/2010/main" val="42861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03819B-D75A-BF4E-92E1-CBDA397D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8" y="1063611"/>
            <a:ext cx="7149215" cy="525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143D5B-13AA-E34C-B6D9-B7BC3853C4B0}"/>
              </a:ext>
            </a:extLst>
          </p:cNvPr>
          <p:cNvSpPr txBox="1"/>
          <p:nvPr/>
        </p:nvSpPr>
        <p:spPr>
          <a:xfrm>
            <a:off x="395416" y="481914"/>
            <a:ext cx="36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Neural Network: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FE0364-7F98-8341-9E63-B06CF4B9579E}"/>
              </a:ext>
            </a:extLst>
          </p:cNvPr>
          <p:cNvSpPr/>
          <p:nvPr/>
        </p:nvSpPr>
        <p:spPr>
          <a:xfrm>
            <a:off x="7590553" y="1014855"/>
            <a:ext cx="43495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construction and </a:t>
            </a:r>
            <a:r>
              <a:rPr lang="en-US" altLang="zh-CN" dirty="0"/>
              <a:t>t</a:t>
            </a:r>
            <a:r>
              <a:rPr lang="en-US" altLang="zh-Hans" dirty="0"/>
              <a:t>he</a:t>
            </a:r>
            <a:r>
              <a:rPr lang="zh-Hans" altLang="en-US" dirty="0"/>
              <a:t> </a:t>
            </a:r>
            <a:r>
              <a:rPr lang="en-US" altLang="zh-Hans" dirty="0"/>
              <a:t>training</a:t>
            </a:r>
            <a:r>
              <a:rPr lang="zh-Hans" altLang="en-US" dirty="0"/>
              <a:t> </a:t>
            </a:r>
            <a:r>
              <a:rPr lang="zh-CN" altLang="en-US" dirty="0"/>
              <a:t>of the neural network model</a:t>
            </a:r>
            <a:r>
              <a:rPr lang="zh-Hans" altLang="en-US" dirty="0"/>
              <a:t> 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In the middle are three fully connected layers, which linearly combine the feature dimensions of the previous layer and remap to the new dimensions. However, I have added a rectified linear unit function to each layer here, so that we can not only learn about linear transformations, but also learn non-linear features. The first layer, originally 92-dimensional, is mapped to 64-dimensional. The second layer, which was originally 64 dimensions, maps to 32 dimensions. The third layer is mapped from 32-dimensional to 1-dimensional. During training, I set 500 epochs. On the right is my training result. You can see that when looping to the last epoch, the model's loss dropped to 0.03.</a:t>
            </a:r>
          </a:p>
        </p:txBody>
      </p:sp>
    </p:spTree>
    <p:extLst>
      <p:ext uri="{BB962C8B-B14F-4D97-AF65-F5344CB8AC3E}">
        <p14:creationId xmlns:p14="http://schemas.microsoft.com/office/powerpoint/2010/main" val="74817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17145E-C458-294C-A2C1-19CEE17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6" y="1000689"/>
            <a:ext cx="6119333" cy="4910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6A8F5C-3AE1-DC4D-8442-4D0C8565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12" y="2751737"/>
            <a:ext cx="5017172" cy="3879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C6C80B-4272-4143-9DBF-2AE97D88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646" y="555846"/>
            <a:ext cx="4419600" cy="1968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F7DEE8-A02B-3A47-A14C-2D9BC7308C14}"/>
              </a:ext>
            </a:extLst>
          </p:cNvPr>
          <p:cNvSpPr txBox="1"/>
          <p:nvPr/>
        </p:nvSpPr>
        <p:spPr>
          <a:xfrm>
            <a:off x="395416" y="481914"/>
            <a:ext cx="36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1"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model: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7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5FB91-5E8B-FD42-B563-C00A41DA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58" y="1487029"/>
            <a:ext cx="6260374" cy="3462494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246071-6F91-1E4B-9D8F-4C7997C04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13491"/>
              </p:ext>
            </p:extLst>
          </p:nvPr>
        </p:nvGraphicFramePr>
        <p:xfrm>
          <a:off x="7945969" y="2381912"/>
          <a:ext cx="3097586" cy="16727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48793">
                  <a:extLst>
                    <a:ext uri="{9D8B030D-6E8A-4147-A177-3AD203B41FA5}">
                      <a16:colId xmlns:a16="http://schemas.microsoft.com/office/drawing/2014/main" val="3744017657"/>
                    </a:ext>
                  </a:extLst>
                </a:gridCol>
                <a:gridCol w="1548793">
                  <a:extLst>
                    <a:ext uri="{9D8B030D-6E8A-4147-A177-3AD203B41FA5}">
                      <a16:colId xmlns:a16="http://schemas.microsoft.com/office/drawing/2014/main" val="1839121224"/>
                    </a:ext>
                  </a:extLst>
                </a:gridCol>
              </a:tblGrid>
              <a:tr h="836364">
                <a:tc>
                  <a:txBody>
                    <a:bodyPr/>
                    <a:lstStyle/>
                    <a:p>
                      <a:r>
                        <a:rPr lang="en-US" altLang="zh-Han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Han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.0052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6769"/>
                  </a:ext>
                </a:extLst>
              </a:tr>
              <a:tr h="836364">
                <a:tc>
                  <a:txBody>
                    <a:bodyPr/>
                    <a:lstStyle/>
                    <a:p>
                      <a:r>
                        <a:rPr lang="en-US" altLang="zh-Han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Han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.072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9699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688773-30EC-8E4E-B052-8E67E63952F5}"/>
              </a:ext>
            </a:extLst>
          </p:cNvPr>
          <p:cNvSpPr txBox="1"/>
          <p:nvPr/>
        </p:nvSpPr>
        <p:spPr>
          <a:xfrm>
            <a:off x="716692" y="803190"/>
            <a:ext cx="193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kumimoji="1"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270</Words>
  <Application>Microsoft Macintosh PowerPoint</Application>
  <PresentationFormat>宽屏</PresentationFormat>
  <Paragraphs>18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Code and result :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luoweimeng</dc:creator>
  <cp:lastModifiedBy>luoweimeng</cp:lastModifiedBy>
  <cp:revision>10</cp:revision>
  <dcterms:created xsi:type="dcterms:W3CDTF">2020-03-25T08:05:01Z</dcterms:created>
  <dcterms:modified xsi:type="dcterms:W3CDTF">2020-03-25T11:16:25Z</dcterms:modified>
</cp:coreProperties>
</file>