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47ec25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47ec25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47ec25a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47ec25a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Update and improve Neural Network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25/03/2020</a:t>
            </a:r>
            <a:r>
              <a:rPr lang="en-GB"/>
              <a:t>——30/03/2020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Kun Wu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7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Based on the neural network model built last week, I imported the latest processed data. And I implement an RNN model to predict the efficiency of gene. To be more specific, I regard the gene sequence as a 23*4 dim vector, 23 is the length of gene, 4 is one hot embedding of ATCG. I feed this gene sequence as the input of 1 layer LSTM (one version of RNN), and extract the last output, then apply sigmoid function to turn it into [0, 1].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