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62D"/>
    <a:srgbClr val="0A2E3E"/>
    <a:srgbClr val="082532"/>
    <a:srgbClr val="0B3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Heslop" userId="31c27c6ce384e2c9" providerId="LiveId" clId="{85009806-4FD9-4616-944F-B56C848C99F0}"/>
    <pc:docChg chg="delSld modSld">
      <pc:chgData name="Samuel Heslop" userId="31c27c6ce384e2c9" providerId="LiveId" clId="{85009806-4FD9-4616-944F-B56C848C99F0}" dt="2024-10-15T05:49:13.841" v="2" actId="20577"/>
      <pc:docMkLst>
        <pc:docMk/>
      </pc:docMkLst>
      <pc:sldChg chg="del">
        <pc:chgData name="Samuel Heslop" userId="31c27c6ce384e2c9" providerId="LiveId" clId="{85009806-4FD9-4616-944F-B56C848C99F0}" dt="2024-10-15T05:20:56.470" v="0" actId="47"/>
        <pc:sldMkLst>
          <pc:docMk/>
          <pc:sldMk cId="1476279904" sldId="258"/>
        </pc:sldMkLst>
      </pc:sldChg>
      <pc:sldChg chg="modSp mod">
        <pc:chgData name="Samuel Heslop" userId="31c27c6ce384e2c9" providerId="LiveId" clId="{85009806-4FD9-4616-944F-B56C848C99F0}" dt="2024-10-15T05:49:13.841" v="2" actId="20577"/>
        <pc:sldMkLst>
          <pc:docMk/>
          <pc:sldMk cId="4240709486" sldId="259"/>
        </pc:sldMkLst>
        <pc:spChg chg="mod">
          <ac:chgData name="Samuel Heslop" userId="31c27c6ce384e2c9" providerId="LiveId" clId="{85009806-4FD9-4616-944F-B56C848C99F0}" dt="2024-10-15T05:49:13.841" v="2" actId="20577"/>
          <ac:spMkLst>
            <pc:docMk/>
            <pc:sldMk cId="4240709486" sldId="259"/>
            <ac:spMk id="18" creationId="{4FCD5757-AF2C-1697-F398-C6F2C9D852A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E3288-098D-4D32-A21F-D4ED2FA3F605}" type="datetimeFigureOut">
              <a:rPr lang="LID4096" smtClean="0"/>
              <a:t>10/15/2024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E7903-B1C4-477B-9F98-6BCA654655BC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0441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B21C2-A48A-E566-0AAA-558CC49A2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847C97-3D78-F59C-EAB8-CACB0DCE0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59444B-9DA1-7323-79FB-93FC574CA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37F2-E88A-4F8F-97C8-FC07EA7675A6}" type="datetimeFigureOut">
              <a:rPr lang="de-DE" smtClean="0"/>
              <a:t>15.10.2024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375627-E27C-695F-08A9-8F53C59D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7A7ECD-D86C-2000-69E3-55BB6C88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84B7-180D-4134-AD5B-CF198E021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913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D90556-D733-CD0F-4393-CECC03929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7263B9-2E39-A12E-C866-A158F725C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0E97A9-0F08-5315-5269-FC65AC3C6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37F2-E88A-4F8F-97C8-FC07EA7675A6}" type="datetimeFigureOut">
              <a:rPr lang="de-DE" smtClean="0"/>
              <a:t>15.10.2024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EB13AA-1337-167C-386B-C7A392A59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07E83E-8D48-E271-756E-50D12D6E1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84B7-180D-4134-AD5B-CF198E021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70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57A1274-8414-64F9-A01A-1CD6DC1AE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46DABB-73C4-70D3-65C3-BB314B0DC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C54023-C9AB-5854-F25C-C609CAEF4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37F2-E88A-4F8F-97C8-FC07EA7675A6}" type="datetimeFigureOut">
              <a:rPr lang="de-DE" smtClean="0"/>
              <a:t>15.10.2024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C4BD8B-4088-B7DB-2D32-AFF9FC6C0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00AB52-4AC8-59FD-946B-1CA96EAF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84B7-180D-4134-AD5B-CF198E021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80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BADEC-4E6E-7262-8F8E-1712A35A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96F8C0-958B-0FB0-BBB4-DDB6D2ED5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6177D2-C633-29D1-671C-2A0EF3FF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37F2-E88A-4F8F-97C8-FC07EA7675A6}" type="datetimeFigureOut">
              <a:rPr lang="de-DE" smtClean="0"/>
              <a:t>15.10.2024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267767-854E-4186-85BB-46B5E1F0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ED6E5B-451E-C12C-C8AF-43BA599F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84B7-180D-4134-AD5B-CF198E021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18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9FC96-CEFC-AC92-3787-82E0FC17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059662-F9A8-42B6-F2DB-187F4DF1E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37439E-16AC-53BE-5575-4CFA6725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37F2-E88A-4F8F-97C8-FC07EA7675A6}" type="datetimeFigureOut">
              <a:rPr lang="de-DE" smtClean="0"/>
              <a:t>15.10.2024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05ABF3-B3B6-2163-5B21-00A397BB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BFEFFA-C111-1142-39C2-3F0505E3E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84B7-180D-4134-AD5B-CF198E021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72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412CF-196C-055E-2978-05C4EC7B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C3906B-0CFC-7E03-DCB0-38136A70A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AE84B1-48D4-E1A3-EFDC-AC8278D84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26FD29-C932-F951-44A4-5A152D68F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37F2-E88A-4F8F-97C8-FC07EA7675A6}" type="datetimeFigureOut">
              <a:rPr lang="de-DE" smtClean="0"/>
              <a:t>15.10.2024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AE35B2-16F1-0D32-1461-91A72E2C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903616-DB86-0E06-53F6-9E6F020A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84B7-180D-4134-AD5B-CF198E021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26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7B2E67-51F8-3E0E-1DCF-CD922DFDB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7FDF6C-7235-EF3C-6AED-1E74230C0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0D7E37-9C6A-AA8E-D4DC-56E153E51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D5A5830-A3E1-DD29-63FF-D1930B690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A6F2B5D-08AB-63B8-1D5B-DA1CF8B85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126AE1B-2E41-708D-B9B0-0A0232C7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37F2-E88A-4F8F-97C8-FC07EA7675A6}" type="datetimeFigureOut">
              <a:rPr lang="de-DE" smtClean="0"/>
              <a:t>15.10.2024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E499DBA-6F50-2650-39F0-DB5FC167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2C5500C-3694-9061-D91F-CDFF8DEB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84B7-180D-4134-AD5B-CF198E021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80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5A219-590A-6D30-1C83-3F1E0DCB5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F20AD23-924A-D98D-C3EC-4F5FA5B8F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37F2-E88A-4F8F-97C8-FC07EA7675A6}" type="datetimeFigureOut">
              <a:rPr lang="de-DE" smtClean="0"/>
              <a:t>15.10.2024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C090FA-4422-558D-64B2-DB4EB378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94E938-83E9-9654-30D1-8540BC09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84B7-180D-4134-AD5B-CF198E021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48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7088225-42BA-C1A2-4B73-D72302F6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37F2-E88A-4F8F-97C8-FC07EA7675A6}" type="datetimeFigureOut">
              <a:rPr lang="de-DE" smtClean="0"/>
              <a:t>15.10.2024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ED2654-2053-AC16-CEAF-CD47A694E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5D6E8B-1B52-2A71-A84A-82C033D83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84B7-180D-4134-AD5B-CF198E021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29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AB745-6C34-FA04-2B16-EB71EE27D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48AB72-8221-E59F-F92A-3F4CA50C9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71B160-0DF6-C80B-C3EE-F2E08F5DC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D3DE18-1B28-A7FD-1763-804C4AC4F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37F2-E88A-4F8F-97C8-FC07EA7675A6}" type="datetimeFigureOut">
              <a:rPr lang="de-DE" smtClean="0"/>
              <a:t>15.10.2024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D1837A-1034-B585-544E-C19D408B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90EB20-8120-68ED-0476-018FA9E4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84B7-180D-4134-AD5B-CF198E021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46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88CB57-D1D8-C3DF-7277-38DB0DEE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C045AC-3E0B-4620-A4FC-FCA5FF816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C652BE-609E-1652-68EE-9207512CE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0F7153-284A-791A-C3D9-3255855A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37F2-E88A-4F8F-97C8-FC07EA7675A6}" type="datetimeFigureOut">
              <a:rPr lang="de-DE" smtClean="0"/>
              <a:t>15.10.2024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A96D29-4A68-B5A5-ED35-AC289481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889300-BCBF-46A0-153E-B6EB2D2A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84B7-180D-4134-AD5B-CF198E021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83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739C56A-26F9-675A-707F-AA291E80B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0F8E5A-3BF8-2BFA-89E2-BBA857BB8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082851-20EB-6D87-1C9E-77D4F1208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DA37F2-E88A-4F8F-97C8-FC07EA7675A6}" type="datetimeFigureOut">
              <a:rPr lang="de-DE" smtClean="0"/>
              <a:t>15.10.2024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7057EC-1532-0E8C-82BC-3A1103A53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7FE111-2B21-19AD-9E95-DEC9E533D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B284B7-180D-4134-AD5B-CF198E021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11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Himmel, Gebäude, draußen, Feuerwerk enthält.&#10;&#10;Automatisch generierte Beschreibung">
            <a:extLst>
              <a:ext uri="{FF2B5EF4-FFF2-40B4-BE49-F238E27FC236}">
                <a16:creationId xmlns:a16="http://schemas.microsoft.com/office/drawing/2014/main" id="{0E886BDB-079D-0D9C-F192-E7B37CE8B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87"/>
            <a:ext cx="12192000" cy="6863577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FFD0C077-50E0-D8BF-D4AE-6897C136F023}"/>
              </a:ext>
            </a:extLst>
          </p:cNvPr>
          <p:cNvSpPr/>
          <p:nvPr/>
        </p:nvSpPr>
        <p:spPr>
          <a:xfrm>
            <a:off x="-81928" y="0"/>
            <a:ext cx="12273927" cy="6860787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8958B0-34D0-65CE-402D-886DB8E24CD0}"/>
              </a:ext>
            </a:extLst>
          </p:cNvPr>
          <p:cNvSpPr/>
          <p:nvPr/>
        </p:nvSpPr>
        <p:spPr>
          <a:xfrm>
            <a:off x="150999" y="204036"/>
            <a:ext cx="2880000" cy="5905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  <a:latin typeface="Rockwell Nova Light" panose="02060303020205020403" pitchFamily="18" charset="0"/>
              </a:rPr>
              <a:t>MONTAG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A90CE22-6CAE-2431-9918-B0E52D712E40}"/>
              </a:ext>
            </a:extLst>
          </p:cNvPr>
          <p:cNvSpPr/>
          <p:nvPr/>
        </p:nvSpPr>
        <p:spPr>
          <a:xfrm>
            <a:off x="3151173" y="204036"/>
            <a:ext cx="2880000" cy="5905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  <a:latin typeface="Rockwell Nova Light" panose="02060303020205020403" pitchFamily="18" charset="0"/>
              </a:rPr>
              <a:t>DIENSTAG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17C8BD4-E38E-F754-63D1-C5CB91FE203C}"/>
              </a:ext>
            </a:extLst>
          </p:cNvPr>
          <p:cNvSpPr/>
          <p:nvPr/>
        </p:nvSpPr>
        <p:spPr>
          <a:xfrm>
            <a:off x="6229552" y="204036"/>
            <a:ext cx="2880000" cy="5905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  <a:latin typeface="Rockwell Nova Light" panose="02060303020205020403" pitchFamily="18" charset="0"/>
              </a:rPr>
              <a:t>MITTWOCH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3F5A77B-BEC2-1304-0A3A-ED65A692C640}"/>
              </a:ext>
            </a:extLst>
          </p:cNvPr>
          <p:cNvSpPr/>
          <p:nvPr/>
        </p:nvSpPr>
        <p:spPr>
          <a:xfrm>
            <a:off x="9195436" y="204036"/>
            <a:ext cx="2880000" cy="5905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  <a:latin typeface="Rockwell Nova Light" panose="02060303020205020403" pitchFamily="18" charset="0"/>
              </a:rPr>
              <a:t>DONNERSTAG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B3BBC16-A14B-7696-443A-6A7C38FB4918}"/>
              </a:ext>
            </a:extLst>
          </p:cNvPr>
          <p:cNvSpPr/>
          <p:nvPr/>
        </p:nvSpPr>
        <p:spPr>
          <a:xfrm>
            <a:off x="150999" y="862344"/>
            <a:ext cx="2880000" cy="57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18:00	Beginn Check-In</a:t>
            </a:r>
          </a:p>
          <a:p>
            <a:pPr defTabSz="720725"/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	(Pfahlhaus)</a:t>
            </a: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19:00	Abendessen</a:t>
            </a: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20:00	Begrüßung</a:t>
            </a: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20:30	Tanz &amp; Spiele	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A564D8F-B9D8-4F3B-27E1-F0A639DE9D0F}"/>
              </a:ext>
            </a:extLst>
          </p:cNvPr>
          <p:cNvSpPr/>
          <p:nvPr/>
        </p:nvSpPr>
        <p:spPr>
          <a:xfrm>
            <a:off x="3151173" y="862344"/>
            <a:ext cx="2880000" cy="57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7:30	Frühstück (Herberge)</a:t>
            </a: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	</a:t>
            </a: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9:30	Chor / Freizeit 	(Pfahlhaus)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11:00	Ankündigungen 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11:30	Helmut Hübener 	Andacht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13:00	Mittagessen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14:30	Aktivitäten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17:30	Freizeit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19:00 	Gala-Dinner &amp; Ball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23:00	Transit Feuerwerk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01:30	Neujahrsparty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E64F435-4D82-411D-CE13-E314C0013D05}"/>
              </a:ext>
            </a:extLst>
          </p:cNvPr>
          <p:cNvSpPr/>
          <p:nvPr/>
        </p:nvSpPr>
        <p:spPr>
          <a:xfrm>
            <a:off x="6183832" y="862344"/>
            <a:ext cx="2880000" cy="57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7:30	Frühstück (Herberge)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9:30	Chor / Freizeit	(Pfahlhaus)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11:00	Ankündigungen 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12:00	99 + 1 Aktivität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15:00	Geistige Klassen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17:00	Abendessen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18:00	Transit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19:00	Partyboot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22:00	Après-Boot Party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1A15263-4376-941C-1963-8AA61C335FA7}"/>
              </a:ext>
            </a:extLst>
          </p:cNvPr>
          <p:cNvSpPr/>
          <p:nvPr/>
        </p:nvSpPr>
        <p:spPr>
          <a:xfrm>
            <a:off x="9195436" y="862344"/>
            <a:ext cx="2880000" cy="57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7:30	Frühstück (Herberge)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9:30	Chor / Freizeit	(Pfahlhaus)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11:00	Ankündigungen 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11:30	Zeugnisversammlung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13:00	Putzen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14:00	Mittagessen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15:00	Abreise</a:t>
            </a: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158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817C9-C6A9-E3CF-0ECF-1256ECD32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Himmel, Gebäude, draußen, Feuerwerk enthält.&#10;&#10;Automatisch generierte Beschreibung">
            <a:extLst>
              <a:ext uri="{FF2B5EF4-FFF2-40B4-BE49-F238E27FC236}">
                <a16:creationId xmlns:a16="http://schemas.microsoft.com/office/drawing/2014/main" id="{54C36804-CE42-9AFE-C5FC-F421E4DB4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87"/>
            <a:ext cx="12192000" cy="6863577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11450C3A-75A6-BD8C-DBE3-218DD73DC389}"/>
              </a:ext>
            </a:extLst>
          </p:cNvPr>
          <p:cNvSpPr/>
          <p:nvPr/>
        </p:nvSpPr>
        <p:spPr>
          <a:xfrm>
            <a:off x="-81928" y="0"/>
            <a:ext cx="12273927" cy="6860787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63AC951-8A8A-9B57-2327-4B9B2BA1C4DB}"/>
              </a:ext>
            </a:extLst>
          </p:cNvPr>
          <p:cNvSpPr/>
          <p:nvPr/>
        </p:nvSpPr>
        <p:spPr>
          <a:xfrm>
            <a:off x="150999" y="204036"/>
            <a:ext cx="2880000" cy="5905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  <a:latin typeface="Rockwell Nova Light" panose="02060303020205020403" pitchFamily="18" charset="0"/>
              </a:rPr>
              <a:t>MONTAG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DF59DA4-1536-49B5-2532-7D2F2AE25979}"/>
              </a:ext>
            </a:extLst>
          </p:cNvPr>
          <p:cNvSpPr/>
          <p:nvPr/>
        </p:nvSpPr>
        <p:spPr>
          <a:xfrm>
            <a:off x="3151173" y="204036"/>
            <a:ext cx="2880000" cy="5905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  <a:latin typeface="Rockwell Nova Light" panose="02060303020205020403" pitchFamily="18" charset="0"/>
              </a:rPr>
              <a:t>DIENSTAG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3459C84-80D5-E166-64FD-C94A33C2A04B}"/>
              </a:ext>
            </a:extLst>
          </p:cNvPr>
          <p:cNvSpPr/>
          <p:nvPr/>
        </p:nvSpPr>
        <p:spPr>
          <a:xfrm>
            <a:off x="6229552" y="204036"/>
            <a:ext cx="2880000" cy="5905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  <a:latin typeface="Rockwell Nova Light" panose="02060303020205020403" pitchFamily="18" charset="0"/>
              </a:rPr>
              <a:t>MITTWOCH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3D598BC-DF26-0089-0CED-7E1C797C5189}"/>
              </a:ext>
            </a:extLst>
          </p:cNvPr>
          <p:cNvSpPr/>
          <p:nvPr/>
        </p:nvSpPr>
        <p:spPr>
          <a:xfrm>
            <a:off x="9195436" y="204036"/>
            <a:ext cx="2880000" cy="5905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  <a:latin typeface="Rockwell Nova Light" panose="02060303020205020403" pitchFamily="18" charset="0"/>
              </a:rPr>
              <a:t>DONNERSTAG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199AA14-6952-62C1-CD2C-08D22BB6A174}"/>
              </a:ext>
            </a:extLst>
          </p:cNvPr>
          <p:cNvSpPr/>
          <p:nvPr/>
        </p:nvSpPr>
        <p:spPr>
          <a:xfrm>
            <a:off x="150999" y="862344"/>
            <a:ext cx="2880000" cy="57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18:00	Check-In (stake 	center)</a:t>
            </a: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19:00	Dinner</a:t>
            </a: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20:00	Opening</a:t>
            </a: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20:30	Dance &amp; Games 	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4B6B4D7-67DB-B8E9-5B47-FD26FF07596B}"/>
              </a:ext>
            </a:extLst>
          </p:cNvPr>
          <p:cNvSpPr/>
          <p:nvPr/>
        </p:nvSpPr>
        <p:spPr>
          <a:xfrm>
            <a:off x="3151173" y="862344"/>
            <a:ext cx="2880000" cy="57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7:30	</a:t>
            </a:r>
            <a:r>
              <a:rPr lang="en-GB" sz="1400" noProof="0" dirty="0">
                <a:solidFill>
                  <a:schemeClr val="bg1"/>
                </a:solidFill>
                <a:latin typeface="Rockwell Nova Light" panose="02060303020205020403" pitchFamily="18" charset="0"/>
              </a:rPr>
              <a:t> Breakfast (hostel) </a:t>
            </a: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	</a:t>
            </a: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9:30	</a:t>
            </a:r>
            <a:r>
              <a:rPr lang="en-GB" sz="1400" noProof="0" dirty="0">
                <a:solidFill>
                  <a:schemeClr val="bg1"/>
                </a:solidFill>
                <a:latin typeface="Rockwell Nova Light" panose="02060303020205020403" pitchFamily="18" charset="0"/>
              </a:rPr>
              <a:t> Choir / Free Time	(stake center)</a:t>
            </a: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11:00	</a:t>
            </a:r>
            <a:r>
              <a:rPr lang="en-GB" sz="1400" noProof="0" dirty="0">
                <a:solidFill>
                  <a:schemeClr val="bg1"/>
                </a:solidFill>
                <a:latin typeface="Rockwell Nova Light" panose="02060303020205020403" pitchFamily="18" charset="0"/>
              </a:rPr>
              <a:t> Announcements</a:t>
            </a: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 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11:30	Helmut Hübener 	Devotional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13:00	Lunch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14:30	Activities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17:30	Free time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19:00 	Gala-Dinner &amp; Ball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23:00	</a:t>
            </a:r>
            <a:r>
              <a:rPr lang="en-GB" sz="1400" noProof="0" dirty="0">
                <a:solidFill>
                  <a:schemeClr val="bg1"/>
                </a:solidFill>
                <a:latin typeface="Rockwell Nova Light" panose="02060303020205020403" pitchFamily="18" charset="0"/>
              </a:rPr>
              <a:t> Transit to Fireworks</a:t>
            </a: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01:30	</a:t>
            </a:r>
            <a:r>
              <a:rPr lang="en-GB" sz="1400" noProof="0" dirty="0">
                <a:solidFill>
                  <a:schemeClr val="bg1"/>
                </a:solidFill>
                <a:latin typeface="Rockwell Nova Light" panose="02060303020205020403" pitchFamily="18" charset="0"/>
              </a:rPr>
              <a:t> New Year’s Party</a:t>
            </a: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FCD5757-AF2C-1697-F398-C6F2C9D852A5}"/>
              </a:ext>
            </a:extLst>
          </p:cNvPr>
          <p:cNvSpPr/>
          <p:nvPr/>
        </p:nvSpPr>
        <p:spPr>
          <a:xfrm>
            <a:off x="6183832" y="862344"/>
            <a:ext cx="2880000" cy="57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7:30	</a:t>
            </a:r>
            <a:r>
              <a:rPr lang="en-GB" sz="1400" noProof="0" dirty="0">
                <a:solidFill>
                  <a:schemeClr val="bg1"/>
                </a:solidFill>
                <a:latin typeface="Rockwell Nova Light" panose="02060303020205020403" pitchFamily="18" charset="0"/>
              </a:rPr>
              <a:t> Breakfast (hostel)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9:30	</a:t>
            </a:r>
            <a:r>
              <a:rPr lang="en-GB" sz="1400" noProof="0" dirty="0">
                <a:solidFill>
                  <a:schemeClr val="bg1"/>
                </a:solidFill>
                <a:latin typeface="Rockwell Nova Light" panose="02060303020205020403" pitchFamily="18" charset="0"/>
              </a:rPr>
              <a:t> Choir / Free Time	(stake center)</a:t>
            </a: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11:00	</a:t>
            </a:r>
            <a:r>
              <a:rPr lang="en-GB" sz="1400" noProof="0" dirty="0">
                <a:solidFill>
                  <a:schemeClr val="bg1"/>
                </a:solidFill>
                <a:latin typeface="Rockwell Nova Light" panose="02060303020205020403" pitchFamily="18" charset="0"/>
              </a:rPr>
              <a:t> Announcements</a:t>
            </a: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 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12:00	99 + 1 Activity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15:00	Classes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17:00	Dinner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18:00	Transit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19:00	Party Boat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22:00</a:t>
            </a:r>
            <a:r>
              <a:rPr lang="de-DE" sz="1400">
                <a:solidFill>
                  <a:schemeClr val="bg1"/>
                </a:solidFill>
                <a:latin typeface="Rockwell Nova Light" panose="02060303020205020403" pitchFamily="18" charset="0"/>
              </a:rPr>
              <a:t>	Après-Boat </a:t>
            </a: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Party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5578A47-863F-32D8-4CA2-671A617A4221}"/>
              </a:ext>
            </a:extLst>
          </p:cNvPr>
          <p:cNvSpPr/>
          <p:nvPr/>
        </p:nvSpPr>
        <p:spPr>
          <a:xfrm>
            <a:off x="9195436" y="862344"/>
            <a:ext cx="2880000" cy="57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7:30	</a:t>
            </a:r>
            <a:r>
              <a:rPr lang="en-GB" sz="1400" noProof="0" dirty="0">
                <a:solidFill>
                  <a:schemeClr val="bg1"/>
                </a:solidFill>
                <a:latin typeface="Rockwell Nova Light" panose="02060303020205020403" pitchFamily="18" charset="0"/>
              </a:rPr>
              <a:t> Breakfast (hostel)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9:30	</a:t>
            </a:r>
            <a:r>
              <a:rPr lang="en-GB" sz="1400" noProof="0" dirty="0">
                <a:solidFill>
                  <a:schemeClr val="bg1"/>
                </a:solidFill>
                <a:latin typeface="Rockwell Nova Light" panose="02060303020205020403" pitchFamily="18" charset="0"/>
              </a:rPr>
              <a:t> Choir / Free Time	(stake center)</a:t>
            </a: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11:00	</a:t>
            </a:r>
            <a:r>
              <a:rPr lang="en-GB" sz="1400" noProof="0" dirty="0">
                <a:solidFill>
                  <a:schemeClr val="bg1"/>
                </a:solidFill>
                <a:latin typeface="Rockwell Nova Light" panose="02060303020205020403" pitchFamily="18" charset="0"/>
              </a:rPr>
              <a:t> Announcements</a:t>
            </a: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 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11:30	Testimony Meeting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13:00	Cleaning &amp; Tidying up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14:00	 Lunch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15:00	 Departure</a:t>
            </a: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0709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311</Words>
  <Application>Microsoft Office PowerPoint</Application>
  <PresentationFormat>Breitbild</PresentationFormat>
  <Paragraphs>164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Rockwell Nova Light</vt:lpstr>
      <vt:lpstr>Office</vt:lpstr>
      <vt:lpstr>PowerPoint-Präsentation</vt:lpstr>
      <vt:lpstr>PowerPoint-Präsentation</vt:lpstr>
    </vt:vector>
  </TitlesOfParts>
  <Company>Harro Hoefliger Verpackungsmaschinen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Heslop, Jackson</dc:creator>
  <cp:lastModifiedBy>Samuel Heslop</cp:lastModifiedBy>
  <cp:revision>3</cp:revision>
  <dcterms:created xsi:type="dcterms:W3CDTF">2024-10-07T06:55:34Z</dcterms:created>
  <dcterms:modified xsi:type="dcterms:W3CDTF">2024-10-15T05:49:14Z</dcterms:modified>
</cp:coreProperties>
</file>