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62D"/>
    <a:srgbClr val="0A2E3E"/>
    <a:srgbClr val="082532"/>
    <a:srgbClr val="0B3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BC78B-A824-467B-BBD8-25AA117E2F0C}" v="11" dt="2024-10-14T14:29:58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slop, Jackson" userId="c91998a8-1f04-4e99-9ade-8a79018d8e62" providerId="ADAL" clId="{9F579379-AC98-4B5B-8C52-848DAEA315B2}"/>
    <pc:docChg chg="undo redo custSel addSld modSld">
      <pc:chgData name="Heslop, Jackson" userId="c91998a8-1f04-4e99-9ade-8a79018d8e62" providerId="ADAL" clId="{9F579379-AC98-4B5B-8C52-848DAEA315B2}" dt="2024-10-07T08:08:28.252" v="560" actId="207"/>
      <pc:docMkLst>
        <pc:docMk/>
      </pc:docMkLst>
      <pc:sldChg chg="addSp modSp mod">
        <pc:chgData name="Heslop, Jackson" userId="c91998a8-1f04-4e99-9ade-8a79018d8e62" providerId="ADAL" clId="{9F579379-AC98-4B5B-8C52-848DAEA315B2}" dt="2024-10-07T08:08:28.252" v="560" actId="207"/>
        <pc:sldMkLst>
          <pc:docMk/>
          <pc:sldMk cId="3751583894" sldId="256"/>
        </pc:sldMkLst>
        <pc:spChg chg="mod">
          <ac:chgData name="Heslop, Jackson" userId="c91998a8-1f04-4e99-9ade-8a79018d8e62" providerId="ADAL" clId="{9F579379-AC98-4B5B-8C52-848DAEA315B2}" dt="2024-10-07T07:30:07.660" v="109" actId="1076"/>
          <ac:spMkLst>
            <pc:docMk/>
            <pc:sldMk cId="3751583894" sldId="256"/>
            <ac:spMk id="11" creationId="{FFD0C077-50E0-D8BF-D4AE-6897C136F023}"/>
          </ac:spMkLst>
        </pc:spChg>
        <pc:spChg chg="add mod">
          <ac:chgData name="Heslop, Jackson" userId="c91998a8-1f04-4e99-9ade-8a79018d8e62" providerId="ADAL" clId="{9F579379-AC98-4B5B-8C52-848DAEA315B2}" dt="2024-10-07T07:59:56.108" v="558" actId="207"/>
          <ac:spMkLst>
            <pc:docMk/>
            <pc:sldMk cId="3751583894" sldId="256"/>
            <ac:spMk id="12" creationId="{408958B0-34D0-65CE-402D-886DB8E24CD0}"/>
          </ac:spMkLst>
        </pc:spChg>
        <pc:spChg chg="add mod">
          <ac:chgData name="Heslop, Jackson" userId="c91998a8-1f04-4e99-9ade-8a79018d8e62" providerId="ADAL" clId="{9F579379-AC98-4B5B-8C52-848DAEA315B2}" dt="2024-10-07T07:44:44.052" v="162" actId="1037"/>
          <ac:spMkLst>
            <pc:docMk/>
            <pc:sldMk cId="3751583894" sldId="256"/>
            <ac:spMk id="13" creationId="{1A90CE22-6CAE-2431-9918-B0E52D712E40}"/>
          </ac:spMkLst>
        </pc:spChg>
        <pc:spChg chg="add mod">
          <ac:chgData name="Heslop, Jackson" userId="c91998a8-1f04-4e99-9ade-8a79018d8e62" providerId="ADAL" clId="{9F579379-AC98-4B5B-8C52-848DAEA315B2}" dt="2024-10-07T07:44:34.934" v="160" actId="1038"/>
          <ac:spMkLst>
            <pc:docMk/>
            <pc:sldMk cId="3751583894" sldId="256"/>
            <ac:spMk id="14" creationId="{017C8BD4-E38E-F754-63D1-C5CB91FE203C}"/>
          </ac:spMkLst>
        </pc:spChg>
        <pc:spChg chg="add mod">
          <ac:chgData name="Heslop, Jackson" userId="c91998a8-1f04-4e99-9ade-8a79018d8e62" providerId="ADAL" clId="{9F579379-AC98-4B5B-8C52-848DAEA315B2}" dt="2024-10-07T07:44:41.026" v="161" actId="1038"/>
          <ac:spMkLst>
            <pc:docMk/>
            <pc:sldMk cId="3751583894" sldId="256"/>
            <ac:spMk id="15" creationId="{B3F5A77B-BEC2-1304-0A3A-ED65A692C640}"/>
          </ac:spMkLst>
        </pc:spChg>
        <pc:spChg chg="add mod">
          <ac:chgData name="Heslop, Jackson" userId="c91998a8-1f04-4e99-9ade-8a79018d8e62" providerId="ADAL" clId="{9F579379-AC98-4B5B-8C52-848DAEA315B2}" dt="2024-10-07T08:08:28.252" v="560" actId="207"/>
          <ac:spMkLst>
            <pc:docMk/>
            <pc:sldMk cId="3751583894" sldId="256"/>
            <ac:spMk id="16" creationId="{CB3BBC16-A14B-7696-443A-6A7C38FB4918}"/>
          </ac:spMkLst>
        </pc:spChg>
        <pc:spChg chg="add mod">
          <ac:chgData name="Heslop, Jackson" userId="c91998a8-1f04-4e99-9ade-8a79018d8e62" providerId="ADAL" clId="{9F579379-AC98-4B5B-8C52-848DAEA315B2}" dt="2024-10-07T07:54:07.914" v="543" actId="179"/>
          <ac:spMkLst>
            <pc:docMk/>
            <pc:sldMk cId="3751583894" sldId="256"/>
            <ac:spMk id="17" creationId="{2A564D8F-B9D8-4F3B-27E1-F0A639DE9D0F}"/>
          </ac:spMkLst>
        </pc:spChg>
        <pc:spChg chg="add mod">
          <ac:chgData name="Heslop, Jackson" userId="c91998a8-1f04-4e99-9ade-8a79018d8e62" providerId="ADAL" clId="{9F579379-AC98-4B5B-8C52-848DAEA315B2}" dt="2024-10-07T07:54:20.316" v="545" actId="179"/>
          <ac:spMkLst>
            <pc:docMk/>
            <pc:sldMk cId="3751583894" sldId="256"/>
            <ac:spMk id="18" creationId="{DE64F435-4D82-411D-CE13-E314C0013D05}"/>
          </ac:spMkLst>
        </pc:spChg>
        <pc:spChg chg="add mod">
          <ac:chgData name="Heslop, Jackson" userId="c91998a8-1f04-4e99-9ade-8a79018d8e62" providerId="ADAL" clId="{9F579379-AC98-4B5B-8C52-848DAEA315B2}" dt="2024-10-07T07:54:29.696" v="547" actId="179"/>
          <ac:spMkLst>
            <pc:docMk/>
            <pc:sldMk cId="3751583894" sldId="256"/>
            <ac:spMk id="19" creationId="{81A15263-4376-941C-1963-8AA61C335FA7}"/>
          </ac:spMkLst>
        </pc:spChg>
      </pc:sldChg>
      <pc:sldChg chg="modSp add mod">
        <pc:chgData name="Heslop, Jackson" userId="c91998a8-1f04-4e99-9ade-8a79018d8e62" providerId="ADAL" clId="{9F579379-AC98-4B5B-8C52-848DAEA315B2}" dt="2024-10-07T07:53:41.248" v="539" actId="20577"/>
        <pc:sldMkLst>
          <pc:docMk/>
          <pc:sldMk cId="2756817392" sldId="257"/>
        </pc:sldMkLst>
        <pc:spChg chg="mod">
          <ac:chgData name="Heslop, Jackson" userId="c91998a8-1f04-4e99-9ade-8a79018d8e62" providerId="ADAL" clId="{9F579379-AC98-4B5B-8C52-848DAEA315B2}" dt="2024-10-07T07:51:00.580" v="407" actId="20577"/>
          <ac:spMkLst>
            <pc:docMk/>
            <pc:sldMk cId="2756817392" sldId="257"/>
            <ac:spMk id="12" creationId="{408958B0-34D0-65CE-402D-886DB8E24CD0}"/>
          </ac:spMkLst>
        </pc:spChg>
        <pc:spChg chg="mod">
          <ac:chgData name="Heslop, Jackson" userId="c91998a8-1f04-4e99-9ade-8a79018d8e62" providerId="ADAL" clId="{9F579379-AC98-4B5B-8C52-848DAEA315B2}" dt="2024-10-07T07:51:08.485" v="420" actId="20577"/>
          <ac:spMkLst>
            <pc:docMk/>
            <pc:sldMk cId="2756817392" sldId="257"/>
            <ac:spMk id="13" creationId="{1A90CE22-6CAE-2431-9918-B0E52D712E40}"/>
          </ac:spMkLst>
        </pc:spChg>
        <pc:spChg chg="mod">
          <ac:chgData name="Heslop, Jackson" userId="c91998a8-1f04-4e99-9ade-8a79018d8e62" providerId="ADAL" clId="{9F579379-AC98-4B5B-8C52-848DAEA315B2}" dt="2024-10-07T07:51:14.523" v="431" actId="20577"/>
          <ac:spMkLst>
            <pc:docMk/>
            <pc:sldMk cId="2756817392" sldId="257"/>
            <ac:spMk id="14" creationId="{017C8BD4-E38E-F754-63D1-C5CB91FE203C}"/>
          </ac:spMkLst>
        </pc:spChg>
        <pc:spChg chg="mod">
          <ac:chgData name="Heslop, Jackson" userId="c91998a8-1f04-4e99-9ade-8a79018d8e62" providerId="ADAL" clId="{9F579379-AC98-4B5B-8C52-848DAEA315B2}" dt="2024-10-07T07:51:20.220" v="439" actId="20577"/>
          <ac:spMkLst>
            <pc:docMk/>
            <pc:sldMk cId="2756817392" sldId="257"/>
            <ac:spMk id="15" creationId="{B3F5A77B-BEC2-1304-0A3A-ED65A692C640}"/>
          </ac:spMkLst>
        </pc:spChg>
        <pc:spChg chg="mod">
          <ac:chgData name="Heslop, Jackson" userId="c91998a8-1f04-4e99-9ade-8a79018d8e62" providerId="ADAL" clId="{9F579379-AC98-4B5B-8C52-848DAEA315B2}" dt="2024-10-07T07:53:41.248" v="539" actId="20577"/>
          <ac:spMkLst>
            <pc:docMk/>
            <pc:sldMk cId="2756817392" sldId="257"/>
            <ac:spMk id="16" creationId="{CB3BBC16-A14B-7696-443A-6A7C38FB4918}"/>
          </ac:spMkLst>
        </pc:spChg>
        <pc:spChg chg="mod">
          <ac:chgData name="Heslop, Jackson" userId="c91998a8-1f04-4e99-9ade-8a79018d8e62" providerId="ADAL" clId="{9F579379-AC98-4B5B-8C52-848DAEA315B2}" dt="2024-10-07T07:53:28.084" v="528" actId="790"/>
          <ac:spMkLst>
            <pc:docMk/>
            <pc:sldMk cId="2756817392" sldId="257"/>
            <ac:spMk id="17" creationId="{2A564D8F-B9D8-4F3B-27E1-F0A639DE9D0F}"/>
          </ac:spMkLst>
        </pc:spChg>
        <pc:spChg chg="mod">
          <ac:chgData name="Heslop, Jackson" userId="c91998a8-1f04-4e99-9ade-8a79018d8e62" providerId="ADAL" clId="{9F579379-AC98-4B5B-8C52-848DAEA315B2}" dt="2024-10-07T07:53:28.084" v="528" actId="790"/>
          <ac:spMkLst>
            <pc:docMk/>
            <pc:sldMk cId="2756817392" sldId="257"/>
            <ac:spMk id="18" creationId="{DE64F435-4D82-411D-CE13-E314C0013D05}"/>
          </ac:spMkLst>
        </pc:spChg>
        <pc:spChg chg="mod">
          <ac:chgData name="Heslop, Jackson" userId="c91998a8-1f04-4e99-9ade-8a79018d8e62" providerId="ADAL" clId="{9F579379-AC98-4B5B-8C52-848DAEA315B2}" dt="2024-10-07T07:53:28.084" v="528" actId="790"/>
          <ac:spMkLst>
            <pc:docMk/>
            <pc:sldMk cId="2756817392" sldId="257"/>
            <ac:spMk id="19" creationId="{81A15263-4376-941C-1963-8AA61C335FA7}"/>
          </ac:spMkLst>
        </pc:spChg>
      </pc:sldChg>
    </pc:docChg>
  </pc:docChgLst>
  <pc:docChgLst>
    <pc:chgData name="Samuel Heslop" userId="31c27c6ce384e2c9" providerId="LiveId" clId="{B77BC78B-A824-467B-BBD8-25AA117E2F0C}"/>
    <pc:docChg chg="undo redo custSel modSld">
      <pc:chgData name="Samuel Heslop" userId="31c27c6ce384e2c9" providerId="LiveId" clId="{B77BC78B-A824-467B-BBD8-25AA117E2F0C}" dt="2024-10-14T13:00:24.007" v="1053" actId="931"/>
      <pc:docMkLst>
        <pc:docMk/>
      </pc:docMkLst>
      <pc:sldChg chg="modSp mod">
        <pc:chgData name="Samuel Heslop" userId="31c27c6ce384e2c9" providerId="LiveId" clId="{B77BC78B-A824-467B-BBD8-25AA117E2F0C}" dt="2024-10-14T12:58:19.724" v="980" actId="20577"/>
        <pc:sldMkLst>
          <pc:docMk/>
          <pc:sldMk cId="3751583894" sldId="256"/>
        </pc:sldMkLst>
        <pc:spChg chg="mod">
          <ac:chgData name="Samuel Heslop" userId="31c27c6ce384e2c9" providerId="LiveId" clId="{B77BC78B-A824-467B-BBD8-25AA117E2F0C}" dt="2024-10-14T12:51:59.738" v="695" actId="20577"/>
          <ac:spMkLst>
            <pc:docMk/>
            <pc:sldMk cId="3751583894" sldId="256"/>
            <ac:spMk id="16" creationId="{CB3BBC16-A14B-7696-443A-6A7C38FB4918}"/>
          </ac:spMkLst>
        </pc:spChg>
        <pc:spChg chg="mod">
          <ac:chgData name="Samuel Heslop" userId="31c27c6ce384e2c9" providerId="LiveId" clId="{B77BC78B-A824-467B-BBD8-25AA117E2F0C}" dt="2024-10-14T12:58:19.724" v="980" actId="20577"/>
          <ac:spMkLst>
            <pc:docMk/>
            <pc:sldMk cId="3751583894" sldId="256"/>
            <ac:spMk id="17" creationId="{2A564D8F-B9D8-4F3B-27E1-F0A639DE9D0F}"/>
          </ac:spMkLst>
        </pc:spChg>
        <pc:spChg chg="mod">
          <ac:chgData name="Samuel Heslop" userId="31c27c6ce384e2c9" providerId="LiveId" clId="{B77BC78B-A824-467B-BBD8-25AA117E2F0C}" dt="2024-10-14T12:58:16.063" v="976" actId="20577"/>
          <ac:spMkLst>
            <pc:docMk/>
            <pc:sldMk cId="3751583894" sldId="256"/>
            <ac:spMk id="18" creationId="{DE64F435-4D82-411D-CE13-E314C0013D05}"/>
          </ac:spMkLst>
        </pc:spChg>
        <pc:spChg chg="mod">
          <ac:chgData name="Samuel Heslop" userId="31c27c6ce384e2c9" providerId="LiveId" clId="{B77BC78B-A824-467B-BBD8-25AA117E2F0C}" dt="2024-10-14T12:58:17.654" v="978" actId="20577"/>
          <ac:spMkLst>
            <pc:docMk/>
            <pc:sldMk cId="3751583894" sldId="256"/>
            <ac:spMk id="19" creationId="{81A15263-4376-941C-1963-8AA61C335FA7}"/>
          </ac:spMkLst>
        </pc:spChg>
      </pc:sldChg>
      <pc:sldChg chg="addSp modSp mod">
        <pc:chgData name="Samuel Heslop" userId="31c27c6ce384e2c9" providerId="LiveId" clId="{B77BC78B-A824-467B-BBD8-25AA117E2F0C}" dt="2024-10-14T13:00:24.007" v="1053" actId="931"/>
        <pc:sldMkLst>
          <pc:docMk/>
          <pc:sldMk cId="1476279904" sldId="258"/>
        </pc:sldMkLst>
        <pc:spChg chg="mod">
          <ac:chgData name="Samuel Heslop" userId="31c27c6ce384e2c9" providerId="LiveId" clId="{B77BC78B-A824-467B-BBD8-25AA117E2F0C}" dt="2024-10-14T12:55:34.363" v="820" actId="20577"/>
          <ac:spMkLst>
            <pc:docMk/>
            <pc:sldMk cId="1476279904" sldId="258"/>
            <ac:spMk id="16" creationId="{CB3BBC16-A14B-7696-443A-6A7C38FB4918}"/>
          </ac:spMkLst>
        </pc:spChg>
        <pc:spChg chg="mod">
          <ac:chgData name="Samuel Heslop" userId="31c27c6ce384e2c9" providerId="LiveId" clId="{B77BC78B-A824-467B-BBD8-25AA117E2F0C}" dt="2024-10-14T12:59:00.625" v="1048" actId="20577"/>
          <ac:spMkLst>
            <pc:docMk/>
            <pc:sldMk cId="1476279904" sldId="258"/>
            <ac:spMk id="17" creationId="{2A564D8F-B9D8-4F3B-27E1-F0A639DE9D0F}"/>
          </ac:spMkLst>
        </pc:spChg>
        <pc:spChg chg="mod">
          <ac:chgData name="Samuel Heslop" userId="31c27c6ce384e2c9" providerId="LiveId" clId="{B77BC78B-A824-467B-BBD8-25AA117E2F0C}" dt="2024-10-14T12:58:00.696" v="961"/>
          <ac:spMkLst>
            <pc:docMk/>
            <pc:sldMk cId="1476279904" sldId="258"/>
            <ac:spMk id="18" creationId="{DE64F435-4D82-411D-CE13-E314C0013D05}"/>
          </ac:spMkLst>
        </pc:spChg>
        <pc:spChg chg="mod">
          <ac:chgData name="Samuel Heslop" userId="31c27c6ce384e2c9" providerId="LiveId" clId="{B77BC78B-A824-467B-BBD8-25AA117E2F0C}" dt="2024-10-14T12:58:50.371" v="1040" actId="20577"/>
          <ac:spMkLst>
            <pc:docMk/>
            <pc:sldMk cId="1476279904" sldId="258"/>
            <ac:spMk id="19" creationId="{81A15263-4376-941C-1963-8AA61C335FA7}"/>
          </ac:spMkLst>
        </pc:spChg>
        <pc:picChg chg="add mod">
          <ac:chgData name="Samuel Heslop" userId="31c27c6ce384e2c9" providerId="LiveId" clId="{B77BC78B-A824-467B-BBD8-25AA117E2F0C}" dt="2024-10-14T13:00:24.007" v="1053" actId="931"/>
          <ac:picMkLst>
            <pc:docMk/>
            <pc:sldMk cId="1476279904" sldId="258"/>
            <ac:picMk id="3" creationId="{9CC7D4E3-AD47-8B33-9AF7-A52ADCBCA49A}"/>
          </ac:picMkLst>
        </pc:picChg>
      </pc:sldChg>
    </pc:docChg>
  </pc:docChgLst>
  <pc:docChgLst>
    <pc:chgData name="Jackson Heslop" userId="7dc14646e7eb8f8c" providerId="LiveId" clId="{F653D0C7-244D-4CB9-80F9-88D3472CBFA2}"/>
    <pc:docChg chg="addSld delSld modSld">
      <pc:chgData name="Jackson Heslop" userId="7dc14646e7eb8f8c" providerId="LiveId" clId="{F653D0C7-244D-4CB9-80F9-88D3472CBFA2}" dt="2024-10-10T17:59:43.983" v="234" actId="1037"/>
      <pc:docMkLst>
        <pc:docMk/>
      </pc:docMkLst>
      <pc:sldChg chg="modSp mod">
        <pc:chgData name="Jackson Heslop" userId="7dc14646e7eb8f8c" providerId="LiveId" clId="{F653D0C7-244D-4CB9-80F9-88D3472CBFA2}" dt="2024-10-07T18:17:35.920" v="109" actId="1037"/>
        <pc:sldMkLst>
          <pc:docMk/>
          <pc:sldMk cId="3751583894" sldId="256"/>
        </pc:sldMkLst>
        <pc:spChg chg="mod">
          <ac:chgData name="Jackson Heslop" userId="7dc14646e7eb8f8c" providerId="LiveId" clId="{F653D0C7-244D-4CB9-80F9-88D3472CBFA2}" dt="2024-10-07T18:15:50.431" v="20" actId="14100"/>
          <ac:spMkLst>
            <pc:docMk/>
            <pc:sldMk cId="3751583894" sldId="256"/>
            <ac:spMk id="11" creationId="{FFD0C077-50E0-D8BF-D4AE-6897C136F023}"/>
          </ac:spMkLst>
        </pc:spChg>
        <pc:spChg chg="mod">
          <ac:chgData name="Jackson Heslop" userId="7dc14646e7eb8f8c" providerId="LiveId" clId="{F653D0C7-244D-4CB9-80F9-88D3472CBFA2}" dt="2024-10-07T18:17:04.081" v="53" actId="1037"/>
          <ac:spMkLst>
            <pc:docMk/>
            <pc:sldMk cId="3751583894" sldId="256"/>
            <ac:spMk id="12" creationId="{408958B0-34D0-65CE-402D-886DB8E24CD0}"/>
          </ac:spMkLst>
        </pc:spChg>
        <pc:spChg chg="mod">
          <ac:chgData name="Jackson Heslop" userId="7dc14646e7eb8f8c" providerId="LiveId" clId="{F653D0C7-244D-4CB9-80F9-88D3472CBFA2}" dt="2024-10-07T18:17:31.967" v="105" actId="1038"/>
          <ac:spMkLst>
            <pc:docMk/>
            <pc:sldMk cId="3751583894" sldId="256"/>
            <ac:spMk id="13" creationId="{1A90CE22-6CAE-2431-9918-B0E52D712E40}"/>
          </ac:spMkLst>
        </pc:spChg>
        <pc:spChg chg="mod">
          <ac:chgData name="Jackson Heslop" userId="7dc14646e7eb8f8c" providerId="LiveId" clId="{F653D0C7-244D-4CB9-80F9-88D3472CBFA2}" dt="2024-10-07T18:17:21.981" v="83" actId="1038"/>
          <ac:spMkLst>
            <pc:docMk/>
            <pc:sldMk cId="3751583894" sldId="256"/>
            <ac:spMk id="14" creationId="{017C8BD4-E38E-F754-63D1-C5CB91FE203C}"/>
          </ac:spMkLst>
        </pc:spChg>
        <pc:spChg chg="mod">
          <ac:chgData name="Jackson Heslop" userId="7dc14646e7eb8f8c" providerId="LiveId" clId="{F653D0C7-244D-4CB9-80F9-88D3472CBFA2}" dt="2024-10-07T18:17:14.472" v="76" actId="1038"/>
          <ac:spMkLst>
            <pc:docMk/>
            <pc:sldMk cId="3751583894" sldId="256"/>
            <ac:spMk id="15" creationId="{B3F5A77B-BEC2-1304-0A3A-ED65A692C640}"/>
          </ac:spMkLst>
        </pc:spChg>
        <pc:spChg chg="mod">
          <ac:chgData name="Jackson Heslop" userId="7dc14646e7eb8f8c" providerId="LiveId" clId="{F653D0C7-244D-4CB9-80F9-88D3472CBFA2}" dt="2024-10-07T18:17:04.081" v="53" actId="1037"/>
          <ac:spMkLst>
            <pc:docMk/>
            <pc:sldMk cId="3751583894" sldId="256"/>
            <ac:spMk id="16" creationId="{CB3BBC16-A14B-7696-443A-6A7C38FB4918}"/>
          </ac:spMkLst>
        </pc:spChg>
        <pc:spChg chg="mod">
          <ac:chgData name="Jackson Heslop" userId="7dc14646e7eb8f8c" providerId="LiveId" clId="{F653D0C7-244D-4CB9-80F9-88D3472CBFA2}" dt="2024-10-07T18:17:31.967" v="105" actId="1038"/>
          <ac:spMkLst>
            <pc:docMk/>
            <pc:sldMk cId="3751583894" sldId="256"/>
            <ac:spMk id="17" creationId="{2A564D8F-B9D8-4F3B-27E1-F0A639DE9D0F}"/>
          </ac:spMkLst>
        </pc:spChg>
        <pc:spChg chg="mod">
          <ac:chgData name="Jackson Heslop" userId="7dc14646e7eb8f8c" providerId="LiveId" clId="{F653D0C7-244D-4CB9-80F9-88D3472CBFA2}" dt="2024-10-07T18:17:35.920" v="109" actId="1037"/>
          <ac:spMkLst>
            <pc:docMk/>
            <pc:sldMk cId="3751583894" sldId="256"/>
            <ac:spMk id="18" creationId="{DE64F435-4D82-411D-CE13-E314C0013D05}"/>
          </ac:spMkLst>
        </pc:spChg>
        <pc:spChg chg="mod">
          <ac:chgData name="Jackson Heslop" userId="7dc14646e7eb8f8c" providerId="LiveId" clId="{F653D0C7-244D-4CB9-80F9-88D3472CBFA2}" dt="2024-10-07T18:17:14.472" v="76" actId="1038"/>
          <ac:spMkLst>
            <pc:docMk/>
            <pc:sldMk cId="3751583894" sldId="256"/>
            <ac:spMk id="19" creationId="{81A15263-4376-941C-1963-8AA61C335FA7}"/>
          </ac:spMkLst>
        </pc:spChg>
        <pc:picChg chg="mod">
          <ac:chgData name="Jackson Heslop" userId="7dc14646e7eb8f8c" providerId="LiveId" clId="{F653D0C7-244D-4CB9-80F9-88D3472CBFA2}" dt="2024-10-07T18:15:35.577" v="18" actId="14100"/>
          <ac:picMkLst>
            <pc:docMk/>
            <pc:sldMk cId="3751583894" sldId="256"/>
            <ac:picMk id="9" creationId="{0E886BDB-079D-0D9C-F192-E7B37CE8B90F}"/>
          </ac:picMkLst>
        </pc:picChg>
      </pc:sldChg>
      <pc:sldChg chg="del">
        <pc:chgData name="Jackson Heslop" userId="7dc14646e7eb8f8c" providerId="LiveId" clId="{F653D0C7-244D-4CB9-80F9-88D3472CBFA2}" dt="2024-10-07T18:17:45.603" v="111" actId="47"/>
        <pc:sldMkLst>
          <pc:docMk/>
          <pc:sldMk cId="2756817392" sldId="257"/>
        </pc:sldMkLst>
      </pc:sldChg>
      <pc:sldChg chg="modSp add mod">
        <pc:chgData name="Jackson Heslop" userId="7dc14646e7eb8f8c" providerId="LiveId" clId="{F653D0C7-244D-4CB9-80F9-88D3472CBFA2}" dt="2024-10-10T17:59:43.983" v="234" actId="1037"/>
        <pc:sldMkLst>
          <pc:docMk/>
          <pc:sldMk cId="1476279904" sldId="258"/>
        </pc:sldMkLst>
        <pc:spChg chg="mod">
          <ac:chgData name="Jackson Heslop" userId="7dc14646e7eb8f8c" providerId="LiveId" clId="{F653D0C7-244D-4CB9-80F9-88D3472CBFA2}" dt="2024-10-07T18:18:20.478" v="113" actId="790"/>
          <ac:spMkLst>
            <pc:docMk/>
            <pc:sldMk cId="1476279904" sldId="258"/>
            <ac:spMk id="11" creationId="{FFD0C077-50E0-D8BF-D4AE-6897C136F023}"/>
          </ac:spMkLst>
        </pc:spChg>
        <pc:spChg chg="mod">
          <ac:chgData name="Jackson Heslop" userId="7dc14646e7eb8f8c" providerId="LiveId" clId="{F653D0C7-244D-4CB9-80F9-88D3472CBFA2}" dt="2024-10-07T18:18:27.943" v="122" actId="20577"/>
          <ac:spMkLst>
            <pc:docMk/>
            <pc:sldMk cId="1476279904" sldId="258"/>
            <ac:spMk id="12" creationId="{408958B0-34D0-65CE-402D-886DB8E24CD0}"/>
          </ac:spMkLst>
        </pc:spChg>
        <pc:spChg chg="mod">
          <ac:chgData name="Jackson Heslop" userId="7dc14646e7eb8f8c" providerId="LiveId" clId="{F653D0C7-244D-4CB9-80F9-88D3472CBFA2}" dt="2024-10-07T18:18:35.355" v="133" actId="20577"/>
          <ac:spMkLst>
            <pc:docMk/>
            <pc:sldMk cId="1476279904" sldId="258"/>
            <ac:spMk id="13" creationId="{1A90CE22-6CAE-2431-9918-B0E52D712E40}"/>
          </ac:spMkLst>
        </pc:spChg>
        <pc:spChg chg="mod">
          <ac:chgData name="Jackson Heslop" userId="7dc14646e7eb8f8c" providerId="LiveId" clId="{F653D0C7-244D-4CB9-80F9-88D3472CBFA2}" dt="2024-10-10T17:59:43.983" v="234" actId="1037"/>
          <ac:spMkLst>
            <pc:docMk/>
            <pc:sldMk cId="1476279904" sldId="258"/>
            <ac:spMk id="14" creationId="{017C8BD4-E38E-F754-63D1-C5CB91FE203C}"/>
          </ac:spMkLst>
        </pc:spChg>
        <pc:spChg chg="mod">
          <ac:chgData name="Jackson Heslop" userId="7dc14646e7eb8f8c" providerId="LiveId" clId="{F653D0C7-244D-4CB9-80F9-88D3472CBFA2}" dt="2024-10-07T18:18:46.783" v="152" actId="20577"/>
          <ac:spMkLst>
            <pc:docMk/>
            <pc:sldMk cId="1476279904" sldId="258"/>
            <ac:spMk id="15" creationId="{B3F5A77B-BEC2-1304-0A3A-ED65A692C640}"/>
          </ac:spMkLst>
        </pc:spChg>
        <pc:spChg chg="mod">
          <ac:chgData name="Jackson Heslop" userId="7dc14646e7eb8f8c" providerId="LiveId" clId="{F653D0C7-244D-4CB9-80F9-88D3472CBFA2}" dt="2024-10-07T18:18:56.421" v="163" actId="20577"/>
          <ac:spMkLst>
            <pc:docMk/>
            <pc:sldMk cId="1476279904" sldId="258"/>
            <ac:spMk id="16" creationId="{CB3BBC16-A14B-7696-443A-6A7C38FB4918}"/>
          </ac:spMkLst>
        </pc:spChg>
        <pc:spChg chg="mod">
          <ac:chgData name="Jackson Heslop" userId="7dc14646e7eb8f8c" providerId="LiveId" clId="{F653D0C7-244D-4CB9-80F9-88D3472CBFA2}" dt="2024-10-07T18:19:07.360" v="180" actId="20577"/>
          <ac:spMkLst>
            <pc:docMk/>
            <pc:sldMk cId="1476279904" sldId="258"/>
            <ac:spMk id="17" creationId="{2A564D8F-B9D8-4F3B-27E1-F0A639DE9D0F}"/>
          </ac:spMkLst>
        </pc:spChg>
        <pc:spChg chg="mod">
          <ac:chgData name="Jackson Heslop" userId="7dc14646e7eb8f8c" providerId="LiveId" clId="{F653D0C7-244D-4CB9-80F9-88D3472CBFA2}" dt="2024-10-07T18:19:18.045" v="202" actId="20577"/>
          <ac:spMkLst>
            <pc:docMk/>
            <pc:sldMk cId="1476279904" sldId="258"/>
            <ac:spMk id="18" creationId="{DE64F435-4D82-411D-CE13-E314C0013D05}"/>
          </ac:spMkLst>
        </pc:spChg>
        <pc:spChg chg="mod">
          <ac:chgData name="Jackson Heslop" userId="7dc14646e7eb8f8c" providerId="LiveId" clId="{F653D0C7-244D-4CB9-80F9-88D3472CBFA2}" dt="2024-10-07T18:19:30.626" v="230" actId="20577"/>
          <ac:spMkLst>
            <pc:docMk/>
            <pc:sldMk cId="1476279904" sldId="258"/>
            <ac:spMk id="19" creationId="{81A15263-4376-941C-1963-8AA61C335F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B21C2-A48A-E566-0AAA-558CC49A2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847C97-3D78-F59C-EAB8-CACB0DCE0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59444B-9DA1-7323-79FB-93FC574C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375627-E27C-695F-08A9-8F53C59D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7A7ECD-D86C-2000-69E3-55BB6C88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91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90556-D733-CD0F-4393-CECC0392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7263B9-2E39-A12E-C866-A158F725C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0E97A9-0F08-5315-5269-FC65AC3C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B13AA-1337-167C-386B-C7A392A5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7E83E-8D48-E271-756E-50D12D6E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702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7A1274-8414-64F9-A01A-1CD6DC1AE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46DABB-73C4-70D3-65C3-BB314B0DC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C54023-C9AB-5854-F25C-C609CAEF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4BD8B-4088-B7DB-2D32-AFF9FC6C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00AB52-4AC8-59FD-946B-1CA96EAF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80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BADEC-4E6E-7262-8F8E-1712A35A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96F8C0-958B-0FB0-BBB4-DDB6D2ED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177D2-C633-29D1-671C-2A0EF3FF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267767-854E-4186-85BB-46B5E1F0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ED6E5B-451E-C12C-C8AF-43BA599F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18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9FC96-CEFC-AC92-3787-82E0FC17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059662-F9A8-42B6-F2DB-187F4DF1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37439E-16AC-53BE-5575-4CFA6725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05ABF3-B3B6-2163-5B21-00A397BB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FEFFA-C111-1142-39C2-3F0505E3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72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412CF-196C-055E-2978-05C4EC7B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C3906B-0CFC-7E03-DCB0-38136A70A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AE84B1-48D4-E1A3-EFDC-AC8278D84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26FD29-C932-F951-44A4-5A152D68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AE35B2-16F1-0D32-1461-91A72E2C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903616-DB86-0E06-53F6-9E6F020A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26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B2E67-51F8-3E0E-1DCF-CD922DFD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7FDF6C-7235-EF3C-6AED-1E74230C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0D7E37-9C6A-AA8E-D4DC-56E153E51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5A5830-A3E1-DD29-63FF-D1930B690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6F2B5D-08AB-63B8-1D5B-DA1CF8B85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126AE1B-2E41-708D-B9B0-0A0232C7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499DBA-6F50-2650-39F0-DB5FC167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C5500C-3694-9061-D91F-CDFF8DEB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80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5A219-590A-6D30-1C83-3F1E0DCB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20AD23-924A-D98D-C3EC-4F5FA5B8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C090FA-4422-558D-64B2-DB4EB378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94E938-83E9-9654-30D1-8540BC09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48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088225-42BA-C1A2-4B73-D72302F6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ED2654-2053-AC16-CEAF-CD47A694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5D6E8B-1B52-2A71-A84A-82C033D8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29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AB745-6C34-FA04-2B16-EB71EE27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48AB72-8221-E59F-F92A-3F4CA50C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71B160-0DF6-C80B-C3EE-F2E08F5DC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D3DE18-1B28-A7FD-1763-804C4AC4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D1837A-1034-B585-544E-C19D408B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90EB20-8120-68ED-0476-018FA9E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46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8CB57-D1D8-C3DF-7277-38DB0DE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C045AC-3E0B-4620-A4FC-FCA5FF816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C652BE-609E-1652-68EE-9207512CE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F7153-284A-791A-C3D9-3255855A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A37F2-E88A-4F8F-97C8-FC07EA7675A6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A96D29-4A68-B5A5-ED35-AC289481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889300-BCBF-46A0-153E-B6EB2D2A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83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39C56A-26F9-675A-707F-AA291E80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0F8E5A-3BF8-2BFA-89E2-BBA857BB8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82851-20EB-6D87-1C9E-77D4F1208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A37F2-E88A-4F8F-97C8-FC07EA7675A6}" type="datetimeFigureOut">
              <a:rPr lang="de-DE" smtClean="0"/>
              <a:t>14.10.2024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7057EC-1532-0E8C-82BC-3A1103A53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7FE111-2B21-19AD-9E95-DEC9E533D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284B7-180D-4134-AD5B-CF198E021A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11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Himmel, Gebäude, draußen, Feuerwerk enthält.&#10;&#10;Automatisch generierte Beschreibung">
            <a:extLst>
              <a:ext uri="{FF2B5EF4-FFF2-40B4-BE49-F238E27FC236}">
                <a16:creationId xmlns:a16="http://schemas.microsoft.com/office/drawing/2014/main" id="{0E886BDB-079D-0D9C-F192-E7B37CE8B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87"/>
            <a:ext cx="12192000" cy="686357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FD0C077-50E0-D8BF-D4AE-6897C136F023}"/>
              </a:ext>
            </a:extLst>
          </p:cNvPr>
          <p:cNvSpPr/>
          <p:nvPr/>
        </p:nvSpPr>
        <p:spPr>
          <a:xfrm>
            <a:off x="-81928" y="0"/>
            <a:ext cx="12273927" cy="6860787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8958B0-34D0-65CE-402D-886DB8E24CD0}"/>
              </a:ext>
            </a:extLst>
          </p:cNvPr>
          <p:cNvSpPr/>
          <p:nvPr/>
        </p:nvSpPr>
        <p:spPr>
          <a:xfrm>
            <a:off x="150999" y="204036"/>
            <a:ext cx="2880000" cy="590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Rockwell Nova Light" panose="02060303020205020403" pitchFamily="18" charset="0"/>
              </a:rPr>
              <a:t>MONTAG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A90CE22-6CAE-2431-9918-B0E52D712E40}"/>
              </a:ext>
            </a:extLst>
          </p:cNvPr>
          <p:cNvSpPr/>
          <p:nvPr/>
        </p:nvSpPr>
        <p:spPr>
          <a:xfrm>
            <a:off x="3151173" y="204036"/>
            <a:ext cx="2880000" cy="590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Rockwell Nova Light" panose="02060303020205020403" pitchFamily="18" charset="0"/>
              </a:rPr>
              <a:t>DIENSTAG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7C8BD4-E38E-F754-63D1-C5CB91FE203C}"/>
              </a:ext>
            </a:extLst>
          </p:cNvPr>
          <p:cNvSpPr/>
          <p:nvPr/>
        </p:nvSpPr>
        <p:spPr>
          <a:xfrm>
            <a:off x="6229552" y="204036"/>
            <a:ext cx="2880000" cy="590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Rockwell Nova Light" panose="02060303020205020403" pitchFamily="18" charset="0"/>
              </a:rPr>
              <a:t>MITTWOCH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F5A77B-BEC2-1304-0A3A-ED65A692C640}"/>
              </a:ext>
            </a:extLst>
          </p:cNvPr>
          <p:cNvSpPr/>
          <p:nvPr/>
        </p:nvSpPr>
        <p:spPr>
          <a:xfrm>
            <a:off x="9195436" y="204036"/>
            <a:ext cx="2880000" cy="590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Rockwell Nova Light" panose="02060303020205020403" pitchFamily="18" charset="0"/>
              </a:rPr>
              <a:t>DONNERSTAG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B3BBC16-A14B-7696-443A-6A7C38FB4918}"/>
              </a:ext>
            </a:extLst>
          </p:cNvPr>
          <p:cNvSpPr/>
          <p:nvPr/>
        </p:nvSpPr>
        <p:spPr>
          <a:xfrm>
            <a:off x="150999" y="862344"/>
            <a:ext cx="2880000" cy="57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18:00	Beginn Check-In</a:t>
            </a: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	(Pfahlhaus)</a:t>
            </a: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19:00	Abendessen</a:t>
            </a: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20:00	Begrüßung</a:t>
            </a: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20:30	Tanz &amp; Spiele	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A564D8F-B9D8-4F3B-27E1-F0A639DE9D0F}"/>
              </a:ext>
            </a:extLst>
          </p:cNvPr>
          <p:cNvSpPr/>
          <p:nvPr/>
        </p:nvSpPr>
        <p:spPr>
          <a:xfrm>
            <a:off x="3151173" y="862344"/>
            <a:ext cx="2880000" cy="57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7:30	Frühstück (Herberge)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	</a:t>
            </a: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9:30	Chor / Freizeit 	(Pfahlhaus)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11:00	Ankündigungen 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12:00	99 + 1 Aktivität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15:00	Freizeit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19:00	Gala- Dinner &amp; Ball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23:00 	Transit Feuerwerk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01:30	Neujahrsparty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64F435-4D82-411D-CE13-E314C0013D05}"/>
              </a:ext>
            </a:extLst>
          </p:cNvPr>
          <p:cNvSpPr/>
          <p:nvPr/>
        </p:nvSpPr>
        <p:spPr>
          <a:xfrm>
            <a:off x="6183832" y="862344"/>
            <a:ext cx="2880000" cy="57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7:30	Frühstück (Herberge)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9:30	Chor / Freizeit	(Pfahlhaus)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11:00	Ankündigungen 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12:00	Geistige Klassen I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13:00	Mittagessen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14:30	Geistige Klassen II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15:30 	Freizeit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17:00	Abendessen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18:00	Transit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19:00	Partyboot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22:00	Afterboatparty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A15263-4376-941C-1963-8AA61C335FA7}"/>
              </a:ext>
            </a:extLst>
          </p:cNvPr>
          <p:cNvSpPr/>
          <p:nvPr/>
        </p:nvSpPr>
        <p:spPr>
          <a:xfrm>
            <a:off x="9195436" y="862344"/>
            <a:ext cx="2880000" cy="57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7:30	Frühstück (Herberge)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9:30	Chor / Freizeit	(Pfahlhaus)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11:00	Ankündigungen 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11:30	Zeugnisversammlung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13:00	Putzen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14:00	Mittagessen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15:00	Abreise</a:t>
            </a: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158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Himmel, Gebäude, draußen, Feuerwerk enthält.&#10;&#10;Automatisch generierte Beschreibung">
            <a:extLst>
              <a:ext uri="{FF2B5EF4-FFF2-40B4-BE49-F238E27FC236}">
                <a16:creationId xmlns:a16="http://schemas.microsoft.com/office/drawing/2014/main" id="{0E886BDB-079D-0D9C-F192-E7B37CE8B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87"/>
            <a:ext cx="12192000" cy="686357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FD0C077-50E0-D8BF-D4AE-6897C136F023}"/>
              </a:ext>
            </a:extLst>
          </p:cNvPr>
          <p:cNvSpPr/>
          <p:nvPr/>
        </p:nvSpPr>
        <p:spPr>
          <a:xfrm>
            <a:off x="-81928" y="0"/>
            <a:ext cx="12273927" cy="6860787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8958B0-34D0-65CE-402D-886DB8E24CD0}"/>
              </a:ext>
            </a:extLst>
          </p:cNvPr>
          <p:cNvSpPr/>
          <p:nvPr/>
        </p:nvSpPr>
        <p:spPr>
          <a:xfrm>
            <a:off x="150999" y="204036"/>
            <a:ext cx="2880000" cy="590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well Nova Light" panose="02060303020205020403" pitchFamily="18" charset="0"/>
              </a:rPr>
              <a:t>MONDAY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A90CE22-6CAE-2431-9918-B0E52D712E40}"/>
              </a:ext>
            </a:extLst>
          </p:cNvPr>
          <p:cNvSpPr/>
          <p:nvPr/>
        </p:nvSpPr>
        <p:spPr>
          <a:xfrm>
            <a:off x="3151173" y="204036"/>
            <a:ext cx="2880000" cy="590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well Nova Light" panose="02060303020205020403" pitchFamily="18" charset="0"/>
              </a:rPr>
              <a:t>TUESDAY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7C8BD4-E38E-F754-63D1-C5CB91FE203C}"/>
              </a:ext>
            </a:extLst>
          </p:cNvPr>
          <p:cNvSpPr/>
          <p:nvPr/>
        </p:nvSpPr>
        <p:spPr>
          <a:xfrm>
            <a:off x="6183832" y="204036"/>
            <a:ext cx="2880000" cy="590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well Nova Light" panose="02060303020205020403" pitchFamily="18" charset="0"/>
              </a:rPr>
              <a:t>WEDNESDAY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F5A77B-BEC2-1304-0A3A-ED65A692C640}"/>
              </a:ext>
            </a:extLst>
          </p:cNvPr>
          <p:cNvSpPr/>
          <p:nvPr/>
        </p:nvSpPr>
        <p:spPr>
          <a:xfrm>
            <a:off x="9195436" y="204036"/>
            <a:ext cx="2880000" cy="5905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well Nova Light" panose="02060303020205020403" pitchFamily="18" charset="0"/>
              </a:rPr>
              <a:t>THURSDAY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B3BBC16-A14B-7696-443A-6A7C38FB4918}"/>
              </a:ext>
            </a:extLst>
          </p:cNvPr>
          <p:cNvSpPr/>
          <p:nvPr/>
        </p:nvSpPr>
        <p:spPr>
          <a:xfrm>
            <a:off x="150999" y="862344"/>
            <a:ext cx="2880000" cy="57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 defTabSz="720725"/>
            <a:endParaRPr lang="en-US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en-US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en-US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en-US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en-US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en-US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en-US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en-US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en-US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en-US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en-US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en-US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en-US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18:00	Check-In (Stakecenter)</a:t>
            </a: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19:00	Dinner</a:t>
            </a: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20:00	Opening</a:t>
            </a: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 defTabSz="720725"/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20:30	Dance &amp; Games	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A564D8F-B9D8-4F3B-27E1-F0A639DE9D0F}"/>
              </a:ext>
            </a:extLst>
          </p:cNvPr>
          <p:cNvSpPr/>
          <p:nvPr/>
        </p:nvSpPr>
        <p:spPr>
          <a:xfrm>
            <a:off x="3151173" y="862344"/>
            <a:ext cx="2880000" cy="57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7:30	Breakfast (Herberge)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	</a:t>
            </a: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9:30	Choir / Free time	(Stakecenter)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11:00	 Announcements 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12:00	99 + 1 Activity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15:00	Free time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19:00	Gala- Dinner &amp; Ball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23:00 	Transit Fireworks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01:30	New Years Party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64F435-4D82-411D-CE13-E314C0013D05}"/>
              </a:ext>
            </a:extLst>
          </p:cNvPr>
          <p:cNvSpPr/>
          <p:nvPr/>
        </p:nvSpPr>
        <p:spPr>
          <a:xfrm>
            <a:off x="6183832" y="862344"/>
            <a:ext cx="2880000" cy="57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7:30	 Breakfast (Herberge)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9:30	Choir / Free time	(Stakecenter)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11:00	Announcements 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12:00	Classes I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13:00	Lunch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14:30	Classes II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15:30 	Free Time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17:00	Dinner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18:00	Transit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19:00	Partyboat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22:00	Afterboatparty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1A15263-4376-941C-1963-8AA61C335FA7}"/>
              </a:ext>
            </a:extLst>
          </p:cNvPr>
          <p:cNvSpPr/>
          <p:nvPr/>
        </p:nvSpPr>
        <p:spPr>
          <a:xfrm>
            <a:off x="9195436" y="862344"/>
            <a:ext cx="2880000" cy="576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/>
          <a:p>
            <a:pPr>
              <a:tabLst>
                <a:tab pos="720725" algn="l"/>
              </a:tabLst>
            </a:pPr>
            <a:endParaRPr lang="en-US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7:30	 Breakfast (Herberge)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9:30	Choir / Free time	(Stakecenter)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11:00	 Announcements 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11:30	Testimony Meeting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13:00	Cleaning up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14:00	Lunch</a:t>
            </a: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endParaRPr lang="de-DE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  <a:p>
            <a:pPr>
              <a:tabLst>
                <a:tab pos="720725" algn="l"/>
              </a:tabLst>
            </a:pPr>
            <a:r>
              <a:rPr lang="de-DE" sz="1400" dirty="0">
                <a:solidFill>
                  <a:schemeClr val="bg1"/>
                </a:solidFill>
                <a:latin typeface="Rockwell Nova Light" panose="02060303020205020403" pitchFamily="18" charset="0"/>
              </a:rPr>
              <a:t>15:00	Departure</a:t>
            </a:r>
          </a:p>
          <a:p>
            <a:pPr>
              <a:tabLst>
                <a:tab pos="720725" algn="l"/>
              </a:tabLst>
            </a:pPr>
            <a:endParaRPr lang="en-US" sz="1400" dirty="0">
              <a:solidFill>
                <a:schemeClr val="bg1"/>
              </a:solidFill>
              <a:latin typeface="Rockwell Nova Light" panose="020603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7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292</Words>
  <Application>Microsoft Office PowerPoint</Application>
  <PresentationFormat>Breitbild</PresentationFormat>
  <Paragraphs>182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Rockwell Nova Light</vt:lpstr>
      <vt:lpstr>Office</vt:lpstr>
      <vt:lpstr>PowerPoint-Präsentation</vt:lpstr>
      <vt:lpstr>PowerPoint-Präsentation</vt:lpstr>
    </vt:vector>
  </TitlesOfParts>
  <Company>Harro Hoefliger Verpackungsmaschinen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Heslop, Jackson</dc:creator>
  <cp:lastModifiedBy>Samuel Heslop</cp:lastModifiedBy>
  <cp:revision>1</cp:revision>
  <dcterms:created xsi:type="dcterms:W3CDTF">2024-10-07T06:55:34Z</dcterms:created>
  <dcterms:modified xsi:type="dcterms:W3CDTF">2024-10-14T14:30:05Z</dcterms:modified>
</cp:coreProperties>
</file>