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E0CD-D9CD-4464-8E0E-6FA5CBAA3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How to </a:t>
            </a:r>
            <a:r>
              <a:rPr lang="hr-HR" dirty="0" err="1"/>
              <a:t>buy</a:t>
            </a:r>
            <a:r>
              <a:rPr lang="hr-HR" dirty="0"/>
              <a:t> </a:t>
            </a:r>
            <a:r>
              <a:rPr lang="hr-HR" dirty="0" err="1"/>
              <a:t>best</a:t>
            </a:r>
            <a:r>
              <a:rPr lang="hr-HR" dirty="0"/>
              <a:t> </a:t>
            </a:r>
            <a:r>
              <a:rPr lang="hr-HR" dirty="0" err="1"/>
              <a:t>buy</a:t>
            </a:r>
            <a:r>
              <a:rPr lang="hr-HR" dirty="0"/>
              <a:t> </a:t>
            </a:r>
            <a:r>
              <a:rPr lang="hr-HR" dirty="0" err="1"/>
              <a:t>apartment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Zagreb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4EDCA-01DB-41CA-8947-02082374C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/>
              <a:t>By</a:t>
            </a:r>
            <a:r>
              <a:rPr lang="hr-HR" dirty="0"/>
              <a:t>: Natan </a:t>
            </a:r>
            <a:r>
              <a:rPr lang="hr-HR" dirty="0" err="1"/>
              <a:t>Bonašin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F66E-6B58-4120-80F6-CE1067DB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7727"/>
            <a:ext cx="8596668" cy="5383636"/>
          </a:xfrm>
        </p:spPr>
        <p:txBody>
          <a:bodyPr/>
          <a:lstStyle/>
          <a:p>
            <a:r>
              <a:rPr lang="hr-HR" dirty="0"/>
              <a:t>- </a:t>
            </a:r>
            <a:r>
              <a:rPr lang="hr-HR" dirty="0" err="1"/>
              <a:t>There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huge</a:t>
            </a:r>
            <a:r>
              <a:rPr lang="hr-HR" dirty="0"/>
              <a:t> </a:t>
            </a:r>
            <a:r>
              <a:rPr lang="hr-HR" dirty="0" err="1"/>
              <a:t>demand</a:t>
            </a:r>
            <a:r>
              <a:rPr lang="hr-HR" dirty="0"/>
              <a:t> for </a:t>
            </a:r>
            <a:r>
              <a:rPr lang="hr-HR" dirty="0" err="1"/>
              <a:t>apartments</a:t>
            </a:r>
            <a:r>
              <a:rPr lang="hr-HR" dirty="0"/>
              <a:t>, </a:t>
            </a:r>
            <a:r>
              <a:rPr lang="hr-HR" dirty="0" err="1"/>
              <a:t>therefore</a:t>
            </a:r>
            <a:r>
              <a:rPr lang="hr-HR" dirty="0"/>
              <a:t> </a:t>
            </a:r>
            <a:r>
              <a:rPr lang="hr-HR" dirty="0" err="1"/>
              <a:t>prices</a:t>
            </a:r>
            <a:r>
              <a:rPr lang="hr-HR" dirty="0"/>
              <a:t> are </a:t>
            </a:r>
            <a:r>
              <a:rPr lang="hr-HR" dirty="0" err="1"/>
              <a:t>soaring</a:t>
            </a:r>
            <a:endParaRPr lang="hr-HR" dirty="0"/>
          </a:p>
          <a:p>
            <a:r>
              <a:rPr lang="hr-HR" dirty="0"/>
              <a:t>- </a:t>
            </a:r>
            <a:r>
              <a:rPr lang="hr-HR" dirty="0" err="1"/>
              <a:t>sellers</a:t>
            </a:r>
            <a:r>
              <a:rPr lang="hr-HR" dirty="0"/>
              <a:t> </a:t>
            </a:r>
            <a:r>
              <a:rPr lang="hr-HR" dirty="0" err="1"/>
              <a:t>would</a:t>
            </a:r>
            <a:r>
              <a:rPr lang="hr-HR" dirty="0"/>
              <a:t> </a:t>
            </a:r>
            <a:r>
              <a:rPr lang="hr-HR" dirty="0" err="1"/>
              <a:t>like</a:t>
            </a:r>
            <a:r>
              <a:rPr lang="hr-HR" dirty="0"/>
              <a:t> to </a:t>
            </a:r>
            <a:r>
              <a:rPr lang="hr-HR" dirty="0" err="1"/>
              <a:t>sell</a:t>
            </a:r>
            <a:r>
              <a:rPr lang="hr-HR" dirty="0"/>
              <a:t> </a:t>
            </a:r>
            <a:r>
              <a:rPr lang="hr-HR" dirty="0" err="1"/>
              <a:t>their</a:t>
            </a:r>
            <a:r>
              <a:rPr lang="hr-HR" dirty="0"/>
              <a:t>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estates</a:t>
            </a:r>
            <a:r>
              <a:rPr lang="hr-HR" dirty="0"/>
              <a:t> </a:t>
            </a:r>
            <a:r>
              <a:rPr lang="hr-HR" dirty="0" err="1"/>
              <a:t>fast</a:t>
            </a:r>
            <a:r>
              <a:rPr lang="hr-HR" dirty="0"/>
              <a:t>, </a:t>
            </a:r>
            <a:r>
              <a:rPr lang="hr-HR" dirty="0" err="1"/>
              <a:t>while</a:t>
            </a:r>
            <a:r>
              <a:rPr lang="hr-HR" dirty="0"/>
              <a:t> </a:t>
            </a:r>
            <a:r>
              <a:rPr lang="hr-HR" dirty="0" err="1"/>
              <a:t>buyers</a:t>
            </a:r>
            <a:r>
              <a:rPr lang="hr-HR" dirty="0"/>
              <a:t> </a:t>
            </a:r>
            <a:r>
              <a:rPr lang="hr-HR" dirty="0" err="1"/>
              <a:t>want</a:t>
            </a:r>
            <a:r>
              <a:rPr lang="hr-HR" dirty="0"/>
              <a:t> to </a:t>
            </a:r>
            <a:r>
              <a:rPr lang="hr-HR" dirty="0" err="1"/>
              <a:t>find</a:t>
            </a:r>
            <a:r>
              <a:rPr lang="hr-HR" dirty="0"/>
              <a:t> </a:t>
            </a:r>
            <a:r>
              <a:rPr lang="hr-HR" dirty="0" err="1"/>
              <a:t>fast</a:t>
            </a:r>
            <a:r>
              <a:rPr lang="hr-HR" dirty="0"/>
              <a:t> place to live.</a:t>
            </a:r>
          </a:p>
          <a:p>
            <a:r>
              <a:rPr lang="hr-HR" dirty="0"/>
              <a:t>- In </a:t>
            </a:r>
            <a:r>
              <a:rPr lang="hr-HR" dirty="0" err="1"/>
              <a:t>order</a:t>
            </a:r>
            <a:r>
              <a:rPr lang="hr-HR" dirty="0"/>
              <a:t> to </a:t>
            </a:r>
            <a:r>
              <a:rPr lang="hr-HR" dirty="0" err="1"/>
              <a:t>accomodate</a:t>
            </a:r>
            <a:r>
              <a:rPr lang="hr-HR" dirty="0"/>
              <a:t> </a:t>
            </a:r>
            <a:r>
              <a:rPr lang="hr-HR" dirty="0" err="1"/>
              <a:t>both</a:t>
            </a:r>
            <a:r>
              <a:rPr lang="hr-HR" dirty="0"/>
              <a:t> </a:t>
            </a:r>
            <a:r>
              <a:rPr lang="hr-HR" dirty="0" err="1"/>
              <a:t>its</a:t>
            </a:r>
            <a:r>
              <a:rPr lang="hr-HR" dirty="0"/>
              <a:t> </a:t>
            </a:r>
            <a:r>
              <a:rPr lang="hr-HR" dirty="0" err="1"/>
              <a:t>good</a:t>
            </a:r>
            <a:r>
              <a:rPr lang="hr-HR" dirty="0"/>
              <a:t> to </a:t>
            </a:r>
            <a:r>
              <a:rPr lang="hr-HR" dirty="0" err="1"/>
              <a:t>understand</a:t>
            </a:r>
            <a:r>
              <a:rPr lang="hr-HR" dirty="0"/>
              <a:t> </a:t>
            </a:r>
            <a:r>
              <a:rPr lang="hr-HR" dirty="0" err="1"/>
              <a:t>what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driving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price</a:t>
            </a:r>
            <a:r>
              <a:rPr lang="hr-HR" dirty="0"/>
              <a:t> </a:t>
            </a:r>
            <a:r>
              <a:rPr lang="hr-HR" dirty="0" err="1"/>
              <a:t>up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down</a:t>
            </a:r>
            <a:endParaRPr lang="hr-HR" dirty="0"/>
          </a:p>
          <a:p>
            <a:r>
              <a:rPr lang="hr-HR" dirty="0"/>
              <a:t>- for </a:t>
            </a:r>
            <a:r>
              <a:rPr lang="hr-HR" dirty="0" err="1"/>
              <a:t>those</a:t>
            </a:r>
            <a:r>
              <a:rPr lang="hr-HR" dirty="0"/>
              <a:t> </a:t>
            </a:r>
            <a:r>
              <a:rPr lang="hr-HR" dirty="0" err="1"/>
              <a:t>who</a:t>
            </a:r>
            <a:r>
              <a:rPr lang="hr-HR" dirty="0"/>
              <a:t> </a:t>
            </a:r>
            <a:r>
              <a:rPr lang="hr-HR" dirty="0" err="1"/>
              <a:t>sell</a:t>
            </a:r>
            <a:r>
              <a:rPr lang="hr-HR" dirty="0"/>
              <a:t> </a:t>
            </a:r>
            <a:r>
              <a:rPr lang="hr-HR" dirty="0" err="1"/>
              <a:t>they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adjust</a:t>
            </a:r>
            <a:r>
              <a:rPr lang="hr-HR" dirty="0"/>
              <a:t> </a:t>
            </a:r>
            <a:r>
              <a:rPr lang="hr-HR" dirty="0" err="1"/>
              <a:t>their</a:t>
            </a:r>
            <a:r>
              <a:rPr lang="hr-HR" dirty="0"/>
              <a:t> </a:t>
            </a:r>
            <a:r>
              <a:rPr lang="hr-HR" dirty="0" err="1"/>
              <a:t>price</a:t>
            </a:r>
            <a:r>
              <a:rPr lang="hr-HR" dirty="0"/>
              <a:t> </a:t>
            </a:r>
            <a:r>
              <a:rPr lang="hr-HR" dirty="0" err="1"/>
              <a:t>so</a:t>
            </a:r>
            <a:r>
              <a:rPr lang="hr-HR" dirty="0"/>
              <a:t> </a:t>
            </a:r>
            <a:r>
              <a:rPr lang="hr-HR" dirty="0" err="1"/>
              <a:t>asset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sold</a:t>
            </a:r>
            <a:r>
              <a:rPr lang="hr-HR" dirty="0"/>
              <a:t> </a:t>
            </a:r>
            <a:r>
              <a:rPr lang="hr-HR" dirty="0" err="1"/>
              <a:t>faster</a:t>
            </a:r>
            <a:r>
              <a:rPr lang="hr-HR" dirty="0"/>
              <a:t>,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undervalueted</a:t>
            </a:r>
            <a:r>
              <a:rPr lang="hr-HR" dirty="0"/>
              <a:t>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could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adjusted</a:t>
            </a:r>
            <a:r>
              <a:rPr lang="hr-HR" dirty="0"/>
              <a:t>.</a:t>
            </a:r>
          </a:p>
          <a:p>
            <a:r>
              <a:rPr lang="hr-HR" dirty="0"/>
              <a:t>- for </a:t>
            </a:r>
            <a:r>
              <a:rPr lang="hr-HR" dirty="0" err="1"/>
              <a:t>those</a:t>
            </a:r>
            <a:r>
              <a:rPr lang="hr-HR" dirty="0"/>
              <a:t> </a:t>
            </a:r>
            <a:r>
              <a:rPr lang="hr-HR" dirty="0" err="1"/>
              <a:t>who</a:t>
            </a:r>
            <a:r>
              <a:rPr lang="hr-HR" dirty="0"/>
              <a:t> </a:t>
            </a:r>
            <a:r>
              <a:rPr lang="hr-HR" dirty="0" err="1"/>
              <a:t>buy</a:t>
            </a:r>
            <a:r>
              <a:rPr lang="hr-HR" dirty="0"/>
              <a:t> </a:t>
            </a:r>
            <a:r>
              <a:rPr lang="hr-HR" dirty="0" err="1"/>
              <a:t>they</a:t>
            </a:r>
            <a:r>
              <a:rPr lang="hr-HR" dirty="0"/>
              <a:t> </a:t>
            </a:r>
            <a:r>
              <a:rPr lang="hr-HR" dirty="0" err="1"/>
              <a:t>want</a:t>
            </a:r>
            <a:r>
              <a:rPr lang="hr-HR" dirty="0"/>
              <a:t> to </a:t>
            </a:r>
            <a:r>
              <a:rPr lang="hr-HR" dirty="0" err="1"/>
              <a:t>understand</a:t>
            </a:r>
            <a:r>
              <a:rPr lang="hr-HR" dirty="0"/>
              <a:t> </a:t>
            </a:r>
            <a:r>
              <a:rPr lang="hr-HR" dirty="0" err="1"/>
              <a:t>where</a:t>
            </a:r>
            <a:r>
              <a:rPr lang="hr-HR" dirty="0"/>
              <a:t> to </a:t>
            </a:r>
            <a:r>
              <a:rPr lang="hr-HR" dirty="0" err="1"/>
              <a:t>focus</a:t>
            </a:r>
            <a:r>
              <a:rPr lang="hr-HR" dirty="0"/>
              <a:t> time to </a:t>
            </a:r>
            <a:r>
              <a:rPr lang="hr-HR" dirty="0" err="1"/>
              <a:t>find</a:t>
            </a:r>
            <a:r>
              <a:rPr lang="hr-HR" dirty="0"/>
              <a:t> </a:t>
            </a:r>
            <a:r>
              <a:rPr lang="hr-HR" dirty="0" err="1"/>
              <a:t>appropriate</a:t>
            </a:r>
            <a:r>
              <a:rPr lang="hr-HR" dirty="0"/>
              <a:t>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estate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within</a:t>
            </a:r>
            <a:r>
              <a:rPr lang="hr-HR" dirty="0"/>
              <a:t> </a:t>
            </a:r>
            <a:r>
              <a:rPr lang="hr-HR" dirty="0" err="1"/>
              <a:t>their</a:t>
            </a:r>
            <a:r>
              <a:rPr lang="hr-HR" dirty="0"/>
              <a:t> </a:t>
            </a:r>
            <a:r>
              <a:rPr lang="hr-HR" dirty="0" err="1"/>
              <a:t>budget</a:t>
            </a:r>
            <a:r>
              <a:rPr lang="hr-H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7C81-9B92-4763-BB7A-99973802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DANA </a:t>
            </a:r>
            <a:r>
              <a:rPr lang="hr-HR" dirty="0" err="1"/>
              <a:t>acqusition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4237-7F68-4617-83FC-4C5E7021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As </a:t>
            </a:r>
            <a:r>
              <a:rPr lang="hr-HR" dirty="0" err="1"/>
              <a:t>there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no </a:t>
            </a:r>
            <a:r>
              <a:rPr lang="hr-HR" dirty="0" err="1"/>
              <a:t>geodata.json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zagreb</a:t>
            </a:r>
            <a:r>
              <a:rPr lang="hr-HR" dirty="0"/>
              <a:t> </a:t>
            </a:r>
            <a:r>
              <a:rPr lang="hr-HR" dirty="0" err="1"/>
              <a:t>districts</a:t>
            </a:r>
            <a:r>
              <a:rPr lang="hr-HR" dirty="0"/>
              <a:t> to </a:t>
            </a:r>
            <a:r>
              <a:rPr lang="hr-HR" dirty="0" err="1"/>
              <a:t>visualise</a:t>
            </a:r>
            <a:r>
              <a:rPr lang="hr-HR" dirty="0"/>
              <a:t> </a:t>
            </a:r>
            <a:r>
              <a:rPr lang="hr-HR" dirty="0" err="1"/>
              <a:t>it</a:t>
            </a:r>
            <a:r>
              <a:rPr lang="hr-HR" dirty="0"/>
              <a:t> had to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created</a:t>
            </a:r>
            <a:r>
              <a:rPr lang="hr-HR" dirty="0"/>
              <a:t> </a:t>
            </a:r>
            <a:r>
              <a:rPr lang="hr-HR" dirty="0" err="1"/>
              <a:t>json</a:t>
            </a:r>
            <a:r>
              <a:rPr lang="hr-HR" dirty="0"/>
              <a:t> file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geo</a:t>
            </a:r>
            <a:r>
              <a:rPr lang="hr-HR" dirty="0"/>
              <a:t> </a:t>
            </a:r>
            <a:r>
              <a:rPr lang="hr-HR" dirty="0" err="1"/>
              <a:t>boundaries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district</a:t>
            </a:r>
            <a:r>
              <a:rPr lang="hr-HR" dirty="0"/>
              <a:t> to </a:t>
            </a:r>
            <a:r>
              <a:rPr lang="hr-HR" dirty="0" err="1"/>
              <a:t>visualise</a:t>
            </a:r>
            <a:r>
              <a:rPr lang="hr-HR" dirty="0"/>
              <a:t> </a:t>
            </a:r>
            <a:r>
              <a:rPr lang="hr-HR" dirty="0" err="1"/>
              <a:t>actual</a:t>
            </a:r>
            <a:r>
              <a:rPr lang="hr-HR" dirty="0"/>
              <a:t> </a:t>
            </a:r>
            <a:r>
              <a:rPr lang="hr-HR" dirty="0" err="1"/>
              <a:t>situation</a:t>
            </a:r>
            <a:r>
              <a:rPr lang="hr-HR" dirty="0"/>
              <a:t>.</a:t>
            </a:r>
          </a:p>
          <a:p>
            <a:r>
              <a:rPr lang="hr-HR" dirty="0"/>
              <a:t>To </a:t>
            </a:r>
            <a:r>
              <a:rPr lang="hr-HR" dirty="0" err="1"/>
              <a:t>have</a:t>
            </a:r>
            <a:r>
              <a:rPr lang="hr-HR" dirty="0"/>
              <a:t> a </a:t>
            </a:r>
            <a:r>
              <a:rPr lang="hr-HR" dirty="0" err="1"/>
              <a:t>glipmse</a:t>
            </a:r>
            <a:r>
              <a:rPr lang="hr-HR" dirty="0"/>
              <a:t> on </a:t>
            </a:r>
            <a:r>
              <a:rPr lang="hr-HR" dirty="0" err="1"/>
              <a:t>situation</a:t>
            </a:r>
            <a:r>
              <a:rPr lang="hr-HR" dirty="0"/>
              <a:t> on market i </a:t>
            </a:r>
            <a:r>
              <a:rPr lang="hr-HR" dirty="0" err="1"/>
              <a:t>have</a:t>
            </a:r>
            <a:r>
              <a:rPr lang="hr-HR" dirty="0"/>
              <a:t> </a:t>
            </a:r>
            <a:r>
              <a:rPr lang="hr-HR" dirty="0" err="1"/>
              <a:t>scraped</a:t>
            </a:r>
            <a:r>
              <a:rPr lang="hr-HR" dirty="0"/>
              <a:t> </a:t>
            </a:r>
            <a:r>
              <a:rPr lang="hr-HR" dirty="0" err="1"/>
              <a:t>small</a:t>
            </a:r>
            <a:r>
              <a:rPr lang="hr-HR" dirty="0"/>
              <a:t> </a:t>
            </a:r>
            <a:r>
              <a:rPr lang="hr-HR" dirty="0" err="1"/>
              <a:t>sample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njuskalo.hr</a:t>
            </a:r>
          </a:p>
          <a:p>
            <a:r>
              <a:rPr lang="hr-HR" dirty="0"/>
              <a:t>For some general info on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districts</a:t>
            </a:r>
            <a:r>
              <a:rPr lang="hr-HR" dirty="0"/>
              <a:t> i </a:t>
            </a:r>
            <a:r>
              <a:rPr lang="hr-HR" dirty="0" err="1"/>
              <a:t>have</a:t>
            </a:r>
            <a:r>
              <a:rPr lang="hr-HR" dirty="0"/>
              <a:t> </a:t>
            </a:r>
            <a:r>
              <a:rPr lang="hr-HR" dirty="0" err="1"/>
              <a:t>used</a:t>
            </a:r>
            <a:r>
              <a:rPr lang="hr-HR" dirty="0"/>
              <a:t> dana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wikipedia</a:t>
            </a:r>
            <a:r>
              <a:rPr lang="hr-H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E5BD6-E8CC-41FA-9FBA-2C4A43A13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1" y="0"/>
            <a:ext cx="11433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3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D9A1-2173-48E1-AD7E-1A201C95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363895"/>
            <a:ext cx="8760818" cy="5677468"/>
          </a:xfrm>
        </p:spPr>
        <p:txBody>
          <a:bodyPr/>
          <a:lstStyle/>
          <a:p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previous</a:t>
            </a:r>
            <a:r>
              <a:rPr lang="hr-HR" dirty="0"/>
              <a:t> </a:t>
            </a:r>
            <a:r>
              <a:rPr lang="hr-HR" dirty="0" err="1"/>
              <a:t>slide</a:t>
            </a:r>
            <a:r>
              <a:rPr lang="hr-HR" dirty="0"/>
              <a:t> </a:t>
            </a:r>
            <a:r>
              <a:rPr lang="hr-HR" dirty="0" err="1"/>
              <a:t>we</a:t>
            </a:r>
            <a:r>
              <a:rPr lang="hr-HR" dirty="0"/>
              <a:t> </a:t>
            </a:r>
            <a:r>
              <a:rPr lang="hr-HR" dirty="0" err="1"/>
              <a:t>could</a:t>
            </a:r>
            <a:r>
              <a:rPr lang="hr-HR" dirty="0"/>
              <a:t> </a:t>
            </a:r>
            <a:r>
              <a:rPr lang="hr-HR" dirty="0" err="1"/>
              <a:t>see</a:t>
            </a:r>
            <a:r>
              <a:rPr lang="hr-HR" dirty="0"/>
              <a:t> </a:t>
            </a:r>
            <a:r>
              <a:rPr lang="hr-HR" dirty="0" err="1"/>
              <a:t>actual</a:t>
            </a:r>
            <a:r>
              <a:rPr lang="hr-HR" dirty="0"/>
              <a:t> </a:t>
            </a:r>
            <a:r>
              <a:rPr lang="hr-HR" dirty="0" err="1"/>
              <a:t>situation</a:t>
            </a:r>
            <a:r>
              <a:rPr lang="hr-HR" dirty="0"/>
              <a:t> as per </a:t>
            </a:r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price</a:t>
            </a:r>
            <a:r>
              <a:rPr lang="hr-HR" dirty="0"/>
              <a:t> per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district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helps</a:t>
            </a:r>
            <a:r>
              <a:rPr lang="hr-HR" dirty="0"/>
              <a:t> to </a:t>
            </a:r>
            <a:r>
              <a:rPr lang="hr-HR" dirty="0" err="1"/>
              <a:t>focus</a:t>
            </a:r>
            <a:r>
              <a:rPr lang="hr-HR" dirty="0"/>
              <a:t> on </a:t>
            </a:r>
            <a:r>
              <a:rPr lang="hr-HR" dirty="0" err="1"/>
              <a:t>districts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are </a:t>
            </a:r>
            <a:r>
              <a:rPr lang="hr-HR" dirty="0" err="1"/>
              <a:t>within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budget</a:t>
            </a:r>
            <a:r>
              <a:rPr lang="hr-HR" dirty="0"/>
              <a:t>.</a:t>
            </a:r>
          </a:p>
          <a:p>
            <a:r>
              <a:rPr lang="hr-HR" dirty="0" err="1"/>
              <a:t>Second</a:t>
            </a:r>
            <a:r>
              <a:rPr lang="hr-HR" dirty="0"/>
              <a:t> </a:t>
            </a:r>
            <a:r>
              <a:rPr lang="hr-HR" dirty="0" err="1"/>
              <a:t>best</a:t>
            </a:r>
            <a:r>
              <a:rPr lang="hr-HR" dirty="0"/>
              <a:t> </a:t>
            </a: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to </a:t>
            </a:r>
            <a:r>
              <a:rPr lang="hr-HR" dirty="0" err="1"/>
              <a:t>check</a:t>
            </a:r>
            <a:r>
              <a:rPr lang="hr-HR" dirty="0"/>
              <a:t> </a:t>
            </a:r>
            <a:r>
              <a:rPr lang="hr-HR" dirty="0" err="1"/>
              <a:t>correlation</a:t>
            </a:r>
            <a:r>
              <a:rPr lang="hr-HR" dirty="0"/>
              <a:t> </a:t>
            </a:r>
            <a:r>
              <a:rPr lang="hr-HR" dirty="0" err="1"/>
              <a:t>between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features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were</a:t>
            </a:r>
            <a:r>
              <a:rPr lang="hr-HR" dirty="0"/>
              <a:t> </a:t>
            </a:r>
            <a:r>
              <a:rPr lang="hr-HR" dirty="0" err="1"/>
              <a:t>collected</a:t>
            </a:r>
            <a:endParaRPr lang="hr-H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90E63-CF18-4825-A49C-C2EABCA4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48" y="1877007"/>
            <a:ext cx="10193813" cy="36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8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3A82-19F2-4A39-AE09-281E6737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0505"/>
            <a:ext cx="8596668" cy="5490857"/>
          </a:xfrm>
        </p:spPr>
        <p:txBody>
          <a:bodyPr/>
          <a:lstStyle/>
          <a:p>
            <a:r>
              <a:rPr lang="hr-HR" dirty="0"/>
              <a:t>K-</a:t>
            </a:r>
            <a:r>
              <a:rPr lang="hr-HR" dirty="0" err="1"/>
              <a:t>means</a:t>
            </a:r>
            <a:r>
              <a:rPr lang="hr-HR" dirty="0"/>
              <a:t> </a:t>
            </a:r>
            <a:r>
              <a:rPr lang="hr-HR" dirty="0" err="1"/>
              <a:t>cluestring</a:t>
            </a:r>
            <a:r>
              <a:rPr lang="hr-HR" dirty="0"/>
              <a:t> </a:t>
            </a:r>
            <a:r>
              <a:rPr lang="hr-HR" dirty="0" err="1"/>
              <a:t>didn’t</a:t>
            </a:r>
            <a:r>
              <a:rPr lang="hr-HR" dirty="0"/>
              <a:t> provide </a:t>
            </a:r>
            <a:r>
              <a:rPr lang="hr-HR" dirty="0" err="1"/>
              <a:t>any</a:t>
            </a:r>
            <a:r>
              <a:rPr lang="hr-HR" dirty="0"/>
              <a:t> </a:t>
            </a:r>
            <a:r>
              <a:rPr lang="hr-HR" dirty="0" err="1"/>
              <a:t>valuable</a:t>
            </a:r>
            <a:r>
              <a:rPr lang="hr-HR" dirty="0"/>
              <a:t> output, </a:t>
            </a:r>
            <a:r>
              <a:rPr lang="hr-HR" dirty="0" err="1"/>
              <a:t>perhaps</a:t>
            </a:r>
            <a:r>
              <a:rPr lang="hr-HR" dirty="0"/>
              <a:t> i </a:t>
            </a:r>
            <a:r>
              <a:rPr lang="hr-HR" dirty="0" err="1"/>
              <a:t>wa</a:t>
            </a:r>
            <a:r>
              <a:rPr lang="hr-HR" dirty="0"/>
              <a:t> </a:t>
            </a:r>
            <a:r>
              <a:rPr lang="hr-HR" dirty="0" err="1"/>
              <a:t>slooking</a:t>
            </a:r>
            <a:r>
              <a:rPr lang="hr-HR" dirty="0"/>
              <a:t> </a:t>
            </a:r>
            <a:r>
              <a:rPr lang="hr-HR" dirty="0" err="1"/>
              <a:t>too</a:t>
            </a:r>
            <a:r>
              <a:rPr lang="hr-HR" dirty="0"/>
              <a:t> wide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this</a:t>
            </a:r>
            <a:r>
              <a:rPr lang="hr-HR" dirty="0"/>
              <a:t> </a:t>
            </a:r>
            <a:r>
              <a:rPr lang="hr-HR" dirty="0" err="1"/>
              <a:t>method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most </a:t>
            </a:r>
            <a:r>
              <a:rPr lang="hr-HR" dirty="0" err="1"/>
              <a:t>appropriate</a:t>
            </a:r>
            <a:r>
              <a:rPr lang="hr-HR" dirty="0"/>
              <a:t> for </a:t>
            </a:r>
            <a:r>
              <a:rPr lang="hr-HR" dirty="0" err="1"/>
              <a:t>this</a:t>
            </a:r>
            <a:r>
              <a:rPr lang="hr-HR" dirty="0"/>
              <a:t> </a:t>
            </a:r>
            <a:r>
              <a:rPr lang="hr-HR" dirty="0" err="1"/>
              <a:t>job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datasets</a:t>
            </a:r>
            <a:r>
              <a:rPr lang="hr-HR" dirty="0"/>
              <a:t>, as </a:t>
            </a:r>
            <a:r>
              <a:rPr lang="hr-HR" dirty="0" err="1"/>
              <a:t>it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seens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below</a:t>
            </a:r>
            <a:r>
              <a:rPr lang="hr-HR" dirty="0"/>
              <a:t> </a:t>
            </a:r>
            <a:r>
              <a:rPr lang="hr-HR" dirty="0" err="1"/>
              <a:t>visaulisation</a:t>
            </a:r>
            <a:r>
              <a:rPr lang="hr-HR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04C5B-383D-4CA6-8790-D5C9EA73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28" y="1624295"/>
            <a:ext cx="6630470" cy="4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8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B86C-CC91-410B-B610-808DB6CA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9005"/>
            <a:ext cx="8596668" cy="4912358"/>
          </a:xfrm>
        </p:spPr>
        <p:txBody>
          <a:bodyPr/>
          <a:lstStyle/>
          <a:p>
            <a:r>
              <a:rPr lang="hr-HR" dirty="0"/>
              <a:t>CONCLUSION AND NEXT STEPS</a:t>
            </a:r>
          </a:p>
          <a:p>
            <a:endParaRPr lang="hr-HR" dirty="0"/>
          </a:p>
          <a:p>
            <a:r>
              <a:rPr lang="hr-HR" dirty="0"/>
              <a:t>More dana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needed</a:t>
            </a:r>
            <a:r>
              <a:rPr lang="hr-HR" dirty="0"/>
              <a:t> to </a:t>
            </a:r>
            <a:r>
              <a:rPr lang="hr-HR" dirty="0" err="1"/>
              <a:t>trully</a:t>
            </a:r>
            <a:r>
              <a:rPr lang="hr-HR" dirty="0"/>
              <a:t> </a:t>
            </a:r>
            <a:r>
              <a:rPr lang="hr-HR" dirty="0" err="1"/>
              <a:t>understand</a:t>
            </a:r>
            <a:r>
              <a:rPr lang="hr-HR" dirty="0"/>
              <a:t> </a:t>
            </a:r>
            <a:r>
              <a:rPr lang="hr-HR" dirty="0" err="1"/>
              <a:t>what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driving</a:t>
            </a:r>
            <a:r>
              <a:rPr lang="hr-HR" dirty="0"/>
              <a:t> </a:t>
            </a:r>
            <a:r>
              <a:rPr lang="hr-HR" dirty="0" err="1"/>
              <a:t>prices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estates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Zagreb </a:t>
            </a:r>
            <a:r>
              <a:rPr lang="hr-HR" dirty="0" err="1"/>
              <a:t>so</a:t>
            </a:r>
            <a:r>
              <a:rPr lang="hr-HR" dirty="0"/>
              <a:t> </a:t>
            </a:r>
            <a:r>
              <a:rPr lang="hr-HR" dirty="0" err="1"/>
              <a:t>high</a:t>
            </a:r>
            <a:endParaRPr lang="hr-HR" dirty="0"/>
          </a:p>
          <a:p>
            <a:r>
              <a:rPr lang="hr-HR" dirty="0"/>
              <a:t>More </a:t>
            </a:r>
            <a:r>
              <a:rPr lang="hr-HR" dirty="0" err="1"/>
              <a:t>granular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/>
              <a:t>could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usefull</a:t>
            </a:r>
            <a:r>
              <a:rPr lang="hr-HR" dirty="0"/>
              <a:t>, </a:t>
            </a:r>
            <a:r>
              <a:rPr lang="hr-HR" dirty="0" err="1"/>
              <a:t>perhaps</a:t>
            </a:r>
            <a:r>
              <a:rPr lang="hr-HR" dirty="0"/>
              <a:t> more </a:t>
            </a:r>
            <a:r>
              <a:rPr lang="hr-HR" dirty="0" err="1"/>
              <a:t>algorithms</a:t>
            </a:r>
            <a:r>
              <a:rPr lang="hr-HR" dirty="0"/>
              <a:t> </a:t>
            </a:r>
            <a:r>
              <a:rPr lang="hr-HR" dirty="0" err="1"/>
              <a:t>couls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evaluated</a:t>
            </a:r>
            <a:r>
              <a:rPr lang="hr-HR" dirty="0"/>
              <a:t> to </a:t>
            </a:r>
            <a:r>
              <a:rPr lang="hr-HR" dirty="0" err="1"/>
              <a:t>see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would</a:t>
            </a:r>
            <a:r>
              <a:rPr lang="hr-HR" dirty="0"/>
              <a:t> fit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best</a:t>
            </a:r>
            <a:r>
              <a:rPr lang="hr-HR" dirty="0"/>
              <a:t>.</a:t>
            </a:r>
          </a:p>
          <a:p>
            <a:r>
              <a:rPr lang="hr-HR" dirty="0" err="1"/>
              <a:t>This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/>
              <a:t>still</a:t>
            </a:r>
            <a:r>
              <a:rPr lang="hr-HR" dirty="0"/>
              <a:t> </a:t>
            </a:r>
            <a:r>
              <a:rPr lang="hr-HR" dirty="0" err="1"/>
              <a:t>has</a:t>
            </a:r>
            <a:r>
              <a:rPr lang="hr-HR" dirty="0"/>
              <a:t> </a:t>
            </a:r>
            <a:r>
              <a:rPr lang="hr-HR" dirty="0" err="1"/>
              <a:t>manged</a:t>
            </a:r>
            <a:r>
              <a:rPr lang="hr-HR" dirty="0"/>
              <a:t> to provide some </a:t>
            </a:r>
            <a:r>
              <a:rPr lang="hr-HR" dirty="0" err="1"/>
              <a:t>basic</a:t>
            </a:r>
            <a:r>
              <a:rPr lang="hr-HR" dirty="0"/>
              <a:t> </a:t>
            </a:r>
            <a:r>
              <a:rPr lang="hr-HR" dirty="0" err="1"/>
              <a:t>idea</a:t>
            </a:r>
            <a:r>
              <a:rPr lang="hr-HR" dirty="0"/>
              <a:t> </a:t>
            </a:r>
            <a:r>
              <a:rPr lang="hr-HR" dirty="0" err="1"/>
              <a:t>where</a:t>
            </a:r>
            <a:r>
              <a:rPr lang="hr-HR" dirty="0"/>
              <a:t> to </a:t>
            </a:r>
            <a:r>
              <a:rPr lang="hr-HR" dirty="0" err="1"/>
              <a:t>look</a:t>
            </a:r>
            <a:r>
              <a:rPr lang="hr-HR" dirty="0"/>
              <a:t>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you</a:t>
            </a:r>
            <a:r>
              <a:rPr lang="hr-HR" dirty="0"/>
              <a:t> </a:t>
            </a:r>
            <a:r>
              <a:rPr lang="hr-HR" dirty="0" err="1"/>
              <a:t>want</a:t>
            </a:r>
            <a:r>
              <a:rPr lang="hr-HR" dirty="0"/>
              <a:t> to </a:t>
            </a:r>
            <a:r>
              <a:rPr lang="hr-HR" dirty="0" err="1"/>
              <a:t>buy</a:t>
            </a:r>
            <a:r>
              <a:rPr lang="hr-HR" dirty="0"/>
              <a:t> </a:t>
            </a:r>
            <a:r>
              <a:rPr lang="hr-HR" dirty="0" err="1"/>
              <a:t>cheap</a:t>
            </a:r>
            <a:r>
              <a:rPr lang="hr-HR" dirty="0"/>
              <a:t> </a:t>
            </a:r>
            <a:r>
              <a:rPr lang="hr-HR" dirty="0" err="1"/>
              <a:t>apartment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/>
              <a:t> </a:t>
            </a:r>
            <a:r>
              <a:rPr lang="hr-HR" dirty="0"/>
              <a:t>Z</a:t>
            </a:r>
            <a:r>
              <a:rPr lang="hr-HR"/>
              <a:t>agreb</a:t>
            </a:r>
            <a:r>
              <a:rPr lang="hr-H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00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320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How to buy best buy apartment in Zagreb</vt:lpstr>
      <vt:lpstr>PowerPoint Presentation</vt:lpstr>
      <vt:lpstr>DANA acqusition and cleaning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buy best buy apartment in Zagreb</dc:title>
  <dc:creator>Natan Bonasin</dc:creator>
  <cp:lastModifiedBy>Natan Bonasin</cp:lastModifiedBy>
  <cp:revision>2</cp:revision>
  <dcterms:created xsi:type="dcterms:W3CDTF">2019-02-28T14:04:11Z</dcterms:created>
  <dcterms:modified xsi:type="dcterms:W3CDTF">2019-02-28T14:18:04Z</dcterms:modified>
</cp:coreProperties>
</file>