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0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3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63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88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0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71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2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D9B4-2C16-488B-AFDF-5DCA39A70533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75F7-1C73-4F58-A89F-E9650A558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7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908"/>
              </p:ext>
            </p:extLst>
          </p:nvPr>
        </p:nvGraphicFramePr>
        <p:xfrm>
          <a:off x="409262" y="2059068"/>
          <a:ext cx="11323390" cy="445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678"/>
                <a:gridCol w="2264678"/>
                <a:gridCol w="2264678"/>
                <a:gridCol w="2264678"/>
                <a:gridCol w="2264678"/>
              </a:tblGrid>
              <a:tr h="742940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stack</a:t>
                      </a:r>
                      <a:r>
                        <a:rPr lang="en-US" altLang="ja-JP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 overflow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slack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paiza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ラーニング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Gathers'</a:t>
                      </a:r>
                    </a:p>
                  </a:txBody>
                  <a:tcPr marL="9525" marR="9525" marT="9525" marB="0" anchor="ctr"/>
                </a:tc>
              </a:tr>
              <a:tr h="7429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ソースコード共有機能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</a:tr>
              <a:tr h="7429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問題作成・公開機能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</a:tr>
              <a:tr h="7429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スレッド機能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</a:tr>
              <a:tr h="7429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リファレンス共有機能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</a:tr>
              <a:tr h="7429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独自エディタ機能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</a:rPr>
                        <a:t>〇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8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7583" y="965916"/>
            <a:ext cx="9710671" cy="504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stack overflow</a:t>
            </a:r>
          </a:p>
          <a:p>
            <a:pPr marL="0" indent="0">
              <a:buNone/>
            </a:pPr>
            <a:r>
              <a:rPr lang="ja-JP" altLang="en-US" sz="1600" dirty="0" smtClean="0"/>
              <a:t>質問</a:t>
            </a:r>
            <a:r>
              <a:rPr lang="ja-JP" altLang="en-US" sz="1600" dirty="0"/>
              <a:t>と回答を行う機能、またそれらに対する評価付け</a:t>
            </a:r>
            <a:br>
              <a:rPr lang="ja-JP" altLang="en-US" sz="1600" dirty="0"/>
            </a:br>
            <a:r>
              <a:rPr lang="en-US" altLang="ja-JP" sz="1600" dirty="0"/>
              <a:t>wiki</a:t>
            </a:r>
            <a:r>
              <a:rPr lang="ja-JP" altLang="en-US" sz="1600" dirty="0"/>
              <a:t>や</a:t>
            </a:r>
            <a:r>
              <a:rPr lang="en-US" altLang="ja-JP" sz="1600" dirty="0" err="1"/>
              <a:t>digg</a:t>
            </a:r>
            <a:r>
              <a:rPr lang="ja-JP" altLang="en-US" sz="1600" dirty="0"/>
              <a:t>に似た文書の編集機能</a:t>
            </a:r>
            <a:br>
              <a:rPr lang="ja-JP" altLang="en-US" sz="1600" dirty="0"/>
            </a:br>
            <a:r>
              <a:rPr lang="ja-JP" altLang="en-US" sz="1600" dirty="0" smtClean="0"/>
              <a:t>スレッド</a:t>
            </a:r>
            <a:r>
              <a:rPr lang="ja-JP" altLang="en-US" sz="1600" dirty="0"/>
              <a:t>形式で質問を作成、アーカイブできる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slack</a:t>
            </a:r>
          </a:p>
          <a:p>
            <a:pPr marL="0" indent="0">
              <a:buNone/>
            </a:pPr>
            <a:r>
              <a:rPr lang="ja-JP" altLang="en-US" sz="1600" dirty="0" smtClean="0"/>
              <a:t>プログラマー</a:t>
            </a:r>
            <a:r>
              <a:rPr lang="ja-JP" altLang="en-US" sz="1600" dirty="0"/>
              <a:t>が必要な機能</a:t>
            </a:r>
            <a:r>
              <a:rPr lang="ja-JP" altLang="en-US" sz="1600" dirty="0" smtClean="0"/>
              <a:t>を盛り込みまくった</a:t>
            </a:r>
            <a:r>
              <a:rPr lang="ja-JP" altLang="en-US" sz="1600" dirty="0"/>
              <a:t>チャットサイト</a:t>
            </a:r>
            <a:br>
              <a:rPr lang="ja-JP" altLang="en-US" sz="1600" dirty="0"/>
            </a:br>
            <a:r>
              <a:rPr lang="ja-JP" altLang="en-US" sz="1600" dirty="0"/>
              <a:t>チームでも</a:t>
            </a:r>
            <a:r>
              <a:rPr lang="en-US" altLang="ja-JP" sz="1600" dirty="0"/>
              <a:t>1</a:t>
            </a:r>
            <a:r>
              <a:rPr lang="ja-JP" altLang="en-US" sz="1600" dirty="0"/>
              <a:t>対</a:t>
            </a:r>
            <a:r>
              <a:rPr lang="en-US" altLang="ja-JP" sz="1600" dirty="0"/>
              <a:t>1</a:t>
            </a:r>
            <a:r>
              <a:rPr lang="ja-JP" altLang="en-US" sz="1600" dirty="0"/>
              <a:t>でも、ストレスの</a:t>
            </a:r>
            <a:r>
              <a:rPr lang="ja-JP" altLang="en-US" sz="1600" dirty="0" smtClean="0"/>
              <a:t>ないリアルタイム</a:t>
            </a:r>
            <a:r>
              <a:rPr lang="ja-JP" altLang="en-US" sz="1600" dirty="0"/>
              <a:t>のコミュニケーションができる</a:t>
            </a:r>
            <a:br>
              <a:rPr lang="ja-JP" altLang="en-US" sz="1600" dirty="0"/>
            </a:br>
            <a:r>
              <a:rPr lang="ja-JP" altLang="en-US" sz="1600" dirty="0"/>
              <a:t>過去のやりとりの中であとで参照したいもの</a:t>
            </a:r>
            <a:r>
              <a:rPr lang="ja-JP" altLang="en-US" sz="1600" dirty="0" smtClean="0"/>
              <a:t>を保存</a:t>
            </a:r>
            <a:r>
              <a:rPr lang="ja-JP" altLang="en-US" sz="1600" dirty="0"/>
              <a:t>でき、検索も簡単</a:t>
            </a:r>
            <a:br>
              <a:rPr lang="ja-JP" altLang="en-US" sz="1600" dirty="0"/>
            </a:br>
            <a:r>
              <a:rPr lang="ja-JP" altLang="en-US" sz="1600" dirty="0"/>
              <a:t>画像を含めたどんな種類のファイル</a:t>
            </a:r>
            <a:r>
              <a:rPr lang="ja-JP" altLang="en-US" sz="1600" dirty="0" smtClean="0"/>
              <a:t>でも手軽</a:t>
            </a:r>
            <a:r>
              <a:rPr lang="ja-JP" altLang="en-US" sz="1600" dirty="0"/>
              <a:t>に共有できる</a:t>
            </a:r>
            <a:br>
              <a:rPr lang="ja-JP" altLang="en-US" sz="1600" dirty="0"/>
            </a:br>
            <a:r>
              <a:rPr lang="ja-JP" altLang="en-US" sz="1600" dirty="0"/>
              <a:t>業務で使用している他のサービスと連携</a:t>
            </a:r>
            <a:r>
              <a:rPr lang="ja-JP" altLang="en-US" sz="1600" dirty="0" smtClean="0"/>
              <a:t>させ仕事</a:t>
            </a:r>
            <a:r>
              <a:rPr lang="ja-JP" altLang="en-US" sz="1600" dirty="0"/>
              <a:t>を効率化することができる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err="1" smtClean="0"/>
              <a:t>paiza</a:t>
            </a:r>
            <a:r>
              <a:rPr lang="ja-JP" altLang="en-US" sz="1600" dirty="0" smtClean="0"/>
              <a:t>ラーニング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初心者向け</a:t>
            </a:r>
            <a:r>
              <a:rPr lang="ja-JP" altLang="en-US" sz="1600" dirty="0"/>
              <a:t>のプログラム学習支援サイト</a:t>
            </a:r>
            <a:br>
              <a:rPr lang="ja-JP" altLang="en-US" sz="1600" dirty="0"/>
            </a:br>
            <a:r>
              <a:rPr lang="ja-JP" altLang="en-US" sz="1600" dirty="0"/>
              <a:t>問題ごとに</a:t>
            </a:r>
            <a:r>
              <a:rPr lang="en-US" altLang="ja-JP" sz="1600" dirty="0"/>
              <a:t>3</a:t>
            </a:r>
            <a:r>
              <a:rPr lang="ja-JP" altLang="en-US" sz="1600" dirty="0"/>
              <a:t>分の動画があり要点を確認できる</a:t>
            </a:r>
            <a:br>
              <a:rPr lang="ja-JP" altLang="en-US" sz="1600" dirty="0"/>
            </a:br>
            <a:r>
              <a:rPr lang="ja-JP" altLang="en-US" sz="1600" dirty="0"/>
              <a:t>不明点は</a:t>
            </a:r>
            <a:r>
              <a:rPr lang="en-US" altLang="ja-JP" sz="1600" dirty="0" err="1"/>
              <a:t>paiza</a:t>
            </a:r>
            <a:r>
              <a:rPr lang="ja-JP" altLang="en-US" sz="1600" dirty="0"/>
              <a:t>のエンジニアに質問</a:t>
            </a:r>
            <a:r>
              <a:rPr lang="ja-JP" altLang="en-US" sz="1600" dirty="0" smtClean="0"/>
              <a:t>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028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miki miki</dc:creator>
  <cp:lastModifiedBy>miki miki</cp:lastModifiedBy>
  <cp:revision>5</cp:revision>
  <dcterms:created xsi:type="dcterms:W3CDTF">2017-11-20T08:12:10Z</dcterms:created>
  <dcterms:modified xsi:type="dcterms:W3CDTF">2017-11-20T08:32:01Z</dcterms:modified>
</cp:coreProperties>
</file>