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189B2E-EE12-41D5-87E5-DA72668794A2}" v="3" dt="2025-08-13T15:00:09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8D986B-C8A7-4CE5-8D95-E049AA48C1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7AB5FDBD-2187-42C2-91A4-4D83DBC5A4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Review requirements to validate test scenarios (Medium, Momentic, HeadSpin)</a:t>
          </a:r>
        </a:p>
      </dgm:t>
    </dgm:pt>
    <dgm:pt modelId="{4B15E6D5-3E68-4DC3-A6CB-B31255D7CB1A}" type="parTrans" cxnId="{54E19546-B568-4AF3-8852-FCA7C7F6824D}">
      <dgm:prSet/>
      <dgm:spPr/>
      <dgm:t>
        <a:bodyPr/>
        <a:lstStyle/>
        <a:p>
          <a:endParaRPr lang="en-US"/>
        </a:p>
      </dgm:t>
    </dgm:pt>
    <dgm:pt modelId="{B6B3A388-AC34-49D8-853C-66D536E690AB}" type="sibTrans" cxnId="{54E19546-B568-4AF3-8852-FCA7C7F6824D}">
      <dgm:prSet/>
      <dgm:spPr/>
      <dgm:t>
        <a:bodyPr/>
        <a:lstStyle/>
        <a:p>
          <a:endParaRPr lang="en-US"/>
        </a:p>
      </dgm:t>
    </dgm:pt>
    <dgm:pt modelId="{64E1DC85-2856-4AF6-9155-DAFDCAA567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Set up realistic test environments close to production (Medium, HeadSpin)</a:t>
          </a:r>
        </a:p>
      </dgm:t>
    </dgm:pt>
    <dgm:pt modelId="{21D56226-0D03-4C99-AB1E-7AEA10E87470}" type="parTrans" cxnId="{A8DF5D9A-7886-4669-A20B-F1C8DE21B90D}">
      <dgm:prSet/>
      <dgm:spPr/>
      <dgm:t>
        <a:bodyPr/>
        <a:lstStyle/>
        <a:p>
          <a:endParaRPr lang="en-US"/>
        </a:p>
      </dgm:t>
    </dgm:pt>
    <dgm:pt modelId="{3221B5C6-2AC0-4FD9-8DE9-0C52BE172C90}" type="sibTrans" cxnId="{A8DF5D9A-7886-4669-A20B-F1C8DE21B90D}">
      <dgm:prSet/>
      <dgm:spPr/>
      <dgm:t>
        <a:bodyPr/>
        <a:lstStyle/>
        <a:p>
          <a:endParaRPr lang="en-US"/>
        </a:p>
      </dgm:t>
    </dgm:pt>
    <dgm:pt modelId="{61393C17-0687-4E94-A619-7E90CFBA12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Define processes, roles &amp; responsibilities across UI, backend, DB, and integrations (Medium, HeadSpin)</a:t>
          </a:r>
        </a:p>
      </dgm:t>
    </dgm:pt>
    <dgm:pt modelId="{A81C80B4-A293-4E46-8224-A2AFB5007851}" type="parTrans" cxnId="{09335806-3969-4DC5-9B8D-4359D7BB1143}">
      <dgm:prSet/>
      <dgm:spPr/>
      <dgm:t>
        <a:bodyPr/>
        <a:lstStyle/>
        <a:p>
          <a:endParaRPr lang="en-US"/>
        </a:p>
      </dgm:t>
    </dgm:pt>
    <dgm:pt modelId="{93A94476-973D-403F-A9B8-4E5342AFBE31}" type="sibTrans" cxnId="{09335806-3969-4DC5-9B8D-4359D7BB1143}">
      <dgm:prSet/>
      <dgm:spPr/>
      <dgm:t>
        <a:bodyPr/>
        <a:lstStyle/>
        <a:p>
          <a:endParaRPr lang="en-US"/>
        </a:p>
      </dgm:t>
    </dgm:pt>
    <dgm:pt modelId="{DF07261B-6AE6-4F0D-A1B0-01E49DD10E5D}" type="pres">
      <dgm:prSet presAssocID="{7F8D986B-C8A7-4CE5-8D95-E049AA48C1E2}" presName="root" presStyleCnt="0">
        <dgm:presLayoutVars>
          <dgm:dir/>
          <dgm:resizeHandles val="exact"/>
        </dgm:presLayoutVars>
      </dgm:prSet>
      <dgm:spPr/>
    </dgm:pt>
    <dgm:pt modelId="{190C6953-8F0D-417B-B3E0-A2EFAAB6AF7A}" type="pres">
      <dgm:prSet presAssocID="{7AB5FDBD-2187-42C2-91A4-4D83DBC5A4D4}" presName="compNode" presStyleCnt="0"/>
      <dgm:spPr/>
    </dgm:pt>
    <dgm:pt modelId="{D1A0033C-E0C1-410F-98B5-73D638C91590}" type="pres">
      <dgm:prSet presAssocID="{7AB5FDBD-2187-42C2-91A4-4D83DBC5A4D4}" presName="bgRect" presStyleLbl="bgShp" presStyleIdx="0" presStyleCnt="3"/>
      <dgm:spPr/>
    </dgm:pt>
    <dgm:pt modelId="{0D7E6612-D50C-4B2B-9850-8A7028313517}" type="pres">
      <dgm:prSet presAssocID="{7AB5FDBD-2187-42C2-91A4-4D83DBC5A4D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ED5479D5-9C0B-42E0-8ED0-EEE5F0522948}" type="pres">
      <dgm:prSet presAssocID="{7AB5FDBD-2187-42C2-91A4-4D83DBC5A4D4}" presName="spaceRect" presStyleCnt="0"/>
      <dgm:spPr/>
    </dgm:pt>
    <dgm:pt modelId="{A66BBD03-6AB2-4927-AD3C-FAF6A6B6FA72}" type="pres">
      <dgm:prSet presAssocID="{7AB5FDBD-2187-42C2-91A4-4D83DBC5A4D4}" presName="parTx" presStyleLbl="revTx" presStyleIdx="0" presStyleCnt="3">
        <dgm:presLayoutVars>
          <dgm:chMax val="0"/>
          <dgm:chPref val="0"/>
        </dgm:presLayoutVars>
      </dgm:prSet>
      <dgm:spPr/>
    </dgm:pt>
    <dgm:pt modelId="{BFDF82C4-0B35-44A5-A5B7-2653ED5812A8}" type="pres">
      <dgm:prSet presAssocID="{B6B3A388-AC34-49D8-853C-66D536E690AB}" presName="sibTrans" presStyleCnt="0"/>
      <dgm:spPr/>
    </dgm:pt>
    <dgm:pt modelId="{9582596E-328C-478E-BE28-BF5CBE3E734B}" type="pres">
      <dgm:prSet presAssocID="{64E1DC85-2856-4AF6-9155-DAFDCAA56711}" presName="compNode" presStyleCnt="0"/>
      <dgm:spPr/>
    </dgm:pt>
    <dgm:pt modelId="{DB413158-E074-4A3E-B092-AD2696ECEA71}" type="pres">
      <dgm:prSet presAssocID="{64E1DC85-2856-4AF6-9155-DAFDCAA56711}" presName="bgRect" presStyleLbl="bgShp" presStyleIdx="1" presStyleCnt="3"/>
      <dgm:spPr/>
    </dgm:pt>
    <dgm:pt modelId="{70C4D849-A3F0-4DD2-916C-3608F64C0F1A}" type="pres">
      <dgm:prSet presAssocID="{64E1DC85-2856-4AF6-9155-DAFDCAA5671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DE8644C6-2531-411C-8433-557BE24F145D}" type="pres">
      <dgm:prSet presAssocID="{64E1DC85-2856-4AF6-9155-DAFDCAA56711}" presName="spaceRect" presStyleCnt="0"/>
      <dgm:spPr/>
    </dgm:pt>
    <dgm:pt modelId="{9918905F-43A5-4B14-BEA5-009932F7C9BA}" type="pres">
      <dgm:prSet presAssocID="{64E1DC85-2856-4AF6-9155-DAFDCAA56711}" presName="parTx" presStyleLbl="revTx" presStyleIdx="1" presStyleCnt="3">
        <dgm:presLayoutVars>
          <dgm:chMax val="0"/>
          <dgm:chPref val="0"/>
        </dgm:presLayoutVars>
      </dgm:prSet>
      <dgm:spPr/>
    </dgm:pt>
    <dgm:pt modelId="{131C1ED6-65B3-4B87-878E-A32F8256D78C}" type="pres">
      <dgm:prSet presAssocID="{3221B5C6-2AC0-4FD9-8DE9-0C52BE172C90}" presName="sibTrans" presStyleCnt="0"/>
      <dgm:spPr/>
    </dgm:pt>
    <dgm:pt modelId="{E2E7EBD4-2423-4AE7-A638-933B4645CEB5}" type="pres">
      <dgm:prSet presAssocID="{61393C17-0687-4E94-A619-7E90CFBA128B}" presName="compNode" presStyleCnt="0"/>
      <dgm:spPr/>
    </dgm:pt>
    <dgm:pt modelId="{EAEA1AC1-D72E-4941-ABA7-E446355D5D62}" type="pres">
      <dgm:prSet presAssocID="{61393C17-0687-4E94-A619-7E90CFBA128B}" presName="bgRect" presStyleLbl="bgShp" presStyleIdx="2" presStyleCnt="3"/>
      <dgm:spPr/>
    </dgm:pt>
    <dgm:pt modelId="{4FF0EE62-23FC-4633-8A7A-0E7B98FAAC32}" type="pres">
      <dgm:prSet presAssocID="{61393C17-0687-4E94-A619-7E90CFBA12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83A9F3C-8A79-40DB-84CB-3C386F1F2EC7}" type="pres">
      <dgm:prSet presAssocID="{61393C17-0687-4E94-A619-7E90CFBA128B}" presName="spaceRect" presStyleCnt="0"/>
      <dgm:spPr/>
    </dgm:pt>
    <dgm:pt modelId="{A47E0794-0E58-4788-B843-93CB8C55CF95}" type="pres">
      <dgm:prSet presAssocID="{61393C17-0687-4E94-A619-7E90CFBA128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9335806-3969-4DC5-9B8D-4359D7BB1143}" srcId="{7F8D986B-C8A7-4CE5-8D95-E049AA48C1E2}" destId="{61393C17-0687-4E94-A619-7E90CFBA128B}" srcOrd="2" destOrd="0" parTransId="{A81C80B4-A293-4E46-8224-A2AFB5007851}" sibTransId="{93A94476-973D-403F-A9B8-4E5342AFBE31}"/>
    <dgm:cxn modelId="{3CABAA0F-AA88-4876-A5DC-417A37D3DFD4}" type="presOf" srcId="{61393C17-0687-4E94-A619-7E90CFBA128B}" destId="{A47E0794-0E58-4788-B843-93CB8C55CF95}" srcOrd="0" destOrd="0" presId="urn:microsoft.com/office/officeart/2018/2/layout/IconVerticalSolidList"/>
    <dgm:cxn modelId="{54E19546-B568-4AF3-8852-FCA7C7F6824D}" srcId="{7F8D986B-C8A7-4CE5-8D95-E049AA48C1E2}" destId="{7AB5FDBD-2187-42C2-91A4-4D83DBC5A4D4}" srcOrd="0" destOrd="0" parTransId="{4B15E6D5-3E68-4DC3-A6CB-B31255D7CB1A}" sibTransId="{B6B3A388-AC34-49D8-853C-66D536E690AB}"/>
    <dgm:cxn modelId="{623AC567-F0C0-433B-9190-F558489E20C7}" type="presOf" srcId="{64E1DC85-2856-4AF6-9155-DAFDCAA56711}" destId="{9918905F-43A5-4B14-BEA5-009932F7C9BA}" srcOrd="0" destOrd="0" presId="urn:microsoft.com/office/officeart/2018/2/layout/IconVerticalSolidList"/>
    <dgm:cxn modelId="{3DF78F84-4D76-466E-9E1F-1E00476A26CC}" type="presOf" srcId="{7AB5FDBD-2187-42C2-91A4-4D83DBC5A4D4}" destId="{A66BBD03-6AB2-4927-AD3C-FAF6A6B6FA72}" srcOrd="0" destOrd="0" presId="urn:microsoft.com/office/officeart/2018/2/layout/IconVerticalSolidList"/>
    <dgm:cxn modelId="{A8DF5D9A-7886-4669-A20B-F1C8DE21B90D}" srcId="{7F8D986B-C8A7-4CE5-8D95-E049AA48C1E2}" destId="{64E1DC85-2856-4AF6-9155-DAFDCAA56711}" srcOrd="1" destOrd="0" parTransId="{21D56226-0D03-4C99-AB1E-7AEA10E87470}" sibTransId="{3221B5C6-2AC0-4FD9-8DE9-0C52BE172C90}"/>
    <dgm:cxn modelId="{9EC256CB-B64A-4EBB-AEBA-A4E87A771E59}" type="presOf" srcId="{7F8D986B-C8A7-4CE5-8D95-E049AA48C1E2}" destId="{DF07261B-6AE6-4F0D-A1B0-01E49DD10E5D}" srcOrd="0" destOrd="0" presId="urn:microsoft.com/office/officeart/2018/2/layout/IconVerticalSolidList"/>
    <dgm:cxn modelId="{88F57C17-5DC8-45AA-8321-5E16C5004BE7}" type="presParOf" srcId="{DF07261B-6AE6-4F0D-A1B0-01E49DD10E5D}" destId="{190C6953-8F0D-417B-B3E0-A2EFAAB6AF7A}" srcOrd="0" destOrd="0" presId="urn:microsoft.com/office/officeart/2018/2/layout/IconVerticalSolidList"/>
    <dgm:cxn modelId="{6AA6D6AF-D195-4B6E-B38C-21B4221739F6}" type="presParOf" srcId="{190C6953-8F0D-417B-B3E0-A2EFAAB6AF7A}" destId="{D1A0033C-E0C1-410F-98B5-73D638C91590}" srcOrd="0" destOrd="0" presId="urn:microsoft.com/office/officeart/2018/2/layout/IconVerticalSolidList"/>
    <dgm:cxn modelId="{B53AF0DF-0015-404D-A87C-C796B69596B3}" type="presParOf" srcId="{190C6953-8F0D-417B-B3E0-A2EFAAB6AF7A}" destId="{0D7E6612-D50C-4B2B-9850-8A7028313517}" srcOrd="1" destOrd="0" presId="urn:microsoft.com/office/officeart/2018/2/layout/IconVerticalSolidList"/>
    <dgm:cxn modelId="{657A1614-9968-4D97-BC3B-549D2185CB92}" type="presParOf" srcId="{190C6953-8F0D-417B-B3E0-A2EFAAB6AF7A}" destId="{ED5479D5-9C0B-42E0-8ED0-EEE5F0522948}" srcOrd="2" destOrd="0" presId="urn:microsoft.com/office/officeart/2018/2/layout/IconVerticalSolidList"/>
    <dgm:cxn modelId="{A67218F3-F538-4FCC-92E2-98A8745F4700}" type="presParOf" srcId="{190C6953-8F0D-417B-B3E0-A2EFAAB6AF7A}" destId="{A66BBD03-6AB2-4927-AD3C-FAF6A6B6FA72}" srcOrd="3" destOrd="0" presId="urn:microsoft.com/office/officeart/2018/2/layout/IconVerticalSolidList"/>
    <dgm:cxn modelId="{12F23A84-C56E-4FA7-8A2F-D87A0881E531}" type="presParOf" srcId="{DF07261B-6AE6-4F0D-A1B0-01E49DD10E5D}" destId="{BFDF82C4-0B35-44A5-A5B7-2653ED5812A8}" srcOrd="1" destOrd="0" presId="urn:microsoft.com/office/officeart/2018/2/layout/IconVerticalSolidList"/>
    <dgm:cxn modelId="{2024AA39-A4D7-47E6-8E01-F490A026745C}" type="presParOf" srcId="{DF07261B-6AE6-4F0D-A1B0-01E49DD10E5D}" destId="{9582596E-328C-478E-BE28-BF5CBE3E734B}" srcOrd="2" destOrd="0" presId="urn:microsoft.com/office/officeart/2018/2/layout/IconVerticalSolidList"/>
    <dgm:cxn modelId="{FC4A8AF2-E5FA-40B1-8D82-6D36D20308F4}" type="presParOf" srcId="{9582596E-328C-478E-BE28-BF5CBE3E734B}" destId="{DB413158-E074-4A3E-B092-AD2696ECEA71}" srcOrd="0" destOrd="0" presId="urn:microsoft.com/office/officeart/2018/2/layout/IconVerticalSolidList"/>
    <dgm:cxn modelId="{145195A2-AB65-465A-9833-05CB04E5F513}" type="presParOf" srcId="{9582596E-328C-478E-BE28-BF5CBE3E734B}" destId="{70C4D849-A3F0-4DD2-916C-3608F64C0F1A}" srcOrd="1" destOrd="0" presId="urn:microsoft.com/office/officeart/2018/2/layout/IconVerticalSolidList"/>
    <dgm:cxn modelId="{95FFB806-33EB-4D78-812C-9E15F8EF37AF}" type="presParOf" srcId="{9582596E-328C-478E-BE28-BF5CBE3E734B}" destId="{DE8644C6-2531-411C-8433-557BE24F145D}" srcOrd="2" destOrd="0" presId="urn:microsoft.com/office/officeart/2018/2/layout/IconVerticalSolidList"/>
    <dgm:cxn modelId="{22B7E7F9-F2F3-4650-A9EF-44177FCD6F95}" type="presParOf" srcId="{9582596E-328C-478E-BE28-BF5CBE3E734B}" destId="{9918905F-43A5-4B14-BEA5-009932F7C9BA}" srcOrd="3" destOrd="0" presId="urn:microsoft.com/office/officeart/2018/2/layout/IconVerticalSolidList"/>
    <dgm:cxn modelId="{A74B514B-5C90-455B-BB7D-1675EEB5C047}" type="presParOf" srcId="{DF07261B-6AE6-4F0D-A1B0-01E49DD10E5D}" destId="{131C1ED6-65B3-4B87-878E-A32F8256D78C}" srcOrd="3" destOrd="0" presId="urn:microsoft.com/office/officeart/2018/2/layout/IconVerticalSolidList"/>
    <dgm:cxn modelId="{C2BF5023-70C0-445D-8ABF-C0D08908FBF6}" type="presParOf" srcId="{DF07261B-6AE6-4F0D-A1B0-01E49DD10E5D}" destId="{E2E7EBD4-2423-4AE7-A638-933B4645CEB5}" srcOrd="4" destOrd="0" presId="urn:microsoft.com/office/officeart/2018/2/layout/IconVerticalSolidList"/>
    <dgm:cxn modelId="{36B682FE-7ADA-41FF-9372-42D9AB6F1A0B}" type="presParOf" srcId="{E2E7EBD4-2423-4AE7-A638-933B4645CEB5}" destId="{EAEA1AC1-D72E-4941-ABA7-E446355D5D62}" srcOrd="0" destOrd="0" presId="urn:microsoft.com/office/officeart/2018/2/layout/IconVerticalSolidList"/>
    <dgm:cxn modelId="{B234AC90-4B85-442A-9DA7-4C0D0D41A958}" type="presParOf" srcId="{E2E7EBD4-2423-4AE7-A638-933B4645CEB5}" destId="{4FF0EE62-23FC-4633-8A7A-0E7B98FAAC32}" srcOrd="1" destOrd="0" presId="urn:microsoft.com/office/officeart/2018/2/layout/IconVerticalSolidList"/>
    <dgm:cxn modelId="{0AC02771-7B88-4F31-BD94-736256BB6A2A}" type="presParOf" srcId="{E2E7EBD4-2423-4AE7-A638-933B4645CEB5}" destId="{683A9F3C-8A79-40DB-84CB-3C386F1F2EC7}" srcOrd="2" destOrd="0" presId="urn:microsoft.com/office/officeart/2018/2/layout/IconVerticalSolidList"/>
    <dgm:cxn modelId="{894BAD5B-C40B-4CE7-AD6E-7319DEB454BB}" type="presParOf" srcId="{E2E7EBD4-2423-4AE7-A638-933B4645CEB5}" destId="{A47E0794-0E58-4788-B843-93CB8C55CF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BF34E1-4298-45F5-9F9A-4EF772C40F5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2F20EFF-D396-46A4-8E7B-4CBD837EC18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**Horizontal Testing**</a:t>
          </a:r>
        </a:p>
      </dgm:t>
    </dgm:pt>
    <dgm:pt modelId="{1E77D905-B657-49BE-9550-CEA8BB46A369}" type="parTrans" cxnId="{85E1F9D8-6BD4-49F4-B62B-67552D17E9A9}">
      <dgm:prSet/>
      <dgm:spPr/>
      <dgm:t>
        <a:bodyPr/>
        <a:lstStyle/>
        <a:p>
          <a:endParaRPr lang="en-US"/>
        </a:p>
      </dgm:t>
    </dgm:pt>
    <dgm:pt modelId="{E3FF7ADA-40DB-4A09-B26F-2156CA85C8FE}" type="sibTrans" cxnId="{85E1F9D8-6BD4-49F4-B62B-67552D17E9A9}">
      <dgm:prSet/>
      <dgm:spPr/>
      <dgm:t>
        <a:bodyPr/>
        <a:lstStyle/>
        <a:p>
          <a:endParaRPr lang="en-US"/>
        </a:p>
      </dgm:t>
    </dgm:pt>
    <dgm:pt modelId="{06197638-7670-4987-9044-BD36F1D0927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Validates complete user journeys across components (aqua cloud, HeadSpin)</a:t>
          </a:r>
        </a:p>
      </dgm:t>
    </dgm:pt>
    <dgm:pt modelId="{33D7078D-13D6-4861-8328-35D5AB5AD97B}" type="parTrans" cxnId="{BC810CF6-9BE4-4AE5-BD5C-8FB65F58C546}">
      <dgm:prSet/>
      <dgm:spPr/>
      <dgm:t>
        <a:bodyPr/>
        <a:lstStyle/>
        <a:p>
          <a:endParaRPr lang="en-US"/>
        </a:p>
      </dgm:t>
    </dgm:pt>
    <dgm:pt modelId="{47D33F33-82C5-4D87-9BD4-1A511F9F2506}" type="sibTrans" cxnId="{BC810CF6-9BE4-4AE5-BD5C-8FB65F58C546}">
      <dgm:prSet/>
      <dgm:spPr/>
      <dgm:t>
        <a:bodyPr/>
        <a:lstStyle/>
        <a:p>
          <a:endParaRPr lang="en-US"/>
        </a:p>
      </dgm:t>
    </dgm:pt>
    <dgm:pt modelId="{F9319F5E-47A3-4D38-B510-A18FEC6CEF1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**Vertical Testing**</a:t>
          </a:r>
        </a:p>
      </dgm:t>
    </dgm:pt>
    <dgm:pt modelId="{74BE9B20-0FC2-4D9C-8E37-687B23949F29}" type="parTrans" cxnId="{63E0E921-88F0-4E7F-9F9B-1C5B86F62864}">
      <dgm:prSet/>
      <dgm:spPr/>
      <dgm:t>
        <a:bodyPr/>
        <a:lstStyle/>
        <a:p>
          <a:endParaRPr lang="en-US"/>
        </a:p>
      </dgm:t>
    </dgm:pt>
    <dgm:pt modelId="{F35B314F-FEBD-42FA-B0E4-A6F5E115553C}" type="sibTrans" cxnId="{63E0E921-88F0-4E7F-9F9B-1C5B86F62864}">
      <dgm:prSet/>
      <dgm:spPr/>
      <dgm:t>
        <a:bodyPr/>
        <a:lstStyle/>
        <a:p>
          <a:endParaRPr lang="en-US"/>
        </a:p>
      </dgm:t>
    </dgm:pt>
    <dgm:pt modelId="{5C72A6D0-2C7D-46E3-9EB2-8AD20A0C580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Focuses on specific layers (UI, logic, data) in isolation (aqua cloud, HeadSpin)</a:t>
          </a:r>
        </a:p>
      </dgm:t>
    </dgm:pt>
    <dgm:pt modelId="{D6E6E861-B8C5-4852-BCEF-9124764C61FE}" type="parTrans" cxnId="{54972A0F-D8BD-445F-98A7-653B91B5E014}">
      <dgm:prSet/>
      <dgm:spPr/>
      <dgm:t>
        <a:bodyPr/>
        <a:lstStyle/>
        <a:p>
          <a:endParaRPr lang="en-US"/>
        </a:p>
      </dgm:t>
    </dgm:pt>
    <dgm:pt modelId="{5AF5B019-B69A-4E81-9DA3-749C308C7EFF}" type="sibTrans" cxnId="{54972A0F-D8BD-445F-98A7-653B91B5E014}">
      <dgm:prSet/>
      <dgm:spPr/>
      <dgm:t>
        <a:bodyPr/>
        <a:lstStyle/>
        <a:p>
          <a:endParaRPr lang="en-US"/>
        </a:p>
      </dgm:t>
    </dgm:pt>
    <dgm:pt modelId="{F8BC85F9-2781-4052-921D-F21274DD8905}" type="pres">
      <dgm:prSet presAssocID="{E9BF34E1-4298-45F5-9F9A-4EF772C40F5F}" presName="root" presStyleCnt="0">
        <dgm:presLayoutVars>
          <dgm:dir/>
          <dgm:resizeHandles val="exact"/>
        </dgm:presLayoutVars>
      </dgm:prSet>
      <dgm:spPr/>
    </dgm:pt>
    <dgm:pt modelId="{4C6F76D2-A6D8-4BA9-9B8D-66F1C46202FE}" type="pres">
      <dgm:prSet presAssocID="{B2F20EFF-D396-46A4-8E7B-4CBD837EC188}" presName="compNode" presStyleCnt="0"/>
      <dgm:spPr/>
    </dgm:pt>
    <dgm:pt modelId="{5DCE6555-A0B1-4E33-AB67-E359C7AF0A2F}" type="pres">
      <dgm:prSet presAssocID="{B2F20EFF-D396-46A4-8E7B-4CBD837EC188}" presName="iconBgRect" presStyleLbl="bgShp" presStyleIdx="0" presStyleCnt="4"/>
      <dgm:spPr/>
    </dgm:pt>
    <dgm:pt modelId="{A552FA84-E832-441C-8076-886B3B3FAFAC}" type="pres">
      <dgm:prSet presAssocID="{B2F20EFF-D396-46A4-8E7B-4CBD837EC1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2054493C-74B2-4A25-BFF9-1DDF8AF8A68D}" type="pres">
      <dgm:prSet presAssocID="{B2F20EFF-D396-46A4-8E7B-4CBD837EC188}" presName="spaceRect" presStyleCnt="0"/>
      <dgm:spPr/>
    </dgm:pt>
    <dgm:pt modelId="{45217EE9-C686-4180-94CA-B8149BE5A5AB}" type="pres">
      <dgm:prSet presAssocID="{B2F20EFF-D396-46A4-8E7B-4CBD837EC188}" presName="textRect" presStyleLbl="revTx" presStyleIdx="0" presStyleCnt="4">
        <dgm:presLayoutVars>
          <dgm:chMax val="1"/>
          <dgm:chPref val="1"/>
        </dgm:presLayoutVars>
      </dgm:prSet>
      <dgm:spPr/>
    </dgm:pt>
    <dgm:pt modelId="{CE552EB9-FDFE-4D3F-8D7C-D08098595899}" type="pres">
      <dgm:prSet presAssocID="{E3FF7ADA-40DB-4A09-B26F-2156CA85C8FE}" presName="sibTrans" presStyleCnt="0"/>
      <dgm:spPr/>
    </dgm:pt>
    <dgm:pt modelId="{C79E6C2C-4F9F-40E7-84FB-B02CC26322DF}" type="pres">
      <dgm:prSet presAssocID="{06197638-7670-4987-9044-BD36F1D0927C}" presName="compNode" presStyleCnt="0"/>
      <dgm:spPr/>
    </dgm:pt>
    <dgm:pt modelId="{5AC5A9BD-E831-4A33-B799-A2CAA5EE1D13}" type="pres">
      <dgm:prSet presAssocID="{06197638-7670-4987-9044-BD36F1D0927C}" presName="iconBgRect" presStyleLbl="bgShp" presStyleIdx="1" presStyleCnt="4"/>
      <dgm:spPr/>
    </dgm:pt>
    <dgm:pt modelId="{D2086C79-CDA4-401A-A2AC-ECAAB274D261}" type="pres">
      <dgm:prSet presAssocID="{06197638-7670-4987-9044-BD36F1D092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sh"/>
        </a:ext>
      </dgm:extLst>
    </dgm:pt>
    <dgm:pt modelId="{831BD59D-E77F-4E6C-87F2-4708D925467B}" type="pres">
      <dgm:prSet presAssocID="{06197638-7670-4987-9044-BD36F1D0927C}" presName="spaceRect" presStyleCnt="0"/>
      <dgm:spPr/>
    </dgm:pt>
    <dgm:pt modelId="{3763E341-CF10-4049-9F74-1B5914481FF2}" type="pres">
      <dgm:prSet presAssocID="{06197638-7670-4987-9044-BD36F1D0927C}" presName="textRect" presStyleLbl="revTx" presStyleIdx="1" presStyleCnt="4">
        <dgm:presLayoutVars>
          <dgm:chMax val="1"/>
          <dgm:chPref val="1"/>
        </dgm:presLayoutVars>
      </dgm:prSet>
      <dgm:spPr/>
    </dgm:pt>
    <dgm:pt modelId="{7F1217F5-AE42-4B62-9ECF-08D7F7130032}" type="pres">
      <dgm:prSet presAssocID="{47D33F33-82C5-4D87-9BD4-1A511F9F2506}" presName="sibTrans" presStyleCnt="0"/>
      <dgm:spPr/>
    </dgm:pt>
    <dgm:pt modelId="{112E94DF-6CCE-4C54-80BD-B4E8A8BA8662}" type="pres">
      <dgm:prSet presAssocID="{F9319F5E-47A3-4D38-B510-A18FEC6CEF1B}" presName="compNode" presStyleCnt="0"/>
      <dgm:spPr/>
    </dgm:pt>
    <dgm:pt modelId="{FA7DC8E1-0372-4B52-B118-B909B5352636}" type="pres">
      <dgm:prSet presAssocID="{F9319F5E-47A3-4D38-B510-A18FEC6CEF1B}" presName="iconBgRect" presStyleLbl="bgShp" presStyleIdx="2" presStyleCnt="4"/>
      <dgm:spPr/>
    </dgm:pt>
    <dgm:pt modelId="{0DF3F8AC-B946-47C3-8407-8F72FE7F1914}" type="pres">
      <dgm:prSet presAssocID="{F9319F5E-47A3-4D38-B510-A18FEC6CEF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492F5C93-9052-41A9-AA9B-B51BC66B2E7D}" type="pres">
      <dgm:prSet presAssocID="{F9319F5E-47A3-4D38-B510-A18FEC6CEF1B}" presName="spaceRect" presStyleCnt="0"/>
      <dgm:spPr/>
    </dgm:pt>
    <dgm:pt modelId="{B328CD63-618D-4D63-9129-0D8F76625B4A}" type="pres">
      <dgm:prSet presAssocID="{F9319F5E-47A3-4D38-B510-A18FEC6CEF1B}" presName="textRect" presStyleLbl="revTx" presStyleIdx="2" presStyleCnt="4">
        <dgm:presLayoutVars>
          <dgm:chMax val="1"/>
          <dgm:chPref val="1"/>
        </dgm:presLayoutVars>
      </dgm:prSet>
      <dgm:spPr/>
    </dgm:pt>
    <dgm:pt modelId="{57381C17-F63C-4C86-92DA-E6EC2CDEEC98}" type="pres">
      <dgm:prSet presAssocID="{F35B314F-FEBD-42FA-B0E4-A6F5E115553C}" presName="sibTrans" presStyleCnt="0"/>
      <dgm:spPr/>
    </dgm:pt>
    <dgm:pt modelId="{9A799DB6-961F-4113-8560-587C296D3D03}" type="pres">
      <dgm:prSet presAssocID="{5C72A6D0-2C7D-46E3-9EB2-8AD20A0C5806}" presName="compNode" presStyleCnt="0"/>
      <dgm:spPr/>
    </dgm:pt>
    <dgm:pt modelId="{22174350-3F4D-4990-8D05-6E3696055CD7}" type="pres">
      <dgm:prSet presAssocID="{5C72A6D0-2C7D-46E3-9EB2-8AD20A0C5806}" presName="iconBgRect" presStyleLbl="bgShp" presStyleIdx="3" presStyleCnt="4"/>
      <dgm:spPr/>
    </dgm:pt>
    <dgm:pt modelId="{3BE13AD3-BF3A-4C91-A72A-F3A3D5780DF9}" type="pres">
      <dgm:prSet presAssocID="{5C72A6D0-2C7D-46E3-9EB2-8AD20A0C580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1DE80DD-7AC7-4484-ADEE-7DCBC496B82E}" type="pres">
      <dgm:prSet presAssocID="{5C72A6D0-2C7D-46E3-9EB2-8AD20A0C5806}" presName="spaceRect" presStyleCnt="0"/>
      <dgm:spPr/>
    </dgm:pt>
    <dgm:pt modelId="{3FC3A88A-3D2E-436D-B914-60FA58529788}" type="pres">
      <dgm:prSet presAssocID="{5C72A6D0-2C7D-46E3-9EB2-8AD20A0C580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4972A0F-D8BD-445F-98A7-653B91B5E014}" srcId="{E9BF34E1-4298-45F5-9F9A-4EF772C40F5F}" destId="{5C72A6D0-2C7D-46E3-9EB2-8AD20A0C5806}" srcOrd="3" destOrd="0" parTransId="{D6E6E861-B8C5-4852-BCEF-9124764C61FE}" sibTransId="{5AF5B019-B69A-4E81-9DA3-749C308C7EFF}"/>
    <dgm:cxn modelId="{63E0E921-88F0-4E7F-9F9B-1C5B86F62864}" srcId="{E9BF34E1-4298-45F5-9F9A-4EF772C40F5F}" destId="{F9319F5E-47A3-4D38-B510-A18FEC6CEF1B}" srcOrd="2" destOrd="0" parTransId="{74BE9B20-0FC2-4D9C-8E37-687B23949F29}" sibTransId="{F35B314F-FEBD-42FA-B0E4-A6F5E115553C}"/>
    <dgm:cxn modelId="{E258EC6C-4A07-4B49-89C6-9501B8466225}" type="presOf" srcId="{5C72A6D0-2C7D-46E3-9EB2-8AD20A0C5806}" destId="{3FC3A88A-3D2E-436D-B914-60FA58529788}" srcOrd="0" destOrd="0" presId="urn:microsoft.com/office/officeart/2018/5/layout/IconCircleLabelList"/>
    <dgm:cxn modelId="{B3C61E54-4E68-4560-8DE6-9E787C8F07D3}" type="presOf" srcId="{E9BF34E1-4298-45F5-9F9A-4EF772C40F5F}" destId="{F8BC85F9-2781-4052-921D-F21274DD8905}" srcOrd="0" destOrd="0" presId="urn:microsoft.com/office/officeart/2018/5/layout/IconCircleLabelList"/>
    <dgm:cxn modelId="{30A29879-1AB1-4DFD-8ED9-B0D24ADE0CFE}" type="presOf" srcId="{06197638-7670-4987-9044-BD36F1D0927C}" destId="{3763E341-CF10-4049-9F74-1B5914481FF2}" srcOrd="0" destOrd="0" presId="urn:microsoft.com/office/officeart/2018/5/layout/IconCircleLabelList"/>
    <dgm:cxn modelId="{084F9D9F-9BD2-44A3-B921-D80F52E61551}" type="presOf" srcId="{F9319F5E-47A3-4D38-B510-A18FEC6CEF1B}" destId="{B328CD63-618D-4D63-9129-0D8F76625B4A}" srcOrd="0" destOrd="0" presId="urn:microsoft.com/office/officeart/2018/5/layout/IconCircleLabelList"/>
    <dgm:cxn modelId="{4C493BA0-F122-4AD2-9972-8FB07DE7CB47}" type="presOf" srcId="{B2F20EFF-D396-46A4-8E7B-4CBD837EC188}" destId="{45217EE9-C686-4180-94CA-B8149BE5A5AB}" srcOrd="0" destOrd="0" presId="urn:microsoft.com/office/officeart/2018/5/layout/IconCircleLabelList"/>
    <dgm:cxn modelId="{85E1F9D8-6BD4-49F4-B62B-67552D17E9A9}" srcId="{E9BF34E1-4298-45F5-9F9A-4EF772C40F5F}" destId="{B2F20EFF-D396-46A4-8E7B-4CBD837EC188}" srcOrd="0" destOrd="0" parTransId="{1E77D905-B657-49BE-9550-CEA8BB46A369}" sibTransId="{E3FF7ADA-40DB-4A09-B26F-2156CA85C8FE}"/>
    <dgm:cxn modelId="{BC810CF6-9BE4-4AE5-BD5C-8FB65F58C546}" srcId="{E9BF34E1-4298-45F5-9F9A-4EF772C40F5F}" destId="{06197638-7670-4987-9044-BD36F1D0927C}" srcOrd="1" destOrd="0" parTransId="{33D7078D-13D6-4861-8328-35D5AB5AD97B}" sibTransId="{47D33F33-82C5-4D87-9BD4-1A511F9F2506}"/>
    <dgm:cxn modelId="{6B382E6D-3757-4969-A7CB-46665749FDA8}" type="presParOf" srcId="{F8BC85F9-2781-4052-921D-F21274DD8905}" destId="{4C6F76D2-A6D8-4BA9-9B8D-66F1C46202FE}" srcOrd="0" destOrd="0" presId="urn:microsoft.com/office/officeart/2018/5/layout/IconCircleLabelList"/>
    <dgm:cxn modelId="{0D1E8597-B873-471C-A82C-F5F21182D5BC}" type="presParOf" srcId="{4C6F76D2-A6D8-4BA9-9B8D-66F1C46202FE}" destId="{5DCE6555-A0B1-4E33-AB67-E359C7AF0A2F}" srcOrd="0" destOrd="0" presId="urn:microsoft.com/office/officeart/2018/5/layout/IconCircleLabelList"/>
    <dgm:cxn modelId="{9DEDA9A9-83D0-45FA-8CD9-074F1274646E}" type="presParOf" srcId="{4C6F76D2-A6D8-4BA9-9B8D-66F1C46202FE}" destId="{A552FA84-E832-441C-8076-886B3B3FAFAC}" srcOrd="1" destOrd="0" presId="urn:microsoft.com/office/officeart/2018/5/layout/IconCircleLabelList"/>
    <dgm:cxn modelId="{211A66C4-FBAD-4E8F-BBA0-4DEEDF59399E}" type="presParOf" srcId="{4C6F76D2-A6D8-4BA9-9B8D-66F1C46202FE}" destId="{2054493C-74B2-4A25-BFF9-1DDF8AF8A68D}" srcOrd="2" destOrd="0" presId="urn:microsoft.com/office/officeart/2018/5/layout/IconCircleLabelList"/>
    <dgm:cxn modelId="{0C2A9934-E4B3-45B8-B2B1-F8ABB3AEFA04}" type="presParOf" srcId="{4C6F76D2-A6D8-4BA9-9B8D-66F1C46202FE}" destId="{45217EE9-C686-4180-94CA-B8149BE5A5AB}" srcOrd="3" destOrd="0" presId="urn:microsoft.com/office/officeart/2018/5/layout/IconCircleLabelList"/>
    <dgm:cxn modelId="{23BFA57B-F969-4833-98B7-08A75BEE9B8A}" type="presParOf" srcId="{F8BC85F9-2781-4052-921D-F21274DD8905}" destId="{CE552EB9-FDFE-4D3F-8D7C-D08098595899}" srcOrd="1" destOrd="0" presId="urn:microsoft.com/office/officeart/2018/5/layout/IconCircleLabelList"/>
    <dgm:cxn modelId="{A8B8529C-F581-4A95-9068-1EB43ADB2215}" type="presParOf" srcId="{F8BC85F9-2781-4052-921D-F21274DD8905}" destId="{C79E6C2C-4F9F-40E7-84FB-B02CC26322DF}" srcOrd="2" destOrd="0" presId="urn:microsoft.com/office/officeart/2018/5/layout/IconCircleLabelList"/>
    <dgm:cxn modelId="{02E2F722-87F0-4FFD-AA1F-8067C5E3CA23}" type="presParOf" srcId="{C79E6C2C-4F9F-40E7-84FB-B02CC26322DF}" destId="{5AC5A9BD-E831-4A33-B799-A2CAA5EE1D13}" srcOrd="0" destOrd="0" presId="urn:microsoft.com/office/officeart/2018/5/layout/IconCircleLabelList"/>
    <dgm:cxn modelId="{29849803-7A2D-4278-84CF-68CBB8B3E237}" type="presParOf" srcId="{C79E6C2C-4F9F-40E7-84FB-B02CC26322DF}" destId="{D2086C79-CDA4-401A-A2AC-ECAAB274D261}" srcOrd="1" destOrd="0" presId="urn:microsoft.com/office/officeart/2018/5/layout/IconCircleLabelList"/>
    <dgm:cxn modelId="{3373D43C-5806-4FF1-A7C9-20571DA756AE}" type="presParOf" srcId="{C79E6C2C-4F9F-40E7-84FB-B02CC26322DF}" destId="{831BD59D-E77F-4E6C-87F2-4708D925467B}" srcOrd="2" destOrd="0" presId="urn:microsoft.com/office/officeart/2018/5/layout/IconCircleLabelList"/>
    <dgm:cxn modelId="{A6B0C62A-13C3-423F-BA42-3667AFEDEB2D}" type="presParOf" srcId="{C79E6C2C-4F9F-40E7-84FB-B02CC26322DF}" destId="{3763E341-CF10-4049-9F74-1B5914481FF2}" srcOrd="3" destOrd="0" presId="urn:microsoft.com/office/officeart/2018/5/layout/IconCircleLabelList"/>
    <dgm:cxn modelId="{F13A9898-C7BC-4C54-AC0B-1B3D5EDAF9B6}" type="presParOf" srcId="{F8BC85F9-2781-4052-921D-F21274DD8905}" destId="{7F1217F5-AE42-4B62-9ECF-08D7F7130032}" srcOrd="3" destOrd="0" presId="urn:microsoft.com/office/officeart/2018/5/layout/IconCircleLabelList"/>
    <dgm:cxn modelId="{5DA0DFE0-0C0E-4DF2-822E-17D48B3A116F}" type="presParOf" srcId="{F8BC85F9-2781-4052-921D-F21274DD8905}" destId="{112E94DF-6CCE-4C54-80BD-B4E8A8BA8662}" srcOrd="4" destOrd="0" presId="urn:microsoft.com/office/officeart/2018/5/layout/IconCircleLabelList"/>
    <dgm:cxn modelId="{4211AF0B-38AC-4046-9C56-1FF1FD027433}" type="presParOf" srcId="{112E94DF-6CCE-4C54-80BD-B4E8A8BA8662}" destId="{FA7DC8E1-0372-4B52-B118-B909B5352636}" srcOrd="0" destOrd="0" presId="urn:microsoft.com/office/officeart/2018/5/layout/IconCircleLabelList"/>
    <dgm:cxn modelId="{F38D1C78-0658-4E69-AE89-6FFEE3C4DF96}" type="presParOf" srcId="{112E94DF-6CCE-4C54-80BD-B4E8A8BA8662}" destId="{0DF3F8AC-B946-47C3-8407-8F72FE7F1914}" srcOrd="1" destOrd="0" presId="urn:microsoft.com/office/officeart/2018/5/layout/IconCircleLabelList"/>
    <dgm:cxn modelId="{70066810-6A4F-4E60-90E0-F272A72C0A7D}" type="presParOf" srcId="{112E94DF-6CCE-4C54-80BD-B4E8A8BA8662}" destId="{492F5C93-9052-41A9-AA9B-B51BC66B2E7D}" srcOrd="2" destOrd="0" presId="urn:microsoft.com/office/officeart/2018/5/layout/IconCircleLabelList"/>
    <dgm:cxn modelId="{5CE0A420-95D2-401D-9CEB-7753A5E1085C}" type="presParOf" srcId="{112E94DF-6CCE-4C54-80BD-B4E8A8BA8662}" destId="{B328CD63-618D-4D63-9129-0D8F76625B4A}" srcOrd="3" destOrd="0" presId="urn:microsoft.com/office/officeart/2018/5/layout/IconCircleLabelList"/>
    <dgm:cxn modelId="{159E2867-628D-44F4-AB7E-37D82E8463A2}" type="presParOf" srcId="{F8BC85F9-2781-4052-921D-F21274DD8905}" destId="{57381C17-F63C-4C86-92DA-E6EC2CDEEC98}" srcOrd="5" destOrd="0" presId="urn:microsoft.com/office/officeart/2018/5/layout/IconCircleLabelList"/>
    <dgm:cxn modelId="{4F480B59-95EA-4B7B-AF09-38C10B798AEC}" type="presParOf" srcId="{F8BC85F9-2781-4052-921D-F21274DD8905}" destId="{9A799DB6-961F-4113-8560-587C296D3D03}" srcOrd="6" destOrd="0" presId="urn:microsoft.com/office/officeart/2018/5/layout/IconCircleLabelList"/>
    <dgm:cxn modelId="{4C2322B5-8BB7-437F-9652-11A1D2F3A121}" type="presParOf" srcId="{9A799DB6-961F-4113-8560-587C296D3D03}" destId="{22174350-3F4D-4990-8D05-6E3696055CD7}" srcOrd="0" destOrd="0" presId="urn:microsoft.com/office/officeart/2018/5/layout/IconCircleLabelList"/>
    <dgm:cxn modelId="{CDC7EABF-F22C-4B64-BB35-94CEF5529C0B}" type="presParOf" srcId="{9A799DB6-961F-4113-8560-587C296D3D03}" destId="{3BE13AD3-BF3A-4C91-A72A-F3A3D5780DF9}" srcOrd="1" destOrd="0" presId="urn:microsoft.com/office/officeart/2018/5/layout/IconCircleLabelList"/>
    <dgm:cxn modelId="{E0DA477E-723A-4C49-AFCB-1C3434EC7E30}" type="presParOf" srcId="{9A799DB6-961F-4113-8560-587C296D3D03}" destId="{31DE80DD-7AC7-4484-ADEE-7DCBC496B82E}" srcOrd="2" destOrd="0" presId="urn:microsoft.com/office/officeart/2018/5/layout/IconCircleLabelList"/>
    <dgm:cxn modelId="{6ABFAE8A-7486-4D63-81C6-A5FAAFD29985}" type="presParOf" srcId="{9A799DB6-961F-4113-8560-587C296D3D03}" destId="{3FC3A88A-3D2E-436D-B914-60FA5852978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8CBB45D-8049-41FF-B80D-E0A086498AA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768993B-48F8-4507-97CB-0EC30601E644}">
      <dgm:prSet/>
      <dgm:spPr/>
      <dgm:t>
        <a:bodyPr/>
        <a:lstStyle/>
        <a:p>
          <a:r>
            <a:rPr lang="en-US"/>
            <a:t>- Manual: Discover user flows early, shape automation (Momentic, Medium)</a:t>
          </a:r>
        </a:p>
      </dgm:t>
    </dgm:pt>
    <dgm:pt modelId="{B4C0755E-2494-483E-8647-D06FAD508562}" type="parTrans" cxnId="{064EE19E-CE97-4A7C-8646-8A463BC6A8AD}">
      <dgm:prSet/>
      <dgm:spPr/>
      <dgm:t>
        <a:bodyPr/>
        <a:lstStyle/>
        <a:p>
          <a:endParaRPr lang="en-US"/>
        </a:p>
      </dgm:t>
    </dgm:pt>
    <dgm:pt modelId="{D3DD2559-7950-4613-9D97-9BB96EF4D641}" type="sibTrans" cxnId="{064EE19E-CE97-4A7C-8646-8A463BC6A8AD}">
      <dgm:prSet/>
      <dgm:spPr/>
      <dgm:t>
        <a:bodyPr/>
        <a:lstStyle/>
        <a:p>
          <a:endParaRPr lang="en-US"/>
        </a:p>
      </dgm:t>
    </dgm:pt>
    <dgm:pt modelId="{66A8EDE5-C5CC-4FE0-AA03-5DA4C652796C}">
      <dgm:prSet/>
      <dgm:spPr/>
      <dgm:t>
        <a:bodyPr/>
        <a:lstStyle/>
        <a:p>
          <a:r>
            <a:rPr lang="en-US"/>
            <a:t>- Automated: Boost speed &amp; reliability in CI/CD pipelines (Momentic, CircleCI)</a:t>
          </a:r>
        </a:p>
      </dgm:t>
    </dgm:pt>
    <dgm:pt modelId="{C7F5E91D-C1E1-4304-993B-210401682577}" type="parTrans" cxnId="{0A9406F3-5F2C-4946-9E7B-01F333964492}">
      <dgm:prSet/>
      <dgm:spPr/>
      <dgm:t>
        <a:bodyPr/>
        <a:lstStyle/>
        <a:p>
          <a:endParaRPr lang="en-US"/>
        </a:p>
      </dgm:t>
    </dgm:pt>
    <dgm:pt modelId="{A4D65EFC-C8F8-43AE-8330-411437B7E252}" type="sibTrans" cxnId="{0A9406F3-5F2C-4946-9E7B-01F333964492}">
      <dgm:prSet/>
      <dgm:spPr/>
      <dgm:t>
        <a:bodyPr/>
        <a:lstStyle/>
        <a:p>
          <a:endParaRPr lang="en-US"/>
        </a:p>
      </dgm:t>
    </dgm:pt>
    <dgm:pt modelId="{75CD7914-15BB-4B93-A9DD-4033A29B3C54}" type="pres">
      <dgm:prSet presAssocID="{F8CBB45D-8049-41FF-B80D-E0A086498AAA}" presName="linear" presStyleCnt="0">
        <dgm:presLayoutVars>
          <dgm:animLvl val="lvl"/>
          <dgm:resizeHandles val="exact"/>
        </dgm:presLayoutVars>
      </dgm:prSet>
      <dgm:spPr/>
    </dgm:pt>
    <dgm:pt modelId="{E67919EF-B88D-43BE-ACCC-965BE6CBDD8D}" type="pres">
      <dgm:prSet presAssocID="{F768993B-48F8-4507-97CB-0EC30601E64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B61870B-A27E-49A0-AB30-21B96F824A2C}" type="pres">
      <dgm:prSet presAssocID="{D3DD2559-7950-4613-9D97-9BB96EF4D641}" presName="spacer" presStyleCnt="0"/>
      <dgm:spPr/>
    </dgm:pt>
    <dgm:pt modelId="{E995F1EE-1D0D-4565-BF79-C85216549B6B}" type="pres">
      <dgm:prSet presAssocID="{66A8EDE5-C5CC-4FE0-AA03-5DA4C652796C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F193610-AFC1-4F2F-ACC5-4949D065B4D4}" type="presOf" srcId="{66A8EDE5-C5CC-4FE0-AA03-5DA4C652796C}" destId="{E995F1EE-1D0D-4565-BF79-C85216549B6B}" srcOrd="0" destOrd="0" presId="urn:microsoft.com/office/officeart/2005/8/layout/vList2"/>
    <dgm:cxn modelId="{691D7824-89E2-4CEB-952C-E91FBB852C97}" type="presOf" srcId="{F8CBB45D-8049-41FF-B80D-E0A086498AAA}" destId="{75CD7914-15BB-4B93-A9DD-4033A29B3C54}" srcOrd="0" destOrd="0" presId="urn:microsoft.com/office/officeart/2005/8/layout/vList2"/>
    <dgm:cxn modelId="{064EE19E-CE97-4A7C-8646-8A463BC6A8AD}" srcId="{F8CBB45D-8049-41FF-B80D-E0A086498AAA}" destId="{F768993B-48F8-4507-97CB-0EC30601E644}" srcOrd="0" destOrd="0" parTransId="{B4C0755E-2494-483E-8647-D06FAD508562}" sibTransId="{D3DD2559-7950-4613-9D97-9BB96EF4D641}"/>
    <dgm:cxn modelId="{0A9406F3-5F2C-4946-9E7B-01F333964492}" srcId="{F8CBB45D-8049-41FF-B80D-E0A086498AAA}" destId="{66A8EDE5-C5CC-4FE0-AA03-5DA4C652796C}" srcOrd="1" destOrd="0" parTransId="{C7F5E91D-C1E1-4304-993B-210401682577}" sibTransId="{A4D65EFC-C8F8-43AE-8330-411437B7E252}"/>
    <dgm:cxn modelId="{C2725CFA-5942-4190-AD84-385857569DC3}" type="presOf" srcId="{F768993B-48F8-4507-97CB-0EC30601E644}" destId="{E67919EF-B88D-43BE-ACCC-965BE6CBDD8D}" srcOrd="0" destOrd="0" presId="urn:microsoft.com/office/officeart/2005/8/layout/vList2"/>
    <dgm:cxn modelId="{886A78AA-A384-4384-AEB2-ED5757984ADF}" type="presParOf" srcId="{75CD7914-15BB-4B93-A9DD-4033A29B3C54}" destId="{E67919EF-B88D-43BE-ACCC-965BE6CBDD8D}" srcOrd="0" destOrd="0" presId="urn:microsoft.com/office/officeart/2005/8/layout/vList2"/>
    <dgm:cxn modelId="{A218DE72-4C8F-46F0-870E-F5DED5982B67}" type="presParOf" srcId="{75CD7914-15BB-4B93-A9DD-4033A29B3C54}" destId="{2B61870B-A27E-49A0-AB30-21B96F824A2C}" srcOrd="1" destOrd="0" presId="urn:microsoft.com/office/officeart/2005/8/layout/vList2"/>
    <dgm:cxn modelId="{1AA02899-1E55-4848-9151-2B8290518136}" type="presParOf" srcId="{75CD7914-15BB-4B93-A9DD-4033A29B3C54}" destId="{E995F1EE-1D0D-4565-BF79-C85216549B6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52BD52-C6F7-4720-9A3B-589EDBC8E1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5DCA2B1-1C01-4637-9BD0-31F59CCB70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Popular tools: Selenium, Cypress, TestCafe, Playwright, Puppeteer, Appium, Nightwatch, BrowserStack, Katalon</a:t>
          </a:r>
        </a:p>
      </dgm:t>
    </dgm:pt>
    <dgm:pt modelId="{8137DA3C-7F0E-44EB-AA8B-5E87DD4C538B}" type="parTrans" cxnId="{3B5FD340-84D3-4BAF-B4FC-254919EAA0F0}">
      <dgm:prSet/>
      <dgm:spPr/>
      <dgm:t>
        <a:bodyPr/>
        <a:lstStyle/>
        <a:p>
          <a:endParaRPr lang="en-US"/>
        </a:p>
      </dgm:t>
    </dgm:pt>
    <dgm:pt modelId="{D20A32E0-6DDB-4C38-9561-B7147CEF8613}" type="sibTrans" cxnId="{3B5FD340-84D3-4BAF-B4FC-254919EAA0F0}">
      <dgm:prSet/>
      <dgm:spPr/>
      <dgm:t>
        <a:bodyPr/>
        <a:lstStyle/>
        <a:p>
          <a:endParaRPr lang="en-US"/>
        </a:p>
      </dgm:t>
    </dgm:pt>
    <dgm:pt modelId="{614B7C7A-8A12-43A8-BC41-FCEC66C914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Integrate into DevOps pipelines for continuous QA (CircleCI)</a:t>
          </a:r>
        </a:p>
      </dgm:t>
    </dgm:pt>
    <dgm:pt modelId="{65531BF9-A078-4242-B483-FC7E4608E382}" type="parTrans" cxnId="{1486658D-F5B4-4111-A6E6-5C5A4F59D785}">
      <dgm:prSet/>
      <dgm:spPr/>
      <dgm:t>
        <a:bodyPr/>
        <a:lstStyle/>
        <a:p>
          <a:endParaRPr lang="en-US"/>
        </a:p>
      </dgm:t>
    </dgm:pt>
    <dgm:pt modelId="{AD0457E6-078C-40BF-9903-F7EE37956B99}" type="sibTrans" cxnId="{1486658D-F5B4-4111-A6E6-5C5A4F59D785}">
      <dgm:prSet/>
      <dgm:spPr/>
      <dgm:t>
        <a:bodyPr/>
        <a:lstStyle/>
        <a:p>
          <a:endParaRPr lang="en-US"/>
        </a:p>
      </dgm:t>
    </dgm:pt>
    <dgm:pt modelId="{FAFDDD61-C8E9-4AC8-B848-822D6B762DCD}" type="pres">
      <dgm:prSet presAssocID="{DD52BD52-C6F7-4720-9A3B-589EDBC8E140}" presName="root" presStyleCnt="0">
        <dgm:presLayoutVars>
          <dgm:dir/>
          <dgm:resizeHandles val="exact"/>
        </dgm:presLayoutVars>
      </dgm:prSet>
      <dgm:spPr/>
    </dgm:pt>
    <dgm:pt modelId="{25CF8F00-ABED-4249-BD4B-FAC7D29DEB61}" type="pres">
      <dgm:prSet presAssocID="{B5DCA2B1-1C01-4637-9BD0-31F59CCB70DA}" presName="compNode" presStyleCnt="0"/>
      <dgm:spPr/>
    </dgm:pt>
    <dgm:pt modelId="{DFC94A0B-A562-4287-83A6-F5EB58DF2A53}" type="pres">
      <dgm:prSet presAssocID="{B5DCA2B1-1C01-4637-9BD0-31F59CCB70DA}" presName="bgRect" presStyleLbl="bgShp" presStyleIdx="0" presStyleCnt="2"/>
      <dgm:spPr/>
    </dgm:pt>
    <dgm:pt modelId="{3F681D1C-EFD6-40DA-BF3A-02C9282BEC16}" type="pres">
      <dgm:prSet presAssocID="{B5DCA2B1-1C01-4637-9BD0-31F59CCB70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e Decoration"/>
        </a:ext>
      </dgm:extLst>
    </dgm:pt>
    <dgm:pt modelId="{9DBE1FFB-8EA5-4152-8AA7-011C54E43010}" type="pres">
      <dgm:prSet presAssocID="{B5DCA2B1-1C01-4637-9BD0-31F59CCB70DA}" presName="spaceRect" presStyleCnt="0"/>
      <dgm:spPr/>
    </dgm:pt>
    <dgm:pt modelId="{F128EDC8-3AEC-4CAF-971C-84E547AE20FF}" type="pres">
      <dgm:prSet presAssocID="{B5DCA2B1-1C01-4637-9BD0-31F59CCB70DA}" presName="parTx" presStyleLbl="revTx" presStyleIdx="0" presStyleCnt="2">
        <dgm:presLayoutVars>
          <dgm:chMax val="0"/>
          <dgm:chPref val="0"/>
        </dgm:presLayoutVars>
      </dgm:prSet>
      <dgm:spPr/>
    </dgm:pt>
    <dgm:pt modelId="{3DA62C28-ECD1-4BF7-9B3D-A62296BD02B9}" type="pres">
      <dgm:prSet presAssocID="{D20A32E0-6DDB-4C38-9561-B7147CEF8613}" presName="sibTrans" presStyleCnt="0"/>
      <dgm:spPr/>
    </dgm:pt>
    <dgm:pt modelId="{11F51E90-C880-4C89-99C9-61188BA85055}" type="pres">
      <dgm:prSet presAssocID="{614B7C7A-8A12-43A8-BC41-FCEC66C91434}" presName="compNode" presStyleCnt="0"/>
      <dgm:spPr/>
    </dgm:pt>
    <dgm:pt modelId="{354E4ED0-F017-425D-8CFA-F13C94264490}" type="pres">
      <dgm:prSet presAssocID="{614B7C7A-8A12-43A8-BC41-FCEC66C91434}" presName="bgRect" presStyleLbl="bgShp" presStyleIdx="1" presStyleCnt="2"/>
      <dgm:spPr/>
    </dgm:pt>
    <dgm:pt modelId="{B58A1DB6-5BE9-4E91-9087-4DF42630576C}" type="pres">
      <dgm:prSet presAssocID="{614B7C7A-8A12-43A8-BC41-FCEC66C9143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C83E6D1-9161-4C8D-83FE-822B28405F8D}" type="pres">
      <dgm:prSet presAssocID="{614B7C7A-8A12-43A8-BC41-FCEC66C91434}" presName="spaceRect" presStyleCnt="0"/>
      <dgm:spPr/>
    </dgm:pt>
    <dgm:pt modelId="{80614B25-FF61-4803-A471-F441B4FF4403}" type="pres">
      <dgm:prSet presAssocID="{614B7C7A-8A12-43A8-BC41-FCEC66C91434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7256832-5B7F-4C38-9CAC-A46C6B935714}" type="presOf" srcId="{B5DCA2B1-1C01-4637-9BD0-31F59CCB70DA}" destId="{F128EDC8-3AEC-4CAF-971C-84E547AE20FF}" srcOrd="0" destOrd="0" presId="urn:microsoft.com/office/officeart/2018/2/layout/IconVerticalSolidList"/>
    <dgm:cxn modelId="{3B5FD340-84D3-4BAF-B4FC-254919EAA0F0}" srcId="{DD52BD52-C6F7-4720-9A3B-589EDBC8E140}" destId="{B5DCA2B1-1C01-4637-9BD0-31F59CCB70DA}" srcOrd="0" destOrd="0" parTransId="{8137DA3C-7F0E-44EB-AA8B-5E87DD4C538B}" sibTransId="{D20A32E0-6DDB-4C38-9561-B7147CEF8613}"/>
    <dgm:cxn modelId="{1486658D-F5B4-4111-A6E6-5C5A4F59D785}" srcId="{DD52BD52-C6F7-4720-9A3B-589EDBC8E140}" destId="{614B7C7A-8A12-43A8-BC41-FCEC66C91434}" srcOrd="1" destOrd="0" parTransId="{65531BF9-A078-4242-B483-FC7E4608E382}" sibTransId="{AD0457E6-078C-40BF-9903-F7EE37956B99}"/>
    <dgm:cxn modelId="{67C6A892-46EF-48F6-B893-A6E2FD6724D2}" type="presOf" srcId="{DD52BD52-C6F7-4720-9A3B-589EDBC8E140}" destId="{FAFDDD61-C8E9-4AC8-B848-822D6B762DCD}" srcOrd="0" destOrd="0" presId="urn:microsoft.com/office/officeart/2018/2/layout/IconVerticalSolidList"/>
    <dgm:cxn modelId="{4A252F9F-2CAE-4BC0-82FE-249938FB800A}" type="presOf" srcId="{614B7C7A-8A12-43A8-BC41-FCEC66C91434}" destId="{80614B25-FF61-4803-A471-F441B4FF4403}" srcOrd="0" destOrd="0" presId="urn:microsoft.com/office/officeart/2018/2/layout/IconVerticalSolidList"/>
    <dgm:cxn modelId="{397DA5AE-06D7-4DF7-A3D6-CE4F24AFCCDF}" type="presParOf" srcId="{FAFDDD61-C8E9-4AC8-B848-822D6B762DCD}" destId="{25CF8F00-ABED-4249-BD4B-FAC7D29DEB61}" srcOrd="0" destOrd="0" presId="urn:microsoft.com/office/officeart/2018/2/layout/IconVerticalSolidList"/>
    <dgm:cxn modelId="{7AC0C2E2-1AC6-470C-A816-7AB7B2FA8FAD}" type="presParOf" srcId="{25CF8F00-ABED-4249-BD4B-FAC7D29DEB61}" destId="{DFC94A0B-A562-4287-83A6-F5EB58DF2A53}" srcOrd="0" destOrd="0" presId="urn:microsoft.com/office/officeart/2018/2/layout/IconVerticalSolidList"/>
    <dgm:cxn modelId="{3DBBC7BB-B547-4009-B8A2-80EC1CD1AD52}" type="presParOf" srcId="{25CF8F00-ABED-4249-BD4B-FAC7D29DEB61}" destId="{3F681D1C-EFD6-40DA-BF3A-02C9282BEC16}" srcOrd="1" destOrd="0" presId="urn:microsoft.com/office/officeart/2018/2/layout/IconVerticalSolidList"/>
    <dgm:cxn modelId="{E9A32E6D-A6ED-4300-9693-7D424730FBA3}" type="presParOf" srcId="{25CF8F00-ABED-4249-BD4B-FAC7D29DEB61}" destId="{9DBE1FFB-8EA5-4152-8AA7-011C54E43010}" srcOrd="2" destOrd="0" presId="urn:microsoft.com/office/officeart/2018/2/layout/IconVerticalSolidList"/>
    <dgm:cxn modelId="{C684F150-9FA1-4D75-BECB-0E2BC5BAC591}" type="presParOf" srcId="{25CF8F00-ABED-4249-BD4B-FAC7D29DEB61}" destId="{F128EDC8-3AEC-4CAF-971C-84E547AE20FF}" srcOrd="3" destOrd="0" presId="urn:microsoft.com/office/officeart/2018/2/layout/IconVerticalSolidList"/>
    <dgm:cxn modelId="{5C999EC2-3E2C-4F36-86A0-3DB33867587B}" type="presParOf" srcId="{FAFDDD61-C8E9-4AC8-B848-822D6B762DCD}" destId="{3DA62C28-ECD1-4BF7-9B3D-A62296BD02B9}" srcOrd="1" destOrd="0" presId="urn:microsoft.com/office/officeart/2018/2/layout/IconVerticalSolidList"/>
    <dgm:cxn modelId="{2B7D0112-D764-49C2-A0C6-35D6B5C3A116}" type="presParOf" srcId="{FAFDDD61-C8E9-4AC8-B848-822D6B762DCD}" destId="{11F51E90-C880-4C89-99C9-61188BA85055}" srcOrd="2" destOrd="0" presId="urn:microsoft.com/office/officeart/2018/2/layout/IconVerticalSolidList"/>
    <dgm:cxn modelId="{A373E476-DDF2-4921-BE20-EE6571E0DAE2}" type="presParOf" srcId="{11F51E90-C880-4C89-99C9-61188BA85055}" destId="{354E4ED0-F017-425D-8CFA-F13C94264490}" srcOrd="0" destOrd="0" presId="urn:microsoft.com/office/officeart/2018/2/layout/IconVerticalSolidList"/>
    <dgm:cxn modelId="{D62B839C-86DE-48B4-841E-31F54DA63AA7}" type="presParOf" srcId="{11F51E90-C880-4C89-99C9-61188BA85055}" destId="{B58A1DB6-5BE9-4E91-9087-4DF42630576C}" srcOrd="1" destOrd="0" presId="urn:microsoft.com/office/officeart/2018/2/layout/IconVerticalSolidList"/>
    <dgm:cxn modelId="{791B1563-EE28-4BB9-ADCE-921623580475}" type="presParOf" srcId="{11F51E90-C880-4C89-99C9-61188BA85055}" destId="{9C83E6D1-9161-4C8D-83FE-822B28405F8D}" srcOrd="2" destOrd="0" presId="urn:microsoft.com/office/officeart/2018/2/layout/IconVerticalSolidList"/>
    <dgm:cxn modelId="{035625F9-3E71-470B-B0CC-578BFB4643F1}" type="presParOf" srcId="{11F51E90-C880-4C89-99C9-61188BA85055}" destId="{80614B25-FF61-4803-A471-F441B4FF440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38671D5-2D95-43E7-A9C4-30392FF47181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973A02D-2288-426C-AEB8-DB5B498DF899}">
      <dgm:prSet/>
      <dgm:spPr/>
      <dgm:t>
        <a:bodyPr/>
        <a:lstStyle/>
        <a:p>
          <a:r>
            <a:rPr lang="en-US"/>
            <a:t>Prioritize</a:t>
          </a:r>
        </a:p>
      </dgm:t>
    </dgm:pt>
    <dgm:pt modelId="{6950C94F-09DB-459C-AB6F-99F409203DDB}" type="parTrans" cxnId="{092AEC7B-0B4E-41FA-B9F7-EF0D1F18F826}">
      <dgm:prSet/>
      <dgm:spPr/>
      <dgm:t>
        <a:bodyPr/>
        <a:lstStyle/>
        <a:p>
          <a:endParaRPr lang="en-US"/>
        </a:p>
      </dgm:t>
    </dgm:pt>
    <dgm:pt modelId="{FD23D617-8DE9-41B9-AEF0-392CEF8FE969}" type="sibTrans" cxnId="{092AEC7B-0B4E-41FA-B9F7-EF0D1F18F826}">
      <dgm:prSet/>
      <dgm:spPr/>
      <dgm:t>
        <a:bodyPr/>
        <a:lstStyle/>
        <a:p>
          <a:endParaRPr lang="en-US"/>
        </a:p>
      </dgm:t>
    </dgm:pt>
    <dgm:pt modelId="{6735C0B8-2EAC-43DB-B123-C07A202DE012}">
      <dgm:prSet/>
      <dgm:spPr/>
      <dgm:t>
        <a:bodyPr/>
        <a:lstStyle/>
        <a:p>
          <a:r>
            <a:rPr lang="en-US"/>
            <a:t>- Prioritize critical user flows to optimize coverage (Momentic, DZone)</a:t>
          </a:r>
        </a:p>
      </dgm:t>
    </dgm:pt>
    <dgm:pt modelId="{BC69F123-AC32-49A6-87C1-8B7D8D45B4E0}" type="parTrans" cxnId="{8E31507E-C961-476F-B4A0-4D11C8F0D740}">
      <dgm:prSet/>
      <dgm:spPr/>
      <dgm:t>
        <a:bodyPr/>
        <a:lstStyle/>
        <a:p>
          <a:endParaRPr lang="en-US"/>
        </a:p>
      </dgm:t>
    </dgm:pt>
    <dgm:pt modelId="{45EFE444-A34F-443D-826B-43296ABEFFE0}" type="sibTrans" cxnId="{8E31507E-C961-476F-B4A0-4D11C8F0D740}">
      <dgm:prSet/>
      <dgm:spPr/>
      <dgm:t>
        <a:bodyPr/>
        <a:lstStyle/>
        <a:p>
          <a:endParaRPr lang="en-US"/>
        </a:p>
      </dgm:t>
    </dgm:pt>
    <dgm:pt modelId="{213FFF59-F06E-4763-B9F6-BFDB9E66429C}">
      <dgm:prSet/>
      <dgm:spPr/>
      <dgm:t>
        <a:bodyPr/>
        <a:lstStyle/>
        <a:p>
          <a:r>
            <a:rPr lang="en-US"/>
            <a:t>Understand</a:t>
          </a:r>
        </a:p>
      </dgm:t>
    </dgm:pt>
    <dgm:pt modelId="{841C54D6-CB7F-4A57-89FD-63E15A07BB72}" type="parTrans" cxnId="{70CF1D22-DD2A-4074-8EF0-2335C76A240C}">
      <dgm:prSet/>
      <dgm:spPr/>
      <dgm:t>
        <a:bodyPr/>
        <a:lstStyle/>
        <a:p>
          <a:endParaRPr lang="en-US"/>
        </a:p>
      </dgm:t>
    </dgm:pt>
    <dgm:pt modelId="{578579F7-DEBA-4FDC-94F8-082BB7D13B94}" type="sibTrans" cxnId="{70CF1D22-DD2A-4074-8EF0-2335C76A240C}">
      <dgm:prSet/>
      <dgm:spPr/>
      <dgm:t>
        <a:bodyPr/>
        <a:lstStyle/>
        <a:p>
          <a:endParaRPr lang="en-US"/>
        </a:p>
      </dgm:t>
    </dgm:pt>
    <dgm:pt modelId="{F9D64997-1E12-455B-A55E-F4D2260756BD}">
      <dgm:prSet/>
      <dgm:spPr/>
      <dgm:t>
        <a:bodyPr/>
        <a:lstStyle/>
        <a:p>
          <a:r>
            <a:rPr lang="en-US"/>
            <a:t>- Understand user intent &amp; system complexity (Momentic, Medium)</a:t>
          </a:r>
        </a:p>
      </dgm:t>
    </dgm:pt>
    <dgm:pt modelId="{A65B1BB2-0BEB-49C9-AE84-393E53E21208}" type="parTrans" cxnId="{6DD48DE7-3411-4F9A-8EF0-8B9592CB1BA4}">
      <dgm:prSet/>
      <dgm:spPr/>
      <dgm:t>
        <a:bodyPr/>
        <a:lstStyle/>
        <a:p>
          <a:endParaRPr lang="en-US"/>
        </a:p>
      </dgm:t>
    </dgm:pt>
    <dgm:pt modelId="{AB618A8C-4F7A-4A7B-AA90-F9B2BF5C8927}" type="sibTrans" cxnId="{6DD48DE7-3411-4F9A-8EF0-8B9592CB1BA4}">
      <dgm:prSet/>
      <dgm:spPr/>
      <dgm:t>
        <a:bodyPr/>
        <a:lstStyle/>
        <a:p>
          <a:endParaRPr lang="en-US"/>
        </a:p>
      </dgm:t>
    </dgm:pt>
    <dgm:pt modelId="{3D42DB25-E8A9-44DA-AF96-9A51855D6A5C}">
      <dgm:prSet/>
      <dgm:spPr/>
      <dgm:t>
        <a:bodyPr/>
        <a:lstStyle/>
        <a:p>
          <a:r>
            <a:rPr lang="en-US"/>
            <a:t>Mitigate</a:t>
          </a:r>
        </a:p>
      </dgm:t>
    </dgm:pt>
    <dgm:pt modelId="{49693817-C16F-4DAD-9B2E-9857A0117B7F}" type="parTrans" cxnId="{69AA084E-8803-4F77-9DDE-4C7B5EF6D93F}">
      <dgm:prSet/>
      <dgm:spPr/>
      <dgm:t>
        <a:bodyPr/>
        <a:lstStyle/>
        <a:p>
          <a:endParaRPr lang="en-US"/>
        </a:p>
      </dgm:t>
    </dgm:pt>
    <dgm:pt modelId="{5C2E50C5-DF08-4553-9CC9-754F9D383F3A}" type="sibTrans" cxnId="{69AA084E-8803-4F77-9DDE-4C7B5EF6D93F}">
      <dgm:prSet/>
      <dgm:spPr/>
      <dgm:t>
        <a:bodyPr/>
        <a:lstStyle/>
        <a:p>
          <a:endParaRPr lang="en-US"/>
        </a:p>
      </dgm:t>
    </dgm:pt>
    <dgm:pt modelId="{9A372734-C20C-4A58-AF8D-0C68956697BA}">
      <dgm:prSet/>
      <dgm:spPr/>
      <dgm:t>
        <a:bodyPr/>
        <a:lstStyle/>
        <a:p>
          <a:r>
            <a:rPr lang="en-US"/>
            <a:t>- Mitigate flakiness by writing robust scripts (Momentic, DZone)</a:t>
          </a:r>
        </a:p>
      </dgm:t>
    </dgm:pt>
    <dgm:pt modelId="{E318F403-8B41-48ED-B7AC-A9AB74A99AB6}" type="parTrans" cxnId="{5813F490-BA53-44D1-B328-CA65C3E4AA42}">
      <dgm:prSet/>
      <dgm:spPr/>
      <dgm:t>
        <a:bodyPr/>
        <a:lstStyle/>
        <a:p>
          <a:endParaRPr lang="en-US"/>
        </a:p>
      </dgm:t>
    </dgm:pt>
    <dgm:pt modelId="{4C8934BA-C733-49CD-A04B-608155858FA6}" type="sibTrans" cxnId="{5813F490-BA53-44D1-B328-CA65C3E4AA42}">
      <dgm:prSet/>
      <dgm:spPr/>
      <dgm:t>
        <a:bodyPr/>
        <a:lstStyle/>
        <a:p>
          <a:endParaRPr lang="en-US"/>
        </a:p>
      </dgm:t>
    </dgm:pt>
    <dgm:pt modelId="{036129BF-4D4A-446B-9046-6C745ABB932C}" type="pres">
      <dgm:prSet presAssocID="{838671D5-2D95-43E7-A9C4-30392FF47181}" presName="Name0" presStyleCnt="0">
        <dgm:presLayoutVars>
          <dgm:dir/>
          <dgm:animLvl val="lvl"/>
          <dgm:resizeHandles val="exact"/>
        </dgm:presLayoutVars>
      </dgm:prSet>
      <dgm:spPr/>
    </dgm:pt>
    <dgm:pt modelId="{E6D45796-CA56-4B24-BBCA-016B8C54AF56}" type="pres">
      <dgm:prSet presAssocID="{F973A02D-2288-426C-AEB8-DB5B498DF899}" presName="composite" presStyleCnt="0"/>
      <dgm:spPr/>
    </dgm:pt>
    <dgm:pt modelId="{62A23B65-8B54-49BA-9EC7-7227FE45BBBD}" type="pres">
      <dgm:prSet presAssocID="{F973A02D-2288-426C-AEB8-DB5B498DF89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F08A200-567F-4672-8328-66F725B962D8}" type="pres">
      <dgm:prSet presAssocID="{F973A02D-2288-426C-AEB8-DB5B498DF899}" presName="desTx" presStyleLbl="alignAccFollowNode1" presStyleIdx="0" presStyleCnt="3">
        <dgm:presLayoutVars>
          <dgm:bulletEnabled val="1"/>
        </dgm:presLayoutVars>
      </dgm:prSet>
      <dgm:spPr/>
    </dgm:pt>
    <dgm:pt modelId="{4B27F7AA-6B64-4971-B534-57D984C518A2}" type="pres">
      <dgm:prSet presAssocID="{FD23D617-8DE9-41B9-AEF0-392CEF8FE969}" presName="space" presStyleCnt="0"/>
      <dgm:spPr/>
    </dgm:pt>
    <dgm:pt modelId="{2111D89D-B81C-4114-A38B-3831223EEAE7}" type="pres">
      <dgm:prSet presAssocID="{213FFF59-F06E-4763-B9F6-BFDB9E66429C}" presName="composite" presStyleCnt="0"/>
      <dgm:spPr/>
    </dgm:pt>
    <dgm:pt modelId="{3B579F53-0396-4F76-96E1-1D34CA7B7536}" type="pres">
      <dgm:prSet presAssocID="{213FFF59-F06E-4763-B9F6-BFDB9E66429C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9C88B0D-AF71-4925-A9B0-AA1450151355}" type="pres">
      <dgm:prSet presAssocID="{213FFF59-F06E-4763-B9F6-BFDB9E66429C}" presName="desTx" presStyleLbl="alignAccFollowNode1" presStyleIdx="1" presStyleCnt="3">
        <dgm:presLayoutVars>
          <dgm:bulletEnabled val="1"/>
        </dgm:presLayoutVars>
      </dgm:prSet>
      <dgm:spPr/>
    </dgm:pt>
    <dgm:pt modelId="{7E780137-C64C-467B-AEED-352EE81E99CA}" type="pres">
      <dgm:prSet presAssocID="{578579F7-DEBA-4FDC-94F8-082BB7D13B94}" presName="space" presStyleCnt="0"/>
      <dgm:spPr/>
    </dgm:pt>
    <dgm:pt modelId="{4FDAA949-9CBA-417F-AE12-141847E34C0B}" type="pres">
      <dgm:prSet presAssocID="{3D42DB25-E8A9-44DA-AF96-9A51855D6A5C}" presName="composite" presStyleCnt="0"/>
      <dgm:spPr/>
    </dgm:pt>
    <dgm:pt modelId="{6D507FF4-51B6-42A2-A467-6AD197EB277E}" type="pres">
      <dgm:prSet presAssocID="{3D42DB25-E8A9-44DA-AF96-9A51855D6A5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E68D528-A9F7-4BB2-8A94-9FCECE0A99C3}" type="pres">
      <dgm:prSet presAssocID="{3D42DB25-E8A9-44DA-AF96-9A51855D6A5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0CF1D22-DD2A-4074-8EF0-2335C76A240C}" srcId="{838671D5-2D95-43E7-A9C4-30392FF47181}" destId="{213FFF59-F06E-4763-B9F6-BFDB9E66429C}" srcOrd="1" destOrd="0" parTransId="{841C54D6-CB7F-4A57-89FD-63E15A07BB72}" sibTransId="{578579F7-DEBA-4FDC-94F8-082BB7D13B94}"/>
    <dgm:cxn modelId="{55E85A3E-B9F2-4B3A-BE74-E73176E72F55}" type="presOf" srcId="{F9D64997-1E12-455B-A55E-F4D2260756BD}" destId="{59C88B0D-AF71-4925-A9B0-AA1450151355}" srcOrd="0" destOrd="0" presId="urn:microsoft.com/office/officeart/2005/8/layout/hList1"/>
    <dgm:cxn modelId="{69AA084E-8803-4F77-9DDE-4C7B5EF6D93F}" srcId="{838671D5-2D95-43E7-A9C4-30392FF47181}" destId="{3D42DB25-E8A9-44DA-AF96-9A51855D6A5C}" srcOrd="2" destOrd="0" parTransId="{49693817-C16F-4DAD-9B2E-9857A0117B7F}" sibTransId="{5C2E50C5-DF08-4553-9CC9-754F9D383F3A}"/>
    <dgm:cxn modelId="{8CB70D57-3B18-482E-82C6-2BADB03EB271}" type="presOf" srcId="{213FFF59-F06E-4763-B9F6-BFDB9E66429C}" destId="{3B579F53-0396-4F76-96E1-1D34CA7B7536}" srcOrd="0" destOrd="0" presId="urn:microsoft.com/office/officeart/2005/8/layout/hList1"/>
    <dgm:cxn modelId="{8255E758-481E-4FB3-A236-C3C39232D346}" type="presOf" srcId="{F973A02D-2288-426C-AEB8-DB5B498DF899}" destId="{62A23B65-8B54-49BA-9EC7-7227FE45BBBD}" srcOrd="0" destOrd="0" presId="urn:microsoft.com/office/officeart/2005/8/layout/hList1"/>
    <dgm:cxn modelId="{092AEC7B-0B4E-41FA-B9F7-EF0D1F18F826}" srcId="{838671D5-2D95-43E7-A9C4-30392FF47181}" destId="{F973A02D-2288-426C-AEB8-DB5B498DF899}" srcOrd="0" destOrd="0" parTransId="{6950C94F-09DB-459C-AB6F-99F409203DDB}" sibTransId="{FD23D617-8DE9-41B9-AEF0-392CEF8FE969}"/>
    <dgm:cxn modelId="{8E31507E-C961-476F-B4A0-4D11C8F0D740}" srcId="{F973A02D-2288-426C-AEB8-DB5B498DF899}" destId="{6735C0B8-2EAC-43DB-B123-C07A202DE012}" srcOrd="0" destOrd="0" parTransId="{BC69F123-AC32-49A6-87C1-8B7D8D45B4E0}" sibTransId="{45EFE444-A34F-443D-826B-43296ABEFFE0}"/>
    <dgm:cxn modelId="{98EDFF8A-14C2-4E2A-82EA-8BA7445FC132}" type="presOf" srcId="{3D42DB25-E8A9-44DA-AF96-9A51855D6A5C}" destId="{6D507FF4-51B6-42A2-A467-6AD197EB277E}" srcOrd="0" destOrd="0" presId="urn:microsoft.com/office/officeart/2005/8/layout/hList1"/>
    <dgm:cxn modelId="{5813F490-BA53-44D1-B328-CA65C3E4AA42}" srcId="{3D42DB25-E8A9-44DA-AF96-9A51855D6A5C}" destId="{9A372734-C20C-4A58-AF8D-0C68956697BA}" srcOrd="0" destOrd="0" parTransId="{E318F403-8B41-48ED-B7AC-A9AB74A99AB6}" sibTransId="{4C8934BA-C733-49CD-A04B-608155858FA6}"/>
    <dgm:cxn modelId="{1E567CA9-C19A-4ACC-A5F0-9BD8884B5E52}" type="presOf" srcId="{9A372734-C20C-4A58-AF8D-0C68956697BA}" destId="{1E68D528-A9F7-4BB2-8A94-9FCECE0A99C3}" srcOrd="0" destOrd="0" presId="urn:microsoft.com/office/officeart/2005/8/layout/hList1"/>
    <dgm:cxn modelId="{B5CE83DC-9348-4F57-A79D-9A3F0ACB680D}" type="presOf" srcId="{6735C0B8-2EAC-43DB-B123-C07A202DE012}" destId="{4F08A200-567F-4672-8328-66F725B962D8}" srcOrd="0" destOrd="0" presId="urn:microsoft.com/office/officeart/2005/8/layout/hList1"/>
    <dgm:cxn modelId="{67E657DE-BE03-469D-9908-4D7BC16EF0ED}" type="presOf" srcId="{838671D5-2D95-43E7-A9C4-30392FF47181}" destId="{036129BF-4D4A-446B-9046-6C745ABB932C}" srcOrd="0" destOrd="0" presId="urn:microsoft.com/office/officeart/2005/8/layout/hList1"/>
    <dgm:cxn modelId="{6DD48DE7-3411-4F9A-8EF0-8B9592CB1BA4}" srcId="{213FFF59-F06E-4763-B9F6-BFDB9E66429C}" destId="{F9D64997-1E12-455B-A55E-F4D2260756BD}" srcOrd="0" destOrd="0" parTransId="{A65B1BB2-0BEB-49C9-AE84-393E53E21208}" sibTransId="{AB618A8C-4F7A-4A7B-AA90-F9B2BF5C8927}"/>
    <dgm:cxn modelId="{CB3AC16B-362E-4E09-AD39-35086E15104B}" type="presParOf" srcId="{036129BF-4D4A-446B-9046-6C745ABB932C}" destId="{E6D45796-CA56-4B24-BBCA-016B8C54AF56}" srcOrd="0" destOrd="0" presId="urn:microsoft.com/office/officeart/2005/8/layout/hList1"/>
    <dgm:cxn modelId="{63E28AD5-98A8-4B1D-9F40-E5C3DE0592C6}" type="presParOf" srcId="{E6D45796-CA56-4B24-BBCA-016B8C54AF56}" destId="{62A23B65-8B54-49BA-9EC7-7227FE45BBBD}" srcOrd="0" destOrd="0" presId="urn:microsoft.com/office/officeart/2005/8/layout/hList1"/>
    <dgm:cxn modelId="{47797B39-2D54-4BDE-B3C7-7F2F8D209686}" type="presParOf" srcId="{E6D45796-CA56-4B24-BBCA-016B8C54AF56}" destId="{4F08A200-567F-4672-8328-66F725B962D8}" srcOrd="1" destOrd="0" presId="urn:microsoft.com/office/officeart/2005/8/layout/hList1"/>
    <dgm:cxn modelId="{072A7B40-508E-413F-A779-7A4E37E64A7C}" type="presParOf" srcId="{036129BF-4D4A-446B-9046-6C745ABB932C}" destId="{4B27F7AA-6B64-4971-B534-57D984C518A2}" srcOrd="1" destOrd="0" presId="urn:microsoft.com/office/officeart/2005/8/layout/hList1"/>
    <dgm:cxn modelId="{F6A5B68B-698A-4C27-9417-0EA487A4EC60}" type="presParOf" srcId="{036129BF-4D4A-446B-9046-6C745ABB932C}" destId="{2111D89D-B81C-4114-A38B-3831223EEAE7}" srcOrd="2" destOrd="0" presId="urn:microsoft.com/office/officeart/2005/8/layout/hList1"/>
    <dgm:cxn modelId="{ED241116-BF87-4657-AA54-2F799447E2A1}" type="presParOf" srcId="{2111D89D-B81C-4114-A38B-3831223EEAE7}" destId="{3B579F53-0396-4F76-96E1-1D34CA7B7536}" srcOrd="0" destOrd="0" presId="urn:microsoft.com/office/officeart/2005/8/layout/hList1"/>
    <dgm:cxn modelId="{4CDEEA8E-E9F7-4CA5-951C-29461D73A2E1}" type="presParOf" srcId="{2111D89D-B81C-4114-A38B-3831223EEAE7}" destId="{59C88B0D-AF71-4925-A9B0-AA1450151355}" srcOrd="1" destOrd="0" presId="urn:microsoft.com/office/officeart/2005/8/layout/hList1"/>
    <dgm:cxn modelId="{70653330-AA16-422F-B95D-C4874DD85A28}" type="presParOf" srcId="{036129BF-4D4A-446B-9046-6C745ABB932C}" destId="{7E780137-C64C-467B-AEED-352EE81E99CA}" srcOrd="3" destOrd="0" presId="urn:microsoft.com/office/officeart/2005/8/layout/hList1"/>
    <dgm:cxn modelId="{49DB4114-4B70-4E6D-8C0A-905C318BD2F9}" type="presParOf" srcId="{036129BF-4D4A-446B-9046-6C745ABB932C}" destId="{4FDAA949-9CBA-417F-AE12-141847E34C0B}" srcOrd="4" destOrd="0" presId="urn:microsoft.com/office/officeart/2005/8/layout/hList1"/>
    <dgm:cxn modelId="{9087B563-89B0-4EAE-8F2A-AAF6C1889FCA}" type="presParOf" srcId="{4FDAA949-9CBA-417F-AE12-141847E34C0B}" destId="{6D507FF4-51B6-42A2-A467-6AD197EB277E}" srcOrd="0" destOrd="0" presId="urn:microsoft.com/office/officeart/2005/8/layout/hList1"/>
    <dgm:cxn modelId="{C533CC90-14C9-4273-BB65-74B160D0661F}" type="presParOf" srcId="{4FDAA949-9CBA-417F-AE12-141847E34C0B}" destId="{1E68D528-A9F7-4BB2-8A94-9FCECE0A99C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11E4952-EF91-4BD2-A8BA-409B0EE1F26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520D9BC-D4F5-44C3-861F-67E289DB2C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Follow the Testing Pyramid:</a:t>
          </a:r>
        </a:p>
      </dgm:t>
    </dgm:pt>
    <dgm:pt modelId="{5067F56E-5754-457D-BC0E-66FD78088D2C}" type="parTrans" cxnId="{DA41F833-C3A9-405E-8C46-01F19C5EA55F}">
      <dgm:prSet/>
      <dgm:spPr/>
      <dgm:t>
        <a:bodyPr/>
        <a:lstStyle/>
        <a:p>
          <a:endParaRPr lang="en-US"/>
        </a:p>
      </dgm:t>
    </dgm:pt>
    <dgm:pt modelId="{1D41003E-8E6F-4267-B945-522A8FD35B6D}" type="sibTrans" cxnId="{DA41F833-C3A9-405E-8C46-01F19C5EA55F}">
      <dgm:prSet/>
      <dgm:spPr/>
      <dgm:t>
        <a:bodyPr/>
        <a:lstStyle/>
        <a:p>
          <a:endParaRPr lang="en-US"/>
        </a:p>
      </dgm:t>
    </dgm:pt>
    <dgm:pt modelId="{4A904EEC-EFE2-4980-9E8F-D6F174404C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Base: Unit tests</a:t>
          </a:r>
        </a:p>
      </dgm:t>
    </dgm:pt>
    <dgm:pt modelId="{B2ECEC8C-3366-495D-900F-85C4D6D90580}" type="parTrans" cxnId="{61EFF1E9-B1C3-474B-8F3A-466BFF7D1BE1}">
      <dgm:prSet/>
      <dgm:spPr/>
      <dgm:t>
        <a:bodyPr/>
        <a:lstStyle/>
        <a:p>
          <a:endParaRPr lang="en-US"/>
        </a:p>
      </dgm:t>
    </dgm:pt>
    <dgm:pt modelId="{66B121DC-87AE-498E-BA81-7A38F1F8B6C7}" type="sibTrans" cxnId="{61EFF1E9-B1C3-474B-8F3A-466BFF7D1BE1}">
      <dgm:prSet/>
      <dgm:spPr/>
      <dgm:t>
        <a:bodyPr/>
        <a:lstStyle/>
        <a:p>
          <a:endParaRPr lang="en-US"/>
        </a:p>
      </dgm:t>
    </dgm:pt>
    <dgm:pt modelId="{A7FB15BE-6777-4B6A-91C1-4D2A17085AB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Middle: Integration tests</a:t>
          </a:r>
        </a:p>
      </dgm:t>
    </dgm:pt>
    <dgm:pt modelId="{E24F6266-B840-4ED5-90EF-147A05BD860C}" type="parTrans" cxnId="{A40B5501-1AD3-4E0F-85A2-763ECFB5C9C2}">
      <dgm:prSet/>
      <dgm:spPr/>
      <dgm:t>
        <a:bodyPr/>
        <a:lstStyle/>
        <a:p>
          <a:endParaRPr lang="en-US"/>
        </a:p>
      </dgm:t>
    </dgm:pt>
    <dgm:pt modelId="{243F4617-1F39-47AC-90FF-78C866750F45}" type="sibTrans" cxnId="{A40B5501-1AD3-4E0F-85A2-763ECFB5C9C2}">
      <dgm:prSet/>
      <dgm:spPr/>
      <dgm:t>
        <a:bodyPr/>
        <a:lstStyle/>
        <a:p>
          <a:endParaRPr lang="en-US"/>
        </a:p>
      </dgm:t>
    </dgm:pt>
    <dgm:pt modelId="{43AD6020-60EF-47DF-8DEC-F29EDA42997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Top: E2E tests for full coverage</a:t>
          </a:r>
        </a:p>
      </dgm:t>
    </dgm:pt>
    <dgm:pt modelId="{7FBCBA70-736E-487E-8E0B-6BE2CE2804BD}" type="parTrans" cxnId="{E9C50C18-4C88-45E5-A0F5-6D3F47F94DB0}">
      <dgm:prSet/>
      <dgm:spPr/>
      <dgm:t>
        <a:bodyPr/>
        <a:lstStyle/>
        <a:p>
          <a:endParaRPr lang="en-US"/>
        </a:p>
      </dgm:t>
    </dgm:pt>
    <dgm:pt modelId="{0D331F00-478A-4C4F-8628-F60066F533FD}" type="sibTrans" cxnId="{E9C50C18-4C88-45E5-A0F5-6D3F47F94DB0}">
      <dgm:prSet/>
      <dgm:spPr/>
      <dgm:t>
        <a:bodyPr/>
        <a:lstStyle/>
        <a:p>
          <a:endParaRPr lang="en-US"/>
        </a:p>
      </dgm:t>
    </dgm:pt>
    <dgm:pt modelId="{5F2D3E07-175A-4E97-8F0A-1BE8C165D611}" type="pres">
      <dgm:prSet presAssocID="{911E4952-EF91-4BD2-A8BA-409B0EE1F26F}" presName="root" presStyleCnt="0">
        <dgm:presLayoutVars>
          <dgm:dir/>
          <dgm:resizeHandles val="exact"/>
        </dgm:presLayoutVars>
      </dgm:prSet>
      <dgm:spPr/>
    </dgm:pt>
    <dgm:pt modelId="{97CABF71-74B6-4DBD-A2F0-4350CF50C6EC}" type="pres">
      <dgm:prSet presAssocID="{D520D9BC-D4F5-44C3-861F-67E289DB2C8A}" presName="compNode" presStyleCnt="0"/>
      <dgm:spPr/>
    </dgm:pt>
    <dgm:pt modelId="{76197765-8DE5-4F49-9AD9-EEA827A83DDE}" type="pres">
      <dgm:prSet presAssocID="{D520D9BC-D4F5-44C3-861F-67E289DB2C8A}" presName="iconBgRect" presStyleLbl="bgShp" presStyleIdx="0" presStyleCnt="4"/>
      <dgm:spPr/>
    </dgm:pt>
    <dgm:pt modelId="{BB121854-C180-4967-8697-74B2C61B076C}" type="pres">
      <dgm:prSet presAssocID="{D520D9BC-D4F5-44C3-861F-67E289DB2C8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yramid with Levels"/>
        </a:ext>
      </dgm:extLst>
    </dgm:pt>
    <dgm:pt modelId="{2E8BAB79-F252-411B-AABF-8402C74179A4}" type="pres">
      <dgm:prSet presAssocID="{D520D9BC-D4F5-44C3-861F-67E289DB2C8A}" presName="spaceRect" presStyleCnt="0"/>
      <dgm:spPr/>
    </dgm:pt>
    <dgm:pt modelId="{D82E5192-220B-476B-90B6-1EFC127438EE}" type="pres">
      <dgm:prSet presAssocID="{D520D9BC-D4F5-44C3-861F-67E289DB2C8A}" presName="textRect" presStyleLbl="revTx" presStyleIdx="0" presStyleCnt="4">
        <dgm:presLayoutVars>
          <dgm:chMax val="1"/>
          <dgm:chPref val="1"/>
        </dgm:presLayoutVars>
      </dgm:prSet>
      <dgm:spPr/>
    </dgm:pt>
    <dgm:pt modelId="{BBD52394-8F73-45A3-B09B-2E892E3AC911}" type="pres">
      <dgm:prSet presAssocID="{1D41003E-8E6F-4267-B945-522A8FD35B6D}" presName="sibTrans" presStyleCnt="0"/>
      <dgm:spPr/>
    </dgm:pt>
    <dgm:pt modelId="{2CE0F1E0-79E6-4E40-9164-F687B85BDA6F}" type="pres">
      <dgm:prSet presAssocID="{4A904EEC-EFE2-4980-9E8F-D6F174404CEC}" presName="compNode" presStyleCnt="0"/>
      <dgm:spPr/>
    </dgm:pt>
    <dgm:pt modelId="{B771AC60-766A-43C9-9CFF-A6ECAACCA247}" type="pres">
      <dgm:prSet presAssocID="{4A904EEC-EFE2-4980-9E8F-D6F174404CEC}" presName="iconBgRect" presStyleLbl="bgShp" presStyleIdx="1" presStyleCnt="4"/>
      <dgm:spPr/>
    </dgm:pt>
    <dgm:pt modelId="{CB5A7C8F-CFC3-4E79-A440-B616B4160AD9}" type="pres">
      <dgm:prSet presAssocID="{4A904EEC-EFE2-4980-9E8F-D6F174404CE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F58564AF-E68C-403E-A86E-F0C0AA0B8326}" type="pres">
      <dgm:prSet presAssocID="{4A904EEC-EFE2-4980-9E8F-D6F174404CEC}" presName="spaceRect" presStyleCnt="0"/>
      <dgm:spPr/>
    </dgm:pt>
    <dgm:pt modelId="{BED38A05-B9D0-4F5D-AD2F-658E13BE82FB}" type="pres">
      <dgm:prSet presAssocID="{4A904EEC-EFE2-4980-9E8F-D6F174404CEC}" presName="textRect" presStyleLbl="revTx" presStyleIdx="1" presStyleCnt="4">
        <dgm:presLayoutVars>
          <dgm:chMax val="1"/>
          <dgm:chPref val="1"/>
        </dgm:presLayoutVars>
      </dgm:prSet>
      <dgm:spPr/>
    </dgm:pt>
    <dgm:pt modelId="{3B6D9B45-9D38-4194-A427-D772B2A12B3A}" type="pres">
      <dgm:prSet presAssocID="{66B121DC-87AE-498E-BA81-7A38F1F8B6C7}" presName="sibTrans" presStyleCnt="0"/>
      <dgm:spPr/>
    </dgm:pt>
    <dgm:pt modelId="{AE5586B8-5EF1-47D3-BD96-9E8A6DB6B181}" type="pres">
      <dgm:prSet presAssocID="{A7FB15BE-6777-4B6A-91C1-4D2A17085AB2}" presName="compNode" presStyleCnt="0"/>
      <dgm:spPr/>
    </dgm:pt>
    <dgm:pt modelId="{EC2FAFB7-9007-472B-819B-D4F4E4735A34}" type="pres">
      <dgm:prSet presAssocID="{A7FB15BE-6777-4B6A-91C1-4D2A17085AB2}" presName="iconBgRect" presStyleLbl="bgShp" presStyleIdx="2" presStyleCnt="4"/>
      <dgm:spPr/>
    </dgm:pt>
    <dgm:pt modelId="{27F449A0-D50B-4E89-84BB-F85E2867EC74}" type="pres">
      <dgm:prSet presAssocID="{A7FB15BE-6777-4B6A-91C1-4D2A17085AB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5545FB27-1AEA-40F6-AE4E-6A2139AC6FE9}" type="pres">
      <dgm:prSet presAssocID="{A7FB15BE-6777-4B6A-91C1-4D2A17085AB2}" presName="spaceRect" presStyleCnt="0"/>
      <dgm:spPr/>
    </dgm:pt>
    <dgm:pt modelId="{3480984F-FEAE-4581-99F3-D823BF27460C}" type="pres">
      <dgm:prSet presAssocID="{A7FB15BE-6777-4B6A-91C1-4D2A17085AB2}" presName="textRect" presStyleLbl="revTx" presStyleIdx="2" presStyleCnt="4">
        <dgm:presLayoutVars>
          <dgm:chMax val="1"/>
          <dgm:chPref val="1"/>
        </dgm:presLayoutVars>
      </dgm:prSet>
      <dgm:spPr/>
    </dgm:pt>
    <dgm:pt modelId="{6C8259D2-5AA5-4FF6-9ECD-E22576903474}" type="pres">
      <dgm:prSet presAssocID="{243F4617-1F39-47AC-90FF-78C866750F45}" presName="sibTrans" presStyleCnt="0"/>
      <dgm:spPr/>
    </dgm:pt>
    <dgm:pt modelId="{05CE702F-A2CF-46AA-ADE1-FD54518BA1EA}" type="pres">
      <dgm:prSet presAssocID="{43AD6020-60EF-47DF-8DEC-F29EDA42997E}" presName="compNode" presStyleCnt="0"/>
      <dgm:spPr/>
    </dgm:pt>
    <dgm:pt modelId="{A74A5F75-1D98-4641-AC9E-125D51DB4D86}" type="pres">
      <dgm:prSet presAssocID="{43AD6020-60EF-47DF-8DEC-F29EDA42997E}" presName="iconBgRect" presStyleLbl="bgShp" presStyleIdx="3" presStyleCnt="4"/>
      <dgm:spPr/>
    </dgm:pt>
    <dgm:pt modelId="{68ACFEAC-8ED3-4103-AEAC-9032A90ED27F}" type="pres">
      <dgm:prSet presAssocID="{43AD6020-60EF-47DF-8DEC-F29EDA42997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"/>
        </a:ext>
      </dgm:extLst>
    </dgm:pt>
    <dgm:pt modelId="{3DC2840C-451F-4E93-BF71-E926C6A1E53B}" type="pres">
      <dgm:prSet presAssocID="{43AD6020-60EF-47DF-8DEC-F29EDA42997E}" presName="spaceRect" presStyleCnt="0"/>
      <dgm:spPr/>
    </dgm:pt>
    <dgm:pt modelId="{C2499544-43BC-4FA6-9426-E6FD9744BD28}" type="pres">
      <dgm:prSet presAssocID="{43AD6020-60EF-47DF-8DEC-F29EDA42997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40B5501-1AD3-4E0F-85A2-763ECFB5C9C2}" srcId="{911E4952-EF91-4BD2-A8BA-409B0EE1F26F}" destId="{A7FB15BE-6777-4B6A-91C1-4D2A17085AB2}" srcOrd="2" destOrd="0" parTransId="{E24F6266-B840-4ED5-90EF-147A05BD860C}" sibTransId="{243F4617-1F39-47AC-90FF-78C866750F45}"/>
    <dgm:cxn modelId="{E9C50C18-4C88-45E5-A0F5-6D3F47F94DB0}" srcId="{911E4952-EF91-4BD2-A8BA-409B0EE1F26F}" destId="{43AD6020-60EF-47DF-8DEC-F29EDA42997E}" srcOrd="3" destOrd="0" parTransId="{7FBCBA70-736E-487E-8E0B-6BE2CE2804BD}" sibTransId="{0D331F00-478A-4C4F-8628-F60066F533FD}"/>
    <dgm:cxn modelId="{DA41F833-C3A9-405E-8C46-01F19C5EA55F}" srcId="{911E4952-EF91-4BD2-A8BA-409B0EE1F26F}" destId="{D520D9BC-D4F5-44C3-861F-67E289DB2C8A}" srcOrd="0" destOrd="0" parTransId="{5067F56E-5754-457D-BC0E-66FD78088D2C}" sibTransId="{1D41003E-8E6F-4267-B945-522A8FD35B6D}"/>
    <dgm:cxn modelId="{1229187A-9614-4B38-BDD7-58701E117E8C}" type="presOf" srcId="{A7FB15BE-6777-4B6A-91C1-4D2A17085AB2}" destId="{3480984F-FEAE-4581-99F3-D823BF27460C}" srcOrd="0" destOrd="0" presId="urn:microsoft.com/office/officeart/2018/5/layout/IconCircleLabelList"/>
    <dgm:cxn modelId="{3BE18489-FDFF-4E1E-86E7-7236A3742B6B}" type="presOf" srcId="{4A904EEC-EFE2-4980-9E8F-D6F174404CEC}" destId="{BED38A05-B9D0-4F5D-AD2F-658E13BE82FB}" srcOrd="0" destOrd="0" presId="urn:microsoft.com/office/officeart/2018/5/layout/IconCircleLabelList"/>
    <dgm:cxn modelId="{C4EE3FA4-57B5-42C2-B526-B204301F6B21}" type="presOf" srcId="{D520D9BC-D4F5-44C3-861F-67E289DB2C8A}" destId="{D82E5192-220B-476B-90B6-1EFC127438EE}" srcOrd="0" destOrd="0" presId="urn:microsoft.com/office/officeart/2018/5/layout/IconCircleLabelList"/>
    <dgm:cxn modelId="{81352DC5-1C2C-423B-9651-69BB5C67E272}" type="presOf" srcId="{43AD6020-60EF-47DF-8DEC-F29EDA42997E}" destId="{C2499544-43BC-4FA6-9426-E6FD9744BD28}" srcOrd="0" destOrd="0" presId="urn:microsoft.com/office/officeart/2018/5/layout/IconCircleLabelList"/>
    <dgm:cxn modelId="{F1EB9BDF-472D-4B4D-A5B0-BDCAC7ED79E9}" type="presOf" srcId="{911E4952-EF91-4BD2-A8BA-409B0EE1F26F}" destId="{5F2D3E07-175A-4E97-8F0A-1BE8C165D611}" srcOrd="0" destOrd="0" presId="urn:microsoft.com/office/officeart/2018/5/layout/IconCircleLabelList"/>
    <dgm:cxn modelId="{61EFF1E9-B1C3-474B-8F3A-466BFF7D1BE1}" srcId="{911E4952-EF91-4BD2-A8BA-409B0EE1F26F}" destId="{4A904EEC-EFE2-4980-9E8F-D6F174404CEC}" srcOrd="1" destOrd="0" parTransId="{B2ECEC8C-3366-495D-900F-85C4D6D90580}" sibTransId="{66B121DC-87AE-498E-BA81-7A38F1F8B6C7}"/>
    <dgm:cxn modelId="{BCA15FBA-82C4-4807-8FBB-2B2D0BC42ACD}" type="presParOf" srcId="{5F2D3E07-175A-4E97-8F0A-1BE8C165D611}" destId="{97CABF71-74B6-4DBD-A2F0-4350CF50C6EC}" srcOrd="0" destOrd="0" presId="urn:microsoft.com/office/officeart/2018/5/layout/IconCircleLabelList"/>
    <dgm:cxn modelId="{9502A2A1-7C13-41A2-B42E-A33A72359720}" type="presParOf" srcId="{97CABF71-74B6-4DBD-A2F0-4350CF50C6EC}" destId="{76197765-8DE5-4F49-9AD9-EEA827A83DDE}" srcOrd="0" destOrd="0" presId="urn:microsoft.com/office/officeart/2018/5/layout/IconCircleLabelList"/>
    <dgm:cxn modelId="{759AFA7D-D592-40C1-8498-12270DA97BEE}" type="presParOf" srcId="{97CABF71-74B6-4DBD-A2F0-4350CF50C6EC}" destId="{BB121854-C180-4967-8697-74B2C61B076C}" srcOrd="1" destOrd="0" presId="urn:microsoft.com/office/officeart/2018/5/layout/IconCircleLabelList"/>
    <dgm:cxn modelId="{F7E7149F-9148-4C1E-88F7-B70B8891C4DD}" type="presParOf" srcId="{97CABF71-74B6-4DBD-A2F0-4350CF50C6EC}" destId="{2E8BAB79-F252-411B-AABF-8402C74179A4}" srcOrd="2" destOrd="0" presId="urn:microsoft.com/office/officeart/2018/5/layout/IconCircleLabelList"/>
    <dgm:cxn modelId="{7250100F-7BFF-44EC-8FAB-9055E7410264}" type="presParOf" srcId="{97CABF71-74B6-4DBD-A2F0-4350CF50C6EC}" destId="{D82E5192-220B-476B-90B6-1EFC127438EE}" srcOrd="3" destOrd="0" presId="urn:microsoft.com/office/officeart/2018/5/layout/IconCircleLabelList"/>
    <dgm:cxn modelId="{5B7A70FC-B376-49A0-9E10-FB79C452AFB7}" type="presParOf" srcId="{5F2D3E07-175A-4E97-8F0A-1BE8C165D611}" destId="{BBD52394-8F73-45A3-B09B-2E892E3AC911}" srcOrd="1" destOrd="0" presId="urn:microsoft.com/office/officeart/2018/5/layout/IconCircleLabelList"/>
    <dgm:cxn modelId="{228D4FF0-C442-4873-8007-34CE27B1C57D}" type="presParOf" srcId="{5F2D3E07-175A-4E97-8F0A-1BE8C165D611}" destId="{2CE0F1E0-79E6-4E40-9164-F687B85BDA6F}" srcOrd="2" destOrd="0" presId="urn:microsoft.com/office/officeart/2018/5/layout/IconCircleLabelList"/>
    <dgm:cxn modelId="{14C3604E-94AF-4ABA-9FF2-CCBE22E3A618}" type="presParOf" srcId="{2CE0F1E0-79E6-4E40-9164-F687B85BDA6F}" destId="{B771AC60-766A-43C9-9CFF-A6ECAACCA247}" srcOrd="0" destOrd="0" presId="urn:microsoft.com/office/officeart/2018/5/layout/IconCircleLabelList"/>
    <dgm:cxn modelId="{23DC1222-E12B-4EFD-8A94-9CB6F4C6AA16}" type="presParOf" srcId="{2CE0F1E0-79E6-4E40-9164-F687B85BDA6F}" destId="{CB5A7C8F-CFC3-4E79-A440-B616B4160AD9}" srcOrd="1" destOrd="0" presId="urn:microsoft.com/office/officeart/2018/5/layout/IconCircleLabelList"/>
    <dgm:cxn modelId="{04A4EEF0-0B81-4ED4-BB62-A01113C8AECA}" type="presParOf" srcId="{2CE0F1E0-79E6-4E40-9164-F687B85BDA6F}" destId="{F58564AF-E68C-403E-A86E-F0C0AA0B8326}" srcOrd="2" destOrd="0" presId="urn:microsoft.com/office/officeart/2018/5/layout/IconCircleLabelList"/>
    <dgm:cxn modelId="{23B45F25-4B0B-4310-B634-9DCE079AE9F6}" type="presParOf" srcId="{2CE0F1E0-79E6-4E40-9164-F687B85BDA6F}" destId="{BED38A05-B9D0-4F5D-AD2F-658E13BE82FB}" srcOrd="3" destOrd="0" presId="urn:microsoft.com/office/officeart/2018/5/layout/IconCircleLabelList"/>
    <dgm:cxn modelId="{0DA4583A-C42D-4EDF-8551-00B26A49AEE0}" type="presParOf" srcId="{5F2D3E07-175A-4E97-8F0A-1BE8C165D611}" destId="{3B6D9B45-9D38-4194-A427-D772B2A12B3A}" srcOrd="3" destOrd="0" presId="urn:microsoft.com/office/officeart/2018/5/layout/IconCircleLabelList"/>
    <dgm:cxn modelId="{FEBB57F3-5BD1-4DAA-A010-D37FC4AA2E1E}" type="presParOf" srcId="{5F2D3E07-175A-4E97-8F0A-1BE8C165D611}" destId="{AE5586B8-5EF1-47D3-BD96-9E8A6DB6B181}" srcOrd="4" destOrd="0" presId="urn:microsoft.com/office/officeart/2018/5/layout/IconCircleLabelList"/>
    <dgm:cxn modelId="{4B810E7C-C52C-453B-8FC2-6A51E10EF1AC}" type="presParOf" srcId="{AE5586B8-5EF1-47D3-BD96-9E8A6DB6B181}" destId="{EC2FAFB7-9007-472B-819B-D4F4E4735A34}" srcOrd="0" destOrd="0" presId="urn:microsoft.com/office/officeart/2018/5/layout/IconCircleLabelList"/>
    <dgm:cxn modelId="{6AD4F417-B886-4009-9862-45A6A6974E6E}" type="presParOf" srcId="{AE5586B8-5EF1-47D3-BD96-9E8A6DB6B181}" destId="{27F449A0-D50B-4E89-84BB-F85E2867EC74}" srcOrd="1" destOrd="0" presId="urn:microsoft.com/office/officeart/2018/5/layout/IconCircleLabelList"/>
    <dgm:cxn modelId="{C75B54CA-85CD-4B8C-A2A3-5B52F5A1D7FD}" type="presParOf" srcId="{AE5586B8-5EF1-47D3-BD96-9E8A6DB6B181}" destId="{5545FB27-1AEA-40F6-AE4E-6A2139AC6FE9}" srcOrd="2" destOrd="0" presId="urn:microsoft.com/office/officeart/2018/5/layout/IconCircleLabelList"/>
    <dgm:cxn modelId="{E3B01454-3DA8-4B19-A61F-CB21A3C9A37D}" type="presParOf" srcId="{AE5586B8-5EF1-47D3-BD96-9E8A6DB6B181}" destId="{3480984F-FEAE-4581-99F3-D823BF27460C}" srcOrd="3" destOrd="0" presId="urn:microsoft.com/office/officeart/2018/5/layout/IconCircleLabelList"/>
    <dgm:cxn modelId="{7F8E8797-CA00-4B30-82B2-F911E5BA4D45}" type="presParOf" srcId="{5F2D3E07-175A-4E97-8F0A-1BE8C165D611}" destId="{6C8259D2-5AA5-4FF6-9ECD-E22576903474}" srcOrd="5" destOrd="0" presId="urn:microsoft.com/office/officeart/2018/5/layout/IconCircleLabelList"/>
    <dgm:cxn modelId="{171CFA72-50F1-4D47-A765-C3F24864185D}" type="presParOf" srcId="{5F2D3E07-175A-4E97-8F0A-1BE8C165D611}" destId="{05CE702F-A2CF-46AA-ADE1-FD54518BA1EA}" srcOrd="6" destOrd="0" presId="urn:microsoft.com/office/officeart/2018/5/layout/IconCircleLabelList"/>
    <dgm:cxn modelId="{00D50FF7-E4D1-4436-8D97-69A7AFEA483D}" type="presParOf" srcId="{05CE702F-A2CF-46AA-ADE1-FD54518BA1EA}" destId="{A74A5F75-1D98-4641-AC9E-125D51DB4D86}" srcOrd="0" destOrd="0" presId="urn:microsoft.com/office/officeart/2018/5/layout/IconCircleLabelList"/>
    <dgm:cxn modelId="{5054ADED-4A3A-4E2E-B494-EE53DCD01E7C}" type="presParOf" srcId="{05CE702F-A2CF-46AA-ADE1-FD54518BA1EA}" destId="{68ACFEAC-8ED3-4103-AEAC-9032A90ED27F}" srcOrd="1" destOrd="0" presId="urn:microsoft.com/office/officeart/2018/5/layout/IconCircleLabelList"/>
    <dgm:cxn modelId="{5B59D314-DC91-479F-8644-7D8ED86EA5AF}" type="presParOf" srcId="{05CE702F-A2CF-46AA-ADE1-FD54518BA1EA}" destId="{3DC2840C-451F-4E93-BF71-E926C6A1E53B}" srcOrd="2" destOrd="0" presId="urn:microsoft.com/office/officeart/2018/5/layout/IconCircleLabelList"/>
    <dgm:cxn modelId="{5FB66109-04D3-445B-9966-9C8C51F8A620}" type="presParOf" srcId="{05CE702F-A2CF-46AA-ADE1-FD54518BA1EA}" destId="{C2499544-43BC-4FA6-9426-E6FD9744BD2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0033C-E0C1-410F-98B5-73D638C91590}">
      <dsp:nvSpPr>
        <dsp:cNvPr id="0" name=""/>
        <dsp:cNvSpPr/>
      </dsp:nvSpPr>
      <dsp:spPr>
        <a:xfrm>
          <a:off x="0" y="407"/>
          <a:ext cx="8115300" cy="954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7E6612-D50C-4B2B-9850-8A7028313517}">
      <dsp:nvSpPr>
        <dsp:cNvPr id="0" name=""/>
        <dsp:cNvSpPr/>
      </dsp:nvSpPr>
      <dsp:spPr>
        <a:xfrm>
          <a:off x="288609" y="215076"/>
          <a:ext cx="524744" cy="524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6BBD03-6AB2-4927-AD3C-FAF6A6B6FA72}">
      <dsp:nvSpPr>
        <dsp:cNvPr id="0" name=""/>
        <dsp:cNvSpPr/>
      </dsp:nvSpPr>
      <dsp:spPr>
        <a:xfrm>
          <a:off x="1101963" y="407"/>
          <a:ext cx="7013336" cy="954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74" tIns="100974" rIns="100974" bIns="10097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Review requirements to validate test scenarios (Medium, Momentic, HeadSpin)</a:t>
          </a:r>
        </a:p>
      </dsp:txBody>
      <dsp:txXfrm>
        <a:off x="1101963" y="407"/>
        <a:ext cx="7013336" cy="954081"/>
      </dsp:txXfrm>
    </dsp:sp>
    <dsp:sp modelId="{DB413158-E074-4A3E-B092-AD2696ECEA71}">
      <dsp:nvSpPr>
        <dsp:cNvPr id="0" name=""/>
        <dsp:cNvSpPr/>
      </dsp:nvSpPr>
      <dsp:spPr>
        <a:xfrm>
          <a:off x="0" y="1193009"/>
          <a:ext cx="8115300" cy="954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C4D849-A3F0-4DD2-916C-3608F64C0F1A}">
      <dsp:nvSpPr>
        <dsp:cNvPr id="0" name=""/>
        <dsp:cNvSpPr/>
      </dsp:nvSpPr>
      <dsp:spPr>
        <a:xfrm>
          <a:off x="288609" y="1407677"/>
          <a:ext cx="524744" cy="524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8905F-43A5-4B14-BEA5-009932F7C9BA}">
      <dsp:nvSpPr>
        <dsp:cNvPr id="0" name=""/>
        <dsp:cNvSpPr/>
      </dsp:nvSpPr>
      <dsp:spPr>
        <a:xfrm>
          <a:off x="1101963" y="1193009"/>
          <a:ext cx="7013336" cy="954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74" tIns="100974" rIns="100974" bIns="10097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Set up realistic test environments close to production (Medium, HeadSpin)</a:t>
          </a:r>
        </a:p>
      </dsp:txBody>
      <dsp:txXfrm>
        <a:off x="1101963" y="1193009"/>
        <a:ext cx="7013336" cy="954081"/>
      </dsp:txXfrm>
    </dsp:sp>
    <dsp:sp modelId="{EAEA1AC1-D72E-4941-ABA7-E446355D5D62}">
      <dsp:nvSpPr>
        <dsp:cNvPr id="0" name=""/>
        <dsp:cNvSpPr/>
      </dsp:nvSpPr>
      <dsp:spPr>
        <a:xfrm>
          <a:off x="0" y="2385610"/>
          <a:ext cx="8115300" cy="95408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F0EE62-23FC-4633-8A7A-0E7B98FAAC32}">
      <dsp:nvSpPr>
        <dsp:cNvPr id="0" name=""/>
        <dsp:cNvSpPr/>
      </dsp:nvSpPr>
      <dsp:spPr>
        <a:xfrm>
          <a:off x="288609" y="2600279"/>
          <a:ext cx="524744" cy="524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E0794-0E58-4788-B843-93CB8C55CF95}">
      <dsp:nvSpPr>
        <dsp:cNvPr id="0" name=""/>
        <dsp:cNvSpPr/>
      </dsp:nvSpPr>
      <dsp:spPr>
        <a:xfrm>
          <a:off x="1101963" y="2385610"/>
          <a:ext cx="7013336" cy="954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74" tIns="100974" rIns="100974" bIns="10097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Define processes, roles &amp; responsibilities across UI, backend, DB, and integrations (Medium, HeadSpin)</a:t>
          </a:r>
        </a:p>
      </dsp:txBody>
      <dsp:txXfrm>
        <a:off x="1101963" y="2385610"/>
        <a:ext cx="7013336" cy="954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E6555-A0B1-4E33-AB67-E359C7AF0A2F}">
      <dsp:nvSpPr>
        <dsp:cNvPr id="0" name=""/>
        <dsp:cNvSpPr/>
      </dsp:nvSpPr>
      <dsp:spPr>
        <a:xfrm>
          <a:off x="350687" y="594268"/>
          <a:ext cx="1093710" cy="109371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52FA84-E832-441C-8076-886B3B3FAFAC}">
      <dsp:nvSpPr>
        <dsp:cNvPr id="0" name=""/>
        <dsp:cNvSpPr/>
      </dsp:nvSpPr>
      <dsp:spPr>
        <a:xfrm>
          <a:off x="583773" y="827354"/>
          <a:ext cx="627539" cy="6275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17EE9-C686-4180-94CA-B8149BE5A5AB}">
      <dsp:nvSpPr>
        <dsp:cNvPr id="0" name=""/>
        <dsp:cNvSpPr/>
      </dsp:nvSpPr>
      <dsp:spPr>
        <a:xfrm>
          <a:off x="1058" y="2028643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**Horizontal Testing**</a:t>
          </a:r>
        </a:p>
      </dsp:txBody>
      <dsp:txXfrm>
        <a:off x="1058" y="2028643"/>
        <a:ext cx="1792968" cy="717187"/>
      </dsp:txXfrm>
    </dsp:sp>
    <dsp:sp modelId="{5AC5A9BD-E831-4A33-B799-A2CAA5EE1D13}">
      <dsp:nvSpPr>
        <dsp:cNvPr id="0" name=""/>
        <dsp:cNvSpPr/>
      </dsp:nvSpPr>
      <dsp:spPr>
        <a:xfrm>
          <a:off x="2457425" y="594268"/>
          <a:ext cx="1093710" cy="109371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86C79-CDA4-401A-A2AC-ECAAB274D261}">
      <dsp:nvSpPr>
        <dsp:cNvPr id="0" name=""/>
        <dsp:cNvSpPr/>
      </dsp:nvSpPr>
      <dsp:spPr>
        <a:xfrm>
          <a:off x="2690511" y="827354"/>
          <a:ext cx="627539" cy="6275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63E341-CF10-4049-9F74-1B5914481FF2}">
      <dsp:nvSpPr>
        <dsp:cNvPr id="0" name=""/>
        <dsp:cNvSpPr/>
      </dsp:nvSpPr>
      <dsp:spPr>
        <a:xfrm>
          <a:off x="2107796" y="2028643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Validates complete user journeys across components (aqua cloud, HeadSpin)</a:t>
          </a:r>
        </a:p>
      </dsp:txBody>
      <dsp:txXfrm>
        <a:off x="2107796" y="2028643"/>
        <a:ext cx="1792968" cy="717187"/>
      </dsp:txXfrm>
    </dsp:sp>
    <dsp:sp modelId="{FA7DC8E1-0372-4B52-B118-B909B5352636}">
      <dsp:nvSpPr>
        <dsp:cNvPr id="0" name=""/>
        <dsp:cNvSpPr/>
      </dsp:nvSpPr>
      <dsp:spPr>
        <a:xfrm>
          <a:off x="4564163" y="594268"/>
          <a:ext cx="1093710" cy="109371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F3F8AC-B946-47C3-8407-8F72FE7F1914}">
      <dsp:nvSpPr>
        <dsp:cNvPr id="0" name=""/>
        <dsp:cNvSpPr/>
      </dsp:nvSpPr>
      <dsp:spPr>
        <a:xfrm>
          <a:off x="4797249" y="827354"/>
          <a:ext cx="627539" cy="6275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28CD63-618D-4D63-9129-0D8F76625B4A}">
      <dsp:nvSpPr>
        <dsp:cNvPr id="0" name=""/>
        <dsp:cNvSpPr/>
      </dsp:nvSpPr>
      <dsp:spPr>
        <a:xfrm>
          <a:off x="4214534" y="2028643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**Vertical Testing**</a:t>
          </a:r>
        </a:p>
      </dsp:txBody>
      <dsp:txXfrm>
        <a:off x="4214534" y="2028643"/>
        <a:ext cx="1792968" cy="717187"/>
      </dsp:txXfrm>
    </dsp:sp>
    <dsp:sp modelId="{22174350-3F4D-4990-8D05-6E3696055CD7}">
      <dsp:nvSpPr>
        <dsp:cNvPr id="0" name=""/>
        <dsp:cNvSpPr/>
      </dsp:nvSpPr>
      <dsp:spPr>
        <a:xfrm>
          <a:off x="6670901" y="594268"/>
          <a:ext cx="1093710" cy="109371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13AD3-BF3A-4C91-A72A-F3A3D5780DF9}">
      <dsp:nvSpPr>
        <dsp:cNvPr id="0" name=""/>
        <dsp:cNvSpPr/>
      </dsp:nvSpPr>
      <dsp:spPr>
        <a:xfrm>
          <a:off x="6903987" y="827354"/>
          <a:ext cx="627539" cy="6275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3A88A-3D2E-436D-B914-60FA58529788}">
      <dsp:nvSpPr>
        <dsp:cNvPr id="0" name=""/>
        <dsp:cNvSpPr/>
      </dsp:nvSpPr>
      <dsp:spPr>
        <a:xfrm>
          <a:off x="6321273" y="2028643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Focuses on specific layers (UI, logic, data) in isolation (aqua cloud, HeadSpin)</a:t>
          </a:r>
        </a:p>
      </dsp:txBody>
      <dsp:txXfrm>
        <a:off x="6321273" y="2028643"/>
        <a:ext cx="1792968" cy="7171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7919EF-B88D-43BE-ACCC-965BE6CBDD8D}">
      <dsp:nvSpPr>
        <dsp:cNvPr id="0" name=""/>
        <dsp:cNvSpPr/>
      </dsp:nvSpPr>
      <dsp:spPr>
        <a:xfrm>
          <a:off x="0" y="392230"/>
          <a:ext cx="8115300" cy="12331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Manual: Discover user flows early, shape automation (Momentic, Medium)</a:t>
          </a:r>
        </a:p>
      </dsp:txBody>
      <dsp:txXfrm>
        <a:off x="60199" y="452429"/>
        <a:ext cx="7994902" cy="1112781"/>
      </dsp:txXfrm>
    </dsp:sp>
    <dsp:sp modelId="{E995F1EE-1D0D-4565-BF79-C85216549B6B}">
      <dsp:nvSpPr>
        <dsp:cNvPr id="0" name=""/>
        <dsp:cNvSpPr/>
      </dsp:nvSpPr>
      <dsp:spPr>
        <a:xfrm>
          <a:off x="0" y="1714690"/>
          <a:ext cx="8115300" cy="123317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Automated: Boost speed &amp; reliability in CI/CD pipelines (Momentic, CircleCI)</a:t>
          </a:r>
        </a:p>
      </dsp:txBody>
      <dsp:txXfrm>
        <a:off x="60199" y="1774889"/>
        <a:ext cx="7994902" cy="1112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94A0B-A562-4287-83A6-F5EB58DF2A53}">
      <dsp:nvSpPr>
        <dsp:cNvPr id="0" name=""/>
        <dsp:cNvSpPr/>
      </dsp:nvSpPr>
      <dsp:spPr>
        <a:xfrm>
          <a:off x="0" y="542766"/>
          <a:ext cx="8115300" cy="1002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681D1C-EFD6-40DA-BF3A-02C9282BEC16}">
      <dsp:nvSpPr>
        <dsp:cNvPr id="0" name=""/>
        <dsp:cNvSpPr/>
      </dsp:nvSpPr>
      <dsp:spPr>
        <a:xfrm>
          <a:off x="303114" y="768222"/>
          <a:ext cx="551116" cy="5511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28EDC8-3AEC-4CAF-971C-84E547AE20FF}">
      <dsp:nvSpPr>
        <dsp:cNvPr id="0" name=""/>
        <dsp:cNvSpPr/>
      </dsp:nvSpPr>
      <dsp:spPr>
        <a:xfrm>
          <a:off x="1157344" y="542766"/>
          <a:ext cx="6957955" cy="1002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048" tIns="106048" rIns="106048" bIns="1060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Popular tools: Selenium, Cypress, TestCafe, Playwright, Puppeteer, Appium, Nightwatch, BrowserStack, Katalon</a:t>
          </a:r>
        </a:p>
      </dsp:txBody>
      <dsp:txXfrm>
        <a:off x="1157344" y="542766"/>
        <a:ext cx="6957955" cy="1002030"/>
      </dsp:txXfrm>
    </dsp:sp>
    <dsp:sp modelId="{354E4ED0-F017-425D-8CFA-F13C94264490}">
      <dsp:nvSpPr>
        <dsp:cNvPr id="0" name=""/>
        <dsp:cNvSpPr/>
      </dsp:nvSpPr>
      <dsp:spPr>
        <a:xfrm>
          <a:off x="0" y="1795303"/>
          <a:ext cx="8115300" cy="1002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A1DB6-5BE9-4E91-9087-4DF42630576C}">
      <dsp:nvSpPr>
        <dsp:cNvPr id="0" name=""/>
        <dsp:cNvSpPr/>
      </dsp:nvSpPr>
      <dsp:spPr>
        <a:xfrm>
          <a:off x="303114" y="2020760"/>
          <a:ext cx="551116" cy="5511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14B25-FF61-4803-A471-F441B4FF4403}">
      <dsp:nvSpPr>
        <dsp:cNvPr id="0" name=""/>
        <dsp:cNvSpPr/>
      </dsp:nvSpPr>
      <dsp:spPr>
        <a:xfrm>
          <a:off x="1157344" y="1795303"/>
          <a:ext cx="6957955" cy="1002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048" tIns="106048" rIns="106048" bIns="10604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Integrate into DevOps pipelines for continuous QA (CircleCI)</a:t>
          </a:r>
        </a:p>
      </dsp:txBody>
      <dsp:txXfrm>
        <a:off x="1157344" y="1795303"/>
        <a:ext cx="6957955" cy="100203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23B65-8B54-49BA-9EC7-7227FE45BBBD}">
      <dsp:nvSpPr>
        <dsp:cNvPr id="0" name=""/>
        <dsp:cNvSpPr/>
      </dsp:nvSpPr>
      <dsp:spPr>
        <a:xfrm>
          <a:off x="2536" y="44582"/>
          <a:ext cx="2472630" cy="662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Prioritize</a:t>
          </a:r>
        </a:p>
      </dsp:txBody>
      <dsp:txXfrm>
        <a:off x="2536" y="44582"/>
        <a:ext cx="2472630" cy="662400"/>
      </dsp:txXfrm>
    </dsp:sp>
    <dsp:sp modelId="{4F08A200-567F-4672-8328-66F725B962D8}">
      <dsp:nvSpPr>
        <dsp:cNvPr id="0" name=""/>
        <dsp:cNvSpPr/>
      </dsp:nvSpPr>
      <dsp:spPr>
        <a:xfrm>
          <a:off x="2536" y="706982"/>
          <a:ext cx="2472630" cy="258853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- Prioritize critical user flows to optimize coverage (Momentic, DZone)</a:t>
          </a:r>
        </a:p>
      </dsp:txBody>
      <dsp:txXfrm>
        <a:off x="2536" y="706982"/>
        <a:ext cx="2472630" cy="2588535"/>
      </dsp:txXfrm>
    </dsp:sp>
    <dsp:sp modelId="{3B579F53-0396-4F76-96E1-1D34CA7B7536}">
      <dsp:nvSpPr>
        <dsp:cNvPr id="0" name=""/>
        <dsp:cNvSpPr/>
      </dsp:nvSpPr>
      <dsp:spPr>
        <a:xfrm>
          <a:off x="2821334" y="44582"/>
          <a:ext cx="2472630" cy="662400"/>
        </a:xfrm>
        <a:prstGeom prst="rect">
          <a:avLst/>
        </a:prstGeom>
        <a:solidFill>
          <a:schemeClr val="accent5">
            <a:hueOff val="1163773"/>
            <a:satOff val="3877"/>
            <a:lumOff val="4412"/>
            <a:alphaOff val="0"/>
          </a:schemeClr>
        </a:solidFill>
        <a:ln w="12700" cap="flat" cmpd="sng" algn="ctr">
          <a:solidFill>
            <a:schemeClr val="accent5">
              <a:hueOff val="1163773"/>
              <a:satOff val="3877"/>
              <a:lumOff val="4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Understand</a:t>
          </a:r>
        </a:p>
      </dsp:txBody>
      <dsp:txXfrm>
        <a:off x="2821334" y="44582"/>
        <a:ext cx="2472630" cy="662400"/>
      </dsp:txXfrm>
    </dsp:sp>
    <dsp:sp modelId="{59C88B0D-AF71-4925-A9B0-AA1450151355}">
      <dsp:nvSpPr>
        <dsp:cNvPr id="0" name=""/>
        <dsp:cNvSpPr/>
      </dsp:nvSpPr>
      <dsp:spPr>
        <a:xfrm>
          <a:off x="2821334" y="706982"/>
          <a:ext cx="2472630" cy="2588535"/>
        </a:xfrm>
        <a:prstGeom prst="rect">
          <a:avLst/>
        </a:prstGeom>
        <a:solidFill>
          <a:schemeClr val="accent5">
            <a:tint val="40000"/>
            <a:alpha val="90000"/>
            <a:hueOff val="1583190"/>
            <a:satOff val="7261"/>
            <a:lumOff val="90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583190"/>
              <a:satOff val="7261"/>
              <a:lumOff val="9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- Understand user intent &amp; system complexity (Momentic, Medium)</a:t>
          </a:r>
        </a:p>
      </dsp:txBody>
      <dsp:txXfrm>
        <a:off x="2821334" y="706982"/>
        <a:ext cx="2472630" cy="2588535"/>
      </dsp:txXfrm>
    </dsp:sp>
    <dsp:sp modelId="{6D507FF4-51B6-42A2-A467-6AD197EB277E}">
      <dsp:nvSpPr>
        <dsp:cNvPr id="0" name=""/>
        <dsp:cNvSpPr/>
      </dsp:nvSpPr>
      <dsp:spPr>
        <a:xfrm>
          <a:off x="5640133" y="44582"/>
          <a:ext cx="2472630" cy="662400"/>
        </a:xfrm>
        <a:prstGeom prst="rect">
          <a:avLst/>
        </a:prstGeom>
        <a:solidFill>
          <a:schemeClr val="accent5">
            <a:hueOff val="2327545"/>
            <a:satOff val="7755"/>
            <a:lumOff val="8823"/>
            <a:alphaOff val="0"/>
          </a:schemeClr>
        </a:solidFill>
        <a:ln w="12700" cap="flat" cmpd="sng" algn="ctr">
          <a:solidFill>
            <a:schemeClr val="accent5">
              <a:hueOff val="2327545"/>
              <a:satOff val="7755"/>
              <a:lumOff val="8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Mitigate</a:t>
          </a:r>
        </a:p>
      </dsp:txBody>
      <dsp:txXfrm>
        <a:off x="5640133" y="44582"/>
        <a:ext cx="2472630" cy="662400"/>
      </dsp:txXfrm>
    </dsp:sp>
    <dsp:sp modelId="{1E68D528-A9F7-4BB2-8A94-9FCECE0A99C3}">
      <dsp:nvSpPr>
        <dsp:cNvPr id="0" name=""/>
        <dsp:cNvSpPr/>
      </dsp:nvSpPr>
      <dsp:spPr>
        <a:xfrm>
          <a:off x="5640133" y="706982"/>
          <a:ext cx="2472630" cy="2588535"/>
        </a:xfrm>
        <a:prstGeom prst="rect">
          <a:avLst/>
        </a:prstGeom>
        <a:solidFill>
          <a:schemeClr val="accent5">
            <a:tint val="40000"/>
            <a:alpha val="90000"/>
            <a:hueOff val="3166380"/>
            <a:satOff val="14521"/>
            <a:lumOff val="18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3166380"/>
              <a:satOff val="14521"/>
              <a:lumOff val="18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- Mitigate flakiness by writing robust scripts (Momentic, DZone)</a:t>
          </a:r>
        </a:p>
      </dsp:txBody>
      <dsp:txXfrm>
        <a:off x="5640133" y="706982"/>
        <a:ext cx="2472630" cy="25885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197765-8DE5-4F49-9AD9-EEA827A83DDE}">
      <dsp:nvSpPr>
        <dsp:cNvPr id="0" name=""/>
        <dsp:cNvSpPr/>
      </dsp:nvSpPr>
      <dsp:spPr>
        <a:xfrm>
          <a:off x="350687" y="594268"/>
          <a:ext cx="1093710" cy="109371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21854-C180-4967-8697-74B2C61B076C}">
      <dsp:nvSpPr>
        <dsp:cNvPr id="0" name=""/>
        <dsp:cNvSpPr/>
      </dsp:nvSpPr>
      <dsp:spPr>
        <a:xfrm>
          <a:off x="583773" y="827354"/>
          <a:ext cx="627539" cy="6275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E5192-220B-476B-90B6-1EFC127438EE}">
      <dsp:nvSpPr>
        <dsp:cNvPr id="0" name=""/>
        <dsp:cNvSpPr/>
      </dsp:nvSpPr>
      <dsp:spPr>
        <a:xfrm>
          <a:off x="1058" y="2028643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Follow the Testing Pyramid:</a:t>
          </a:r>
        </a:p>
      </dsp:txBody>
      <dsp:txXfrm>
        <a:off x="1058" y="2028643"/>
        <a:ext cx="1792968" cy="717187"/>
      </dsp:txXfrm>
    </dsp:sp>
    <dsp:sp modelId="{B771AC60-766A-43C9-9CFF-A6ECAACCA247}">
      <dsp:nvSpPr>
        <dsp:cNvPr id="0" name=""/>
        <dsp:cNvSpPr/>
      </dsp:nvSpPr>
      <dsp:spPr>
        <a:xfrm>
          <a:off x="2457425" y="594268"/>
          <a:ext cx="1093710" cy="109371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5A7C8F-CFC3-4E79-A440-B616B4160AD9}">
      <dsp:nvSpPr>
        <dsp:cNvPr id="0" name=""/>
        <dsp:cNvSpPr/>
      </dsp:nvSpPr>
      <dsp:spPr>
        <a:xfrm>
          <a:off x="2690511" y="827354"/>
          <a:ext cx="627539" cy="6275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38A05-B9D0-4F5D-AD2F-658E13BE82FB}">
      <dsp:nvSpPr>
        <dsp:cNvPr id="0" name=""/>
        <dsp:cNvSpPr/>
      </dsp:nvSpPr>
      <dsp:spPr>
        <a:xfrm>
          <a:off x="2107796" y="2028643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Base: Unit tests</a:t>
          </a:r>
        </a:p>
      </dsp:txBody>
      <dsp:txXfrm>
        <a:off x="2107796" y="2028643"/>
        <a:ext cx="1792968" cy="717187"/>
      </dsp:txXfrm>
    </dsp:sp>
    <dsp:sp modelId="{EC2FAFB7-9007-472B-819B-D4F4E4735A34}">
      <dsp:nvSpPr>
        <dsp:cNvPr id="0" name=""/>
        <dsp:cNvSpPr/>
      </dsp:nvSpPr>
      <dsp:spPr>
        <a:xfrm>
          <a:off x="4564163" y="594268"/>
          <a:ext cx="1093710" cy="109371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F449A0-D50B-4E89-84BB-F85E2867EC74}">
      <dsp:nvSpPr>
        <dsp:cNvPr id="0" name=""/>
        <dsp:cNvSpPr/>
      </dsp:nvSpPr>
      <dsp:spPr>
        <a:xfrm>
          <a:off x="4797249" y="827354"/>
          <a:ext cx="627539" cy="6275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0984F-FEAE-4581-99F3-D823BF27460C}">
      <dsp:nvSpPr>
        <dsp:cNvPr id="0" name=""/>
        <dsp:cNvSpPr/>
      </dsp:nvSpPr>
      <dsp:spPr>
        <a:xfrm>
          <a:off x="4214534" y="2028643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Middle: Integration tests</a:t>
          </a:r>
        </a:p>
      </dsp:txBody>
      <dsp:txXfrm>
        <a:off x="4214534" y="2028643"/>
        <a:ext cx="1792968" cy="717187"/>
      </dsp:txXfrm>
    </dsp:sp>
    <dsp:sp modelId="{A74A5F75-1D98-4641-AC9E-125D51DB4D86}">
      <dsp:nvSpPr>
        <dsp:cNvPr id="0" name=""/>
        <dsp:cNvSpPr/>
      </dsp:nvSpPr>
      <dsp:spPr>
        <a:xfrm>
          <a:off x="6670901" y="594268"/>
          <a:ext cx="1093710" cy="109371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CFEAC-8ED3-4103-AEAC-9032A90ED27F}">
      <dsp:nvSpPr>
        <dsp:cNvPr id="0" name=""/>
        <dsp:cNvSpPr/>
      </dsp:nvSpPr>
      <dsp:spPr>
        <a:xfrm>
          <a:off x="6903987" y="827354"/>
          <a:ext cx="627539" cy="6275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99544-43BC-4FA6-9426-E6FD9744BD28}">
      <dsp:nvSpPr>
        <dsp:cNvPr id="0" name=""/>
        <dsp:cNvSpPr/>
      </dsp:nvSpPr>
      <dsp:spPr>
        <a:xfrm>
          <a:off x="6321273" y="2028643"/>
          <a:ext cx="1792968" cy="7171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- Top: E2E tests for full coverage</a:t>
          </a:r>
        </a:p>
      </dsp:txBody>
      <dsp:txXfrm>
        <a:off x="6321273" y="2028643"/>
        <a:ext cx="1792968" cy="717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3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7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5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0724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12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0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90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15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1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19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63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00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7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084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80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43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A22DDE2-FB2D-421B-B377-F9AD495CE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95140B-9736-47E4-9A7D-ABB32F3AA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770CA6A-B3B0-4826-A91F-B2B1F8922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51B9DA-B0CC-480A-8EA5-4D5C3E051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9144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2021" y="965200"/>
            <a:ext cx="4628207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700"/>
              <a:t>Follow-Up Steps &amp; Best Practices for E2E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0" y="965200"/>
            <a:ext cx="2525520" cy="43296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2000"/>
              <a:t>Key principles, tools, and strategies for effective end-to-end testing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E641DB-A503-41DE-ACA6-36B41C6C2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62126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CD3965-7576-4EBB-9FEA-0E73E2DB4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B15F5-9B02-4280-9F50-172515BF4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A5BBF0-37C3-4339-BD51-F7A980A93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Designing &amp; Planning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7A1231-5AD8-1464-B5AB-F79475572D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102372"/>
              </p:ext>
            </p:extLst>
          </p:nvPr>
        </p:nvGraphicFramePr>
        <p:xfrm>
          <a:off x="514350" y="2878138"/>
          <a:ext cx="81153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6CD3965-7576-4EBB-9FEA-0E73E2DB4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4B15F5-9B02-4280-9F50-172515BF4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3A5BBF0-37C3-4339-BD51-F7A980A93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Types of E2E 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71B142-B811-C0B0-C936-F0F00A259B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75998"/>
              </p:ext>
            </p:extLst>
          </p:nvPr>
        </p:nvGraphicFramePr>
        <p:xfrm>
          <a:off x="514350" y="2878138"/>
          <a:ext cx="81153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CD3965-7576-4EBB-9FEA-0E73E2DB4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B15F5-9B02-4280-9F50-172515BF4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A5BBF0-37C3-4339-BD51-F7A980A93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Manual vs. Automated 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58C37E-B49B-1997-2EEA-4BEF703A37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809177"/>
              </p:ext>
            </p:extLst>
          </p:nvPr>
        </p:nvGraphicFramePr>
        <p:xfrm>
          <a:off x="514350" y="2878138"/>
          <a:ext cx="81153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6CD3965-7576-4EBB-9FEA-0E73E2DB4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4B15F5-9B02-4280-9F50-172515BF4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A5BBF0-37C3-4339-BD51-F7A980A93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Tooling &amp; Automation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2D1A70-602B-C020-3DEC-511833A966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3347800"/>
              </p:ext>
            </p:extLst>
          </p:nvPr>
        </p:nvGraphicFramePr>
        <p:xfrm>
          <a:off x="514350" y="2878138"/>
          <a:ext cx="81153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6CD3965-7576-4EBB-9FEA-0E73E2DB4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4B15F5-9B02-4280-9F50-172515BF4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A5BBF0-37C3-4339-BD51-F7A980A93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Managing Challenges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8A1919-5C09-DD24-A871-4BF5779416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6572740"/>
              </p:ext>
            </p:extLst>
          </p:nvPr>
        </p:nvGraphicFramePr>
        <p:xfrm>
          <a:off x="514350" y="2878138"/>
          <a:ext cx="81153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CD3965-7576-4EBB-9FEA-0E73E2DB4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B15F5-9B02-4280-9F50-172515BF4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A5BBF0-37C3-4339-BD51-F7A980A93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Testing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8A2E23-C2A5-25E4-F231-FF63B291B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099523"/>
              </p:ext>
            </p:extLst>
          </p:nvPr>
        </p:nvGraphicFramePr>
        <p:xfrm>
          <a:off x="514350" y="2878138"/>
          <a:ext cx="81153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66</TotalTime>
  <Words>256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Follow-Up Steps &amp; Best Practices for E2E Testing</vt:lpstr>
      <vt:lpstr>Designing &amp; Planning</vt:lpstr>
      <vt:lpstr>Types of E2E Testing</vt:lpstr>
      <vt:lpstr>Manual vs. Automated Testing</vt:lpstr>
      <vt:lpstr>Tooling &amp; Automation</vt:lpstr>
      <vt:lpstr>Managing Challenges</vt:lpstr>
      <vt:lpstr>Testing Strategy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Staniszewski, Silvina</dc:creator>
  <cp:keywords/>
  <dc:description>generated using python-pptx</dc:description>
  <cp:lastModifiedBy>Staniszewski, Silvina</cp:lastModifiedBy>
  <cp:revision>2</cp:revision>
  <dcterms:created xsi:type="dcterms:W3CDTF">2013-01-27T09:14:16Z</dcterms:created>
  <dcterms:modified xsi:type="dcterms:W3CDTF">2025-08-13T15:00:19Z</dcterms:modified>
  <cp:category/>
</cp:coreProperties>
</file>