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229417-8541-4B0D-A0F3-76A20D0768F6}" v="3" dt="2025-08-13T15:14:06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9FE4101-EEF2-4079-B024-B164D79A8E1F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E52C77A0-D129-4228-B9FB-E54BF8C1E11B}">
      <dgm:prSet/>
      <dgm:spPr/>
      <dgm:t>
        <a:bodyPr/>
        <a:lstStyle/>
        <a:p>
          <a:pPr>
            <a:defRPr cap="all"/>
          </a:pPr>
          <a:r>
            <a:rPr lang="en-US"/>
            <a:t>A comprehensive methodology verifying applications behave correctly from the user’s perspective.</a:t>
          </a:r>
        </a:p>
      </dgm:t>
    </dgm:pt>
    <dgm:pt modelId="{4A536FB8-0BB8-4F44-974C-FA3C82AC7732}" type="parTrans" cxnId="{B0B0E2ED-06A5-48F0-98D8-84A5C89CA9C0}">
      <dgm:prSet/>
      <dgm:spPr/>
      <dgm:t>
        <a:bodyPr/>
        <a:lstStyle/>
        <a:p>
          <a:endParaRPr lang="en-US"/>
        </a:p>
      </dgm:t>
    </dgm:pt>
    <dgm:pt modelId="{2CD70536-BE58-4FEE-B80C-CD7F0AD45794}" type="sibTrans" cxnId="{B0B0E2ED-06A5-48F0-98D8-84A5C89CA9C0}">
      <dgm:prSet/>
      <dgm:spPr/>
      <dgm:t>
        <a:bodyPr/>
        <a:lstStyle/>
        <a:p>
          <a:endParaRPr lang="en-US"/>
        </a:p>
      </dgm:t>
    </dgm:pt>
    <dgm:pt modelId="{18ADB5D8-EA53-4C00-8B7D-A9E633A8B397}">
      <dgm:prSet/>
      <dgm:spPr/>
      <dgm:t>
        <a:bodyPr/>
        <a:lstStyle/>
        <a:p>
          <a:pPr>
            <a:defRPr cap="all"/>
          </a:pPr>
          <a:r>
            <a:rPr lang="en-US"/>
            <a:t>Covers the full workflow across interfaces, backend systems, and data integrity.</a:t>
          </a:r>
        </a:p>
      </dgm:t>
    </dgm:pt>
    <dgm:pt modelId="{63AC11C1-35C9-4DC8-B67C-A2E90AA4B842}" type="parTrans" cxnId="{72178A1A-505D-4E31-9CA7-8EF2FF008242}">
      <dgm:prSet/>
      <dgm:spPr/>
      <dgm:t>
        <a:bodyPr/>
        <a:lstStyle/>
        <a:p>
          <a:endParaRPr lang="en-US"/>
        </a:p>
      </dgm:t>
    </dgm:pt>
    <dgm:pt modelId="{3B59F128-A311-4E52-B9CD-0BB70B42A85F}" type="sibTrans" cxnId="{72178A1A-505D-4E31-9CA7-8EF2FF008242}">
      <dgm:prSet/>
      <dgm:spPr/>
      <dgm:t>
        <a:bodyPr/>
        <a:lstStyle/>
        <a:p>
          <a:endParaRPr lang="en-US"/>
        </a:p>
      </dgm:t>
    </dgm:pt>
    <dgm:pt modelId="{A57AB9F5-D86E-4C7B-AFEA-8FC14A1C6FC6}" type="pres">
      <dgm:prSet presAssocID="{59FE4101-EEF2-4079-B024-B164D79A8E1F}" presName="root" presStyleCnt="0">
        <dgm:presLayoutVars>
          <dgm:dir/>
          <dgm:resizeHandles val="exact"/>
        </dgm:presLayoutVars>
      </dgm:prSet>
      <dgm:spPr/>
    </dgm:pt>
    <dgm:pt modelId="{666D4719-C765-4AE9-95B1-2B5D89394D19}" type="pres">
      <dgm:prSet presAssocID="{E52C77A0-D129-4228-B9FB-E54BF8C1E11B}" presName="compNode" presStyleCnt="0"/>
      <dgm:spPr/>
    </dgm:pt>
    <dgm:pt modelId="{DC32E884-003D-4300-A2BC-8FA9C51BBD25}" type="pres">
      <dgm:prSet presAssocID="{E52C77A0-D129-4228-B9FB-E54BF8C1E11B}" presName="iconBgRect" presStyleLbl="bgShp" presStyleIdx="0" presStyleCnt="2"/>
      <dgm:spPr/>
    </dgm:pt>
    <dgm:pt modelId="{75D361E8-4B67-4D5F-9CE6-8BD1EAFC9E28}" type="pres">
      <dgm:prSet presAssocID="{E52C77A0-D129-4228-B9FB-E54BF8C1E11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F269CBC-4367-4070-A3E2-07D40387B277}" type="pres">
      <dgm:prSet presAssocID="{E52C77A0-D129-4228-B9FB-E54BF8C1E11B}" presName="spaceRect" presStyleCnt="0"/>
      <dgm:spPr/>
    </dgm:pt>
    <dgm:pt modelId="{DD771358-599A-48A6-85A0-17B47702F842}" type="pres">
      <dgm:prSet presAssocID="{E52C77A0-D129-4228-B9FB-E54BF8C1E11B}" presName="textRect" presStyleLbl="revTx" presStyleIdx="0" presStyleCnt="2">
        <dgm:presLayoutVars>
          <dgm:chMax val="1"/>
          <dgm:chPref val="1"/>
        </dgm:presLayoutVars>
      </dgm:prSet>
      <dgm:spPr/>
    </dgm:pt>
    <dgm:pt modelId="{D2F8C3DE-FCD7-4AC9-9FFF-F92675BD6D42}" type="pres">
      <dgm:prSet presAssocID="{2CD70536-BE58-4FEE-B80C-CD7F0AD45794}" presName="sibTrans" presStyleCnt="0"/>
      <dgm:spPr/>
    </dgm:pt>
    <dgm:pt modelId="{1EB3E4B0-AC09-4011-8B63-B56067BF0D19}" type="pres">
      <dgm:prSet presAssocID="{18ADB5D8-EA53-4C00-8B7D-A9E633A8B397}" presName="compNode" presStyleCnt="0"/>
      <dgm:spPr/>
    </dgm:pt>
    <dgm:pt modelId="{17535726-0B6C-4E0C-849C-19C2F569EE20}" type="pres">
      <dgm:prSet presAssocID="{18ADB5D8-EA53-4C00-8B7D-A9E633A8B397}" presName="iconBgRect" presStyleLbl="bgShp" presStyleIdx="1" presStyleCnt="2"/>
      <dgm:spPr/>
    </dgm:pt>
    <dgm:pt modelId="{0AB4561A-909E-4FE3-8D55-0DB12F526539}" type="pres">
      <dgm:prSet presAssocID="{18ADB5D8-EA53-4C00-8B7D-A9E633A8B39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711AC3BE-9250-4E61-A19F-341E4A6075E2}" type="pres">
      <dgm:prSet presAssocID="{18ADB5D8-EA53-4C00-8B7D-A9E633A8B397}" presName="spaceRect" presStyleCnt="0"/>
      <dgm:spPr/>
    </dgm:pt>
    <dgm:pt modelId="{9694E1D2-8864-4DED-B69E-B03DDB89EF8D}" type="pres">
      <dgm:prSet presAssocID="{18ADB5D8-EA53-4C00-8B7D-A9E633A8B39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2178A1A-505D-4E31-9CA7-8EF2FF008242}" srcId="{59FE4101-EEF2-4079-B024-B164D79A8E1F}" destId="{18ADB5D8-EA53-4C00-8B7D-A9E633A8B397}" srcOrd="1" destOrd="0" parTransId="{63AC11C1-35C9-4DC8-B67C-A2E90AA4B842}" sibTransId="{3B59F128-A311-4E52-B9CD-0BB70B42A85F}"/>
    <dgm:cxn modelId="{8D5BC535-CB15-4E8C-8316-816D48290B74}" type="presOf" srcId="{18ADB5D8-EA53-4C00-8B7D-A9E633A8B397}" destId="{9694E1D2-8864-4DED-B69E-B03DDB89EF8D}" srcOrd="0" destOrd="0" presId="urn:microsoft.com/office/officeart/2018/5/layout/IconCircleLabelList"/>
    <dgm:cxn modelId="{D0BC9646-E6D6-4E28-BD77-4F5A008E2D36}" type="presOf" srcId="{E52C77A0-D129-4228-B9FB-E54BF8C1E11B}" destId="{DD771358-599A-48A6-85A0-17B47702F842}" srcOrd="0" destOrd="0" presId="urn:microsoft.com/office/officeart/2018/5/layout/IconCircleLabelList"/>
    <dgm:cxn modelId="{7F6ACF92-4BE4-4B52-98E6-A7DC9EEF4DA4}" type="presOf" srcId="{59FE4101-EEF2-4079-B024-B164D79A8E1F}" destId="{A57AB9F5-D86E-4C7B-AFEA-8FC14A1C6FC6}" srcOrd="0" destOrd="0" presId="urn:microsoft.com/office/officeart/2018/5/layout/IconCircleLabelList"/>
    <dgm:cxn modelId="{B0B0E2ED-06A5-48F0-98D8-84A5C89CA9C0}" srcId="{59FE4101-EEF2-4079-B024-B164D79A8E1F}" destId="{E52C77A0-D129-4228-B9FB-E54BF8C1E11B}" srcOrd="0" destOrd="0" parTransId="{4A536FB8-0BB8-4F44-974C-FA3C82AC7732}" sibTransId="{2CD70536-BE58-4FEE-B80C-CD7F0AD45794}"/>
    <dgm:cxn modelId="{A368E3CA-377C-49AB-B80B-5FC5FA9CDA90}" type="presParOf" srcId="{A57AB9F5-D86E-4C7B-AFEA-8FC14A1C6FC6}" destId="{666D4719-C765-4AE9-95B1-2B5D89394D19}" srcOrd="0" destOrd="0" presId="urn:microsoft.com/office/officeart/2018/5/layout/IconCircleLabelList"/>
    <dgm:cxn modelId="{6197BA3F-8051-44FD-9B03-8DB58D2ED91A}" type="presParOf" srcId="{666D4719-C765-4AE9-95B1-2B5D89394D19}" destId="{DC32E884-003D-4300-A2BC-8FA9C51BBD25}" srcOrd="0" destOrd="0" presId="urn:microsoft.com/office/officeart/2018/5/layout/IconCircleLabelList"/>
    <dgm:cxn modelId="{22FC84CC-9DC6-4FFD-9301-C6EF439B12E3}" type="presParOf" srcId="{666D4719-C765-4AE9-95B1-2B5D89394D19}" destId="{75D361E8-4B67-4D5F-9CE6-8BD1EAFC9E28}" srcOrd="1" destOrd="0" presId="urn:microsoft.com/office/officeart/2018/5/layout/IconCircleLabelList"/>
    <dgm:cxn modelId="{71838A22-7529-4C54-85AC-6F20CDB2849D}" type="presParOf" srcId="{666D4719-C765-4AE9-95B1-2B5D89394D19}" destId="{CF269CBC-4367-4070-A3E2-07D40387B277}" srcOrd="2" destOrd="0" presId="urn:microsoft.com/office/officeart/2018/5/layout/IconCircleLabelList"/>
    <dgm:cxn modelId="{5CE8EEDC-5DE1-43F2-A9A4-794833B52318}" type="presParOf" srcId="{666D4719-C765-4AE9-95B1-2B5D89394D19}" destId="{DD771358-599A-48A6-85A0-17B47702F842}" srcOrd="3" destOrd="0" presId="urn:microsoft.com/office/officeart/2018/5/layout/IconCircleLabelList"/>
    <dgm:cxn modelId="{392B8DDC-1C5A-49E9-846F-7D67BAA96897}" type="presParOf" srcId="{A57AB9F5-D86E-4C7B-AFEA-8FC14A1C6FC6}" destId="{D2F8C3DE-FCD7-4AC9-9FFF-F92675BD6D42}" srcOrd="1" destOrd="0" presId="urn:microsoft.com/office/officeart/2018/5/layout/IconCircleLabelList"/>
    <dgm:cxn modelId="{632CE9B8-A060-42E2-89D9-44E29DE53415}" type="presParOf" srcId="{A57AB9F5-D86E-4C7B-AFEA-8FC14A1C6FC6}" destId="{1EB3E4B0-AC09-4011-8B63-B56067BF0D19}" srcOrd="2" destOrd="0" presId="urn:microsoft.com/office/officeart/2018/5/layout/IconCircleLabelList"/>
    <dgm:cxn modelId="{16EF46AE-CC60-4EFD-90DA-7B76F03346C8}" type="presParOf" srcId="{1EB3E4B0-AC09-4011-8B63-B56067BF0D19}" destId="{17535726-0B6C-4E0C-849C-19C2F569EE20}" srcOrd="0" destOrd="0" presId="urn:microsoft.com/office/officeart/2018/5/layout/IconCircleLabelList"/>
    <dgm:cxn modelId="{4209D3B5-6548-4765-A632-59EDC7EF9191}" type="presParOf" srcId="{1EB3E4B0-AC09-4011-8B63-B56067BF0D19}" destId="{0AB4561A-909E-4FE3-8D55-0DB12F526539}" srcOrd="1" destOrd="0" presId="urn:microsoft.com/office/officeart/2018/5/layout/IconCircleLabelList"/>
    <dgm:cxn modelId="{0A8EFF54-6CC5-404B-A93F-253E93D8E585}" type="presParOf" srcId="{1EB3E4B0-AC09-4011-8B63-B56067BF0D19}" destId="{711AC3BE-9250-4E61-A19F-341E4A6075E2}" srcOrd="2" destOrd="0" presId="urn:microsoft.com/office/officeart/2018/5/layout/IconCircleLabelList"/>
    <dgm:cxn modelId="{BB6E778F-D564-4606-9457-8B8CAC9D28A3}" type="presParOf" srcId="{1EB3E4B0-AC09-4011-8B63-B56067BF0D19}" destId="{9694E1D2-8864-4DED-B69E-B03DDB89EF8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386DB1-446E-4D9D-8BCE-4099603F1846}" type="doc">
      <dgm:prSet loTypeId="urn:microsoft.com/office/officeart/2005/8/layout/default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0D6B9C71-6A31-4202-973B-ACE34B7C4F65}">
      <dgm:prSet/>
      <dgm:spPr/>
      <dgm:t>
        <a:bodyPr/>
        <a:lstStyle/>
        <a:p>
          <a:r>
            <a:rPr lang="en-US"/>
            <a:t>Follow true user flows: filling forms, navigating pages, interacting with backend services.</a:t>
          </a:r>
        </a:p>
      </dgm:t>
    </dgm:pt>
    <dgm:pt modelId="{334EE67C-1501-4F60-B7B3-3D07D83A7312}" type="parTrans" cxnId="{2AC62C99-5329-4F0A-B824-D7623B0DBBFE}">
      <dgm:prSet/>
      <dgm:spPr/>
      <dgm:t>
        <a:bodyPr/>
        <a:lstStyle/>
        <a:p>
          <a:endParaRPr lang="en-US"/>
        </a:p>
      </dgm:t>
    </dgm:pt>
    <dgm:pt modelId="{8FC1900E-89CB-454A-A3A9-EBE0CD425141}" type="sibTrans" cxnId="{2AC62C99-5329-4F0A-B824-D7623B0DBBFE}">
      <dgm:prSet/>
      <dgm:spPr/>
      <dgm:t>
        <a:bodyPr/>
        <a:lstStyle/>
        <a:p>
          <a:endParaRPr lang="en-US"/>
        </a:p>
      </dgm:t>
    </dgm:pt>
    <dgm:pt modelId="{A09FE9A3-9E31-45BC-8940-AEE17E50A653}">
      <dgm:prSet/>
      <dgm:spPr/>
      <dgm:t>
        <a:bodyPr/>
        <a:lstStyle/>
        <a:p>
          <a:r>
            <a:rPr lang="en-US"/>
            <a:t>Ensure the system responds as expected.</a:t>
          </a:r>
        </a:p>
      </dgm:t>
    </dgm:pt>
    <dgm:pt modelId="{BE045CC2-E8CE-495C-B8EE-DD07B366C4F7}" type="parTrans" cxnId="{2DB8769E-3E30-49D1-B140-6CFD029DC36D}">
      <dgm:prSet/>
      <dgm:spPr/>
      <dgm:t>
        <a:bodyPr/>
        <a:lstStyle/>
        <a:p>
          <a:endParaRPr lang="en-US"/>
        </a:p>
      </dgm:t>
    </dgm:pt>
    <dgm:pt modelId="{A7449E53-4A7C-41BC-B8E0-9A120E6C5CE9}" type="sibTrans" cxnId="{2DB8769E-3E30-49D1-B140-6CFD029DC36D}">
      <dgm:prSet/>
      <dgm:spPr/>
      <dgm:t>
        <a:bodyPr/>
        <a:lstStyle/>
        <a:p>
          <a:endParaRPr lang="en-US"/>
        </a:p>
      </dgm:t>
    </dgm:pt>
    <dgm:pt modelId="{16463AA7-7700-43C9-9E33-0CB5C2BC459E}" type="pres">
      <dgm:prSet presAssocID="{9B386DB1-446E-4D9D-8BCE-4099603F1846}" presName="diagram" presStyleCnt="0">
        <dgm:presLayoutVars>
          <dgm:dir/>
          <dgm:resizeHandles val="exact"/>
        </dgm:presLayoutVars>
      </dgm:prSet>
      <dgm:spPr/>
    </dgm:pt>
    <dgm:pt modelId="{DABE0663-5D0B-419A-9EE9-FC050D656605}" type="pres">
      <dgm:prSet presAssocID="{0D6B9C71-6A31-4202-973B-ACE34B7C4F65}" presName="node" presStyleLbl="node1" presStyleIdx="0" presStyleCnt="2">
        <dgm:presLayoutVars>
          <dgm:bulletEnabled val="1"/>
        </dgm:presLayoutVars>
      </dgm:prSet>
      <dgm:spPr/>
    </dgm:pt>
    <dgm:pt modelId="{006AFCA7-64D1-4A9A-9A9D-1ACD6196B30E}" type="pres">
      <dgm:prSet presAssocID="{8FC1900E-89CB-454A-A3A9-EBE0CD425141}" presName="sibTrans" presStyleCnt="0"/>
      <dgm:spPr/>
    </dgm:pt>
    <dgm:pt modelId="{E1B6C281-3EDA-43C9-9B76-DF38928EB844}" type="pres">
      <dgm:prSet presAssocID="{A09FE9A3-9E31-45BC-8940-AEE17E50A653}" presName="node" presStyleLbl="node1" presStyleIdx="1" presStyleCnt="2">
        <dgm:presLayoutVars>
          <dgm:bulletEnabled val="1"/>
        </dgm:presLayoutVars>
      </dgm:prSet>
      <dgm:spPr/>
    </dgm:pt>
  </dgm:ptLst>
  <dgm:cxnLst>
    <dgm:cxn modelId="{456FD70D-D124-4878-B551-30F3ACA183C4}" type="presOf" srcId="{A09FE9A3-9E31-45BC-8940-AEE17E50A653}" destId="{E1B6C281-3EDA-43C9-9B76-DF38928EB844}" srcOrd="0" destOrd="0" presId="urn:microsoft.com/office/officeart/2005/8/layout/default"/>
    <dgm:cxn modelId="{EB859245-D07B-4031-8CE4-288E626D6FB9}" type="presOf" srcId="{0D6B9C71-6A31-4202-973B-ACE34B7C4F65}" destId="{DABE0663-5D0B-419A-9EE9-FC050D656605}" srcOrd="0" destOrd="0" presId="urn:microsoft.com/office/officeart/2005/8/layout/default"/>
    <dgm:cxn modelId="{CF8A1F5A-9CC6-477F-8151-A6BA7BC55F49}" type="presOf" srcId="{9B386DB1-446E-4D9D-8BCE-4099603F1846}" destId="{16463AA7-7700-43C9-9E33-0CB5C2BC459E}" srcOrd="0" destOrd="0" presId="urn:microsoft.com/office/officeart/2005/8/layout/default"/>
    <dgm:cxn modelId="{2AC62C99-5329-4F0A-B824-D7623B0DBBFE}" srcId="{9B386DB1-446E-4D9D-8BCE-4099603F1846}" destId="{0D6B9C71-6A31-4202-973B-ACE34B7C4F65}" srcOrd="0" destOrd="0" parTransId="{334EE67C-1501-4F60-B7B3-3D07D83A7312}" sibTransId="{8FC1900E-89CB-454A-A3A9-EBE0CD425141}"/>
    <dgm:cxn modelId="{2DB8769E-3E30-49D1-B140-6CFD029DC36D}" srcId="{9B386DB1-446E-4D9D-8BCE-4099603F1846}" destId="{A09FE9A3-9E31-45BC-8940-AEE17E50A653}" srcOrd="1" destOrd="0" parTransId="{BE045CC2-E8CE-495C-B8EE-DD07B366C4F7}" sibTransId="{A7449E53-4A7C-41BC-B8E0-9A120E6C5CE9}"/>
    <dgm:cxn modelId="{2D33C41C-9D50-451C-86A4-403D2954A945}" type="presParOf" srcId="{16463AA7-7700-43C9-9E33-0CB5C2BC459E}" destId="{DABE0663-5D0B-419A-9EE9-FC050D656605}" srcOrd="0" destOrd="0" presId="urn:microsoft.com/office/officeart/2005/8/layout/default"/>
    <dgm:cxn modelId="{75FD4B92-4702-4DE1-9818-6F41D52B4ECC}" type="presParOf" srcId="{16463AA7-7700-43C9-9E33-0CB5C2BC459E}" destId="{006AFCA7-64D1-4A9A-9A9D-1ACD6196B30E}" srcOrd="1" destOrd="0" presId="urn:microsoft.com/office/officeart/2005/8/layout/default"/>
    <dgm:cxn modelId="{A1C7FBD9-D447-401D-950B-05EB313C5EC5}" type="presParOf" srcId="{16463AA7-7700-43C9-9E33-0CB5C2BC459E}" destId="{E1B6C281-3EDA-43C9-9B76-DF38928EB844}" srcOrd="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C9DC2AF-F347-4545-9254-F11B05369BA6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AA4A1B50-2C0B-482E-9B69-D5C5037E9820}">
      <dgm:prSet/>
      <dgm:spPr/>
      <dgm:t>
        <a:bodyPr/>
        <a:lstStyle/>
        <a:p>
          <a:pPr>
            <a:defRPr cap="all"/>
          </a:pPr>
          <a:r>
            <a:rPr lang="en-US"/>
            <a:t>Ensures APIs, UI, databases, and integrations work together seamlessly.</a:t>
          </a:r>
        </a:p>
      </dgm:t>
    </dgm:pt>
    <dgm:pt modelId="{A7E7AF79-2908-4EBE-B209-F3EA1A7A181F}" type="parTrans" cxnId="{E309F736-0A45-4281-9233-43CF3AB114EC}">
      <dgm:prSet/>
      <dgm:spPr/>
      <dgm:t>
        <a:bodyPr/>
        <a:lstStyle/>
        <a:p>
          <a:endParaRPr lang="en-US"/>
        </a:p>
      </dgm:t>
    </dgm:pt>
    <dgm:pt modelId="{F653486F-497E-4D3B-A6F7-40290C39BFF1}" type="sibTrans" cxnId="{E309F736-0A45-4281-9233-43CF3AB114EC}">
      <dgm:prSet/>
      <dgm:spPr/>
      <dgm:t>
        <a:bodyPr/>
        <a:lstStyle/>
        <a:p>
          <a:endParaRPr lang="en-US"/>
        </a:p>
      </dgm:t>
    </dgm:pt>
    <dgm:pt modelId="{E56BC79D-18BA-4A06-A07C-875CF13F8A83}">
      <dgm:prSet/>
      <dgm:spPr/>
      <dgm:t>
        <a:bodyPr/>
        <a:lstStyle/>
        <a:p>
          <a:pPr>
            <a:defRPr cap="all"/>
          </a:pPr>
          <a:r>
            <a:rPr lang="en-US"/>
            <a:t>Detects issues that unit or integration tests may miss.</a:t>
          </a:r>
        </a:p>
      </dgm:t>
    </dgm:pt>
    <dgm:pt modelId="{F48DEAAF-3746-4299-B001-0A61493089AF}" type="parTrans" cxnId="{537FBD77-07F4-4BF7-91CB-1EAC076F35A0}">
      <dgm:prSet/>
      <dgm:spPr/>
      <dgm:t>
        <a:bodyPr/>
        <a:lstStyle/>
        <a:p>
          <a:endParaRPr lang="en-US"/>
        </a:p>
      </dgm:t>
    </dgm:pt>
    <dgm:pt modelId="{864A5FDC-869E-4343-9C92-21EEE17B2642}" type="sibTrans" cxnId="{537FBD77-07F4-4BF7-91CB-1EAC076F35A0}">
      <dgm:prSet/>
      <dgm:spPr/>
      <dgm:t>
        <a:bodyPr/>
        <a:lstStyle/>
        <a:p>
          <a:endParaRPr lang="en-US"/>
        </a:p>
      </dgm:t>
    </dgm:pt>
    <dgm:pt modelId="{E85D86AD-69BA-4C1D-B704-F62FFD0CAADD}" type="pres">
      <dgm:prSet presAssocID="{CC9DC2AF-F347-4545-9254-F11B05369BA6}" presName="root" presStyleCnt="0">
        <dgm:presLayoutVars>
          <dgm:dir/>
          <dgm:resizeHandles val="exact"/>
        </dgm:presLayoutVars>
      </dgm:prSet>
      <dgm:spPr/>
    </dgm:pt>
    <dgm:pt modelId="{8DD62686-7E2B-4513-BDD4-34CE6405128E}" type="pres">
      <dgm:prSet presAssocID="{AA4A1B50-2C0B-482E-9B69-D5C5037E9820}" presName="compNode" presStyleCnt="0"/>
      <dgm:spPr/>
    </dgm:pt>
    <dgm:pt modelId="{FE07A6D1-0D4D-42BA-AF75-6EBFDC536EEF}" type="pres">
      <dgm:prSet presAssocID="{AA4A1B50-2C0B-482E-9B69-D5C5037E9820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9ED9825-559A-44D2-B63A-D271A0770F56}" type="pres">
      <dgm:prSet presAssocID="{AA4A1B50-2C0B-482E-9B69-D5C5037E9820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E375B8D1-2D2F-4857-B961-FCEBFA14C3FE}" type="pres">
      <dgm:prSet presAssocID="{AA4A1B50-2C0B-482E-9B69-D5C5037E9820}" presName="spaceRect" presStyleCnt="0"/>
      <dgm:spPr/>
    </dgm:pt>
    <dgm:pt modelId="{6DE5A461-DFAC-49E1-A432-E902E2E73DC6}" type="pres">
      <dgm:prSet presAssocID="{AA4A1B50-2C0B-482E-9B69-D5C5037E9820}" presName="textRect" presStyleLbl="revTx" presStyleIdx="0" presStyleCnt="2">
        <dgm:presLayoutVars>
          <dgm:chMax val="1"/>
          <dgm:chPref val="1"/>
        </dgm:presLayoutVars>
      </dgm:prSet>
      <dgm:spPr/>
    </dgm:pt>
    <dgm:pt modelId="{BE7F10D9-87F4-4835-B1AD-F9EC09EB7FD2}" type="pres">
      <dgm:prSet presAssocID="{F653486F-497E-4D3B-A6F7-40290C39BFF1}" presName="sibTrans" presStyleCnt="0"/>
      <dgm:spPr/>
    </dgm:pt>
    <dgm:pt modelId="{F8BCFF82-42D0-49AD-964E-5DF531D2F8CF}" type="pres">
      <dgm:prSet presAssocID="{E56BC79D-18BA-4A06-A07C-875CF13F8A83}" presName="compNode" presStyleCnt="0"/>
      <dgm:spPr/>
    </dgm:pt>
    <dgm:pt modelId="{0159B13F-9656-43CE-8A18-2360C1F6F5F5}" type="pres">
      <dgm:prSet presAssocID="{E56BC79D-18BA-4A06-A07C-875CF13F8A83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F5D371D3-5F27-4EE3-BB1E-BCCFB464B22A}" type="pres">
      <dgm:prSet presAssocID="{E56BC79D-18BA-4A06-A07C-875CF13F8A83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289A58D9-8A19-4AE1-9426-B3C8EDFED8D6}" type="pres">
      <dgm:prSet presAssocID="{E56BC79D-18BA-4A06-A07C-875CF13F8A83}" presName="spaceRect" presStyleCnt="0"/>
      <dgm:spPr/>
    </dgm:pt>
    <dgm:pt modelId="{1FCB0CF4-A89B-4807-BD11-DCCED94401E5}" type="pres">
      <dgm:prSet presAssocID="{E56BC79D-18BA-4A06-A07C-875CF13F8A83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E309F736-0A45-4281-9233-43CF3AB114EC}" srcId="{CC9DC2AF-F347-4545-9254-F11B05369BA6}" destId="{AA4A1B50-2C0B-482E-9B69-D5C5037E9820}" srcOrd="0" destOrd="0" parTransId="{A7E7AF79-2908-4EBE-B209-F3EA1A7A181F}" sibTransId="{F653486F-497E-4D3B-A6F7-40290C39BFF1}"/>
    <dgm:cxn modelId="{537FBD77-07F4-4BF7-91CB-1EAC076F35A0}" srcId="{CC9DC2AF-F347-4545-9254-F11B05369BA6}" destId="{E56BC79D-18BA-4A06-A07C-875CF13F8A83}" srcOrd="1" destOrd="0" parTransId="{F48DEAAF-3746-4299-B001-0A61493089AF}" sibTransId="{864A5FDC-869E-4343-9C92-21EEE17B2642}"/>
    <dgm:cxn modelId="{32C28296-3A7D-4484-8FAB-47B5FDE18633}" type="presOf" srcId="{CC9DC2AF-F347-4545-9254-F11B05369BA6}" destId="{E85D86AD-69BA-4C1D-B704-F62FFD0CAADD}" srcOrd="0" destOrd="0" presId="urn:microsoft.com/office/officeart/2018/5/layout/IconLeafLabelList"/>
    <dgm:cxn modelId="{BD85BEA8-400A-438A-B0B2-7EFD8F6485DE}" type="presOf" srcId="{E56BC79D-18BA-4A06-A07C-875CF13F8A83}" destId="{1FCB0CF4-A89B-4807-BD11-DCCED94401E5}" srcOrd="0" destOrd="0" presId="urn:microsoft.com/office/officeart/2018/5/layout/IconLeafLabelList"/>
    <dgm:cxn modelId="{A5FEB2E5-693D-4190-8BFD-49FA3877D73D}" type="presOf" srcId="{AA4A1B50-2C0B-482E-9B69-D5C5037E9820}" destId="{6DE5A461-DFAC-49E1-A432-E902E2E73DC6}" srcOrd="0" destOrd="0" presId="urn:microsoft.com/office/officeart/2018/5/layout/IconLeafLabelList"/>
    <dgm:cxn modelId="{C274E1A1-D24A-4DCD-B5B1-70C0D5DBA988}" type="presParOf" srcId="{E85D86AD-69BA-4C1D-B704-F62FFD0CAADD}" destId="{8DD62686-7E2B-4513-BDD4-34CE6405128E}" srcOrd="0" destOrd="0" presId="urn:microsoft.com/office/officeart/2018/5/layout/IconLeafLabelList"/>
    <dgm:cxn modelId="{53A2D8E6-FF3A-45D6-A977-1747518629CD}" type="presParOf" srcId="{8DD62686-7E2B-4513-BDD4-34CE6405128E}" destId="{FE07A6D1-0D4D-42BA-AF75-6EBFDC536EEF}" srcOrd="0" destOrd="0" presId="urn:microsoft.com/office/officeart/2018/5/layout/IconLeafLabelList"/>
    <dgm:cxn modelId="{97DCF268-4950-4979-8A3F-F975B2597EA8}" type="presParOf" srcId="{8DD62686-7E2B-4513-BDD4-34CE6405128E}" destId="{C9ED9825-559A-44D2-B63A-D271A0770F56}" srcOrd="1" destOrd="0" presId="urn:microsoft.com/office/officeart/2018/5/layout/IconLeafLabelList"/>
    <dgm:cxn modelId="{0E83DAE1-243A-4648-88C6-43CED1D59D1F}" type="presParOf" srcId="{8DD62686-7E2B-4513-BDD4-34CE6405128E}" destId="{E375B8D1-2D2F-4857-B961-FCEBFA14C3FE}" srcOrd="2" destOrd="0" presId="urn:microsoft.com/office/officeart/2018/5/layout/IconLeafLabelList"/>
    <dgm:cxn modelId="{C12BA569-20AF-4CB7-9B3D-4C5EF233753B}" type="presParOf" srcId="{8DD62686-7E2B-4513-BDD4-34CE6405128E}" destId="{6DE5A461-DFAC-49E1-A432-E902E2E73DC6}" srcOrd="3" destOrd="0" presId="urn:microsoft.com/office/officeart/2018/5/layout/IconLeafLabelList"/>
    <dgm:cxn modelId="{5457F878-4465-45AB-A3E6-EF9166B4028B}" type="presParOf" srcId="{E85D86AD-69BA-4C1D-B704-F62FFD0CAADD}" destId="{BE7F10D9-87F4-4835-B1AD-F9EC09EB7FD2}" srcOrd="1" destOrd="0" presId="urn:microsoft.com/office/officeart/2018/5/layout/IconLeafLabelList"/>
    <dgm:cxn modelId="{662678DA-7BF9-4BA9-9C7E-9DB0054FF502}" type="presParOf" srcId="{E85D86AD-69BA-4C1D-B704-F62FFD0CAADD}" destId="{F8BCFF82-42D0-49AD-964E-5DF531D2F8CF}" srcOrd="2" destOrd="0" presId="urn:microsoft.com/office/officeart/2018/5/layout/IconLeafLabelList"/>
    <dgm:cxn modelId="{609EE5A7-A72D-4D5A-9DC0-4F572100CDA2}" type="presParOf" srcId="{F8BCFF82-42D0-49AD-964E-5DF531D2F8CF}" destId="{0159B13F-9656-43CE-8A18-2360C1F6F5F5}" srcOrd="0" destOrd="0" presId="urn:microsoft.com/office/officeart/2018/5/layout/IconLeafLabelList"/>
    <dgm:cxn modelId="{4C448F85-F441-48D9-8A80-0A64EF404A3E}" type="presParOf" srcId="{F8BCFF82-42D0-49AD-964E-5DF531D2F8CF}" destId="{F5D371D3-5F27-4EE3-BB1E-BCCFB464B22A}" srcOrd="1" destOrd="0" presId="urn:microsoft.com/office/officeart/2018/5/layout/IconLeafLabelList"/>
    <dgm:cxn modelId="{13960905-23B2-4C88-BB93-BB8624E954AF}" type="presParOf" srcId="{F8BCFF82-42D0-49AD-964E-5DF531D2F8CF}" destId="{289A58D9-8A19-4AE1-9426-B3C8EDFED8D6}" srcOrd="2" destOrd="0" presId="urn:microsoft.com/office/officeart/2018/5/layout/IconLeafLabelList"/>
    <dgm:cxn modelId="{EB112217-497F-44AB-ADA3-1C849979DE6A}" type="presParOf" srcId="{F8BCFF82-42D0-49AD-964E-5DF531D2F8CF}" destId="{1FCB0CF4-A89B-4807-BD11-DCCED94401E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62FF975-5F0B-4D2A-B447-3C8DA18AC675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583A9125-83E4-4D32-AF4B-306805EEEB73}">
      <dgm:prSet/>
      <dgm:spPr/>
      <dgm:t>
        <a:bodyPr/>
        <a:lstStyle/>
        <a:p>
          <a:pPr>
            <a:defRPr cap="all"/>
          </a:pPr>
          <a:r>
            <a:rPr lang="en-US"/>
            <a:t>Most effective when combined with unit, integration, security, accessibility, and usability testing.</a:t>
          </a:r>
        </a:p>
      </dgm:t>
    </dgm:pt>
    <dgm:pt modelId="{A5C336F2-6D29-48FE-B33F-BD6D8AC199AE}" type="parTrans" cxnId="{FFEF8A9C-4B9B-4119-B817-1E764FD5339B}">
      <dgm:prSet/>
      <dgm:spPr/>
      <dgm:t>
        <a:bodyPr/>
        <a:lstStyle/>
        <a:p>
          <a:endParaRPr lang="en-US"/>
        </a:p>
      </dgm:t>
    </dgm:pt>
    <dgm:pt modelId="{52B93969-BBE2-46D4-86B3-07FD4965B8B8}" type="sibTrans" cxnId="{FFEF8A9C-4B9B-4119-B817-1E764FD5339B}">
      <dgm:prSet/>
      <dgm:spPr/>
      <dgm:t>
        <a:bodyPr/>
        <a:lstStyle/>
        <a:p>
          <a:endParaRPr lang="en-US"/>
        </a:p>
      </dgm:t>
    </dgm:pt>
    <dgm:pt modelId="{4CE3FB0B-DD6B-4553-A815-BE5EEC0827D4}">
      <dgm:prSet/>
      <dgm:spPr/>
      <dgm:t>
        <a:bodyPr/>
        <a:lstStyle/>
        <a:p>
          <a:pPr>
            <a:defRPr cap="all"/>
          </a:pPr>
          <a:r>
            <a:rPr lang="en-US"/>
            <a:t>Provides comprehensive coverage.</a:t>
          </a:r>
        </a:p>
      </dgm:t>
    </dgm:pt>
    <dgm:pt modelId="{DCCB761C-E5D4-49BE-82AD-A48B96E39E93}" type="parTrans" cxnId="{782CBC1E-D96E-41E1-9DAD-EF7D7C9D9105}">
      <dgm:prSet/>
      <dgm:spPr/>
      <dgm:t>
        <a:bodyPr/>
        <a:lstStyle/>
        <a:p>
          <a:endParaRPr lang="en-US"/>
        </a:p>
      </dgm:t>
    </dgm:pt>
    <dgm:pt modelId="{B1918C37-A7D4-47E1-9D2F-4273FC8CBA18}" type="sibTrans" cxnId="{782CBC1E-D96E-41E1-9DAD-EF7D7C9D9105}">
      <dgm:prSet/>
      <dgm:spPr/>
      <dgm:t>
        <a:bodyPr/>
        <a:lstStyle/>
        <a:p>
          <a:endParaRPr lang="en-US"/>
        </a:p>
      </dgm:t>
    </dgm:pt>
    <dgm:pt modelId="{61E1B57F-B840-4C2C-A66A-D7CF7AC2C62E}" type="pres">
      <dgm:prSet presAssocID="{D62FF975-5F0B-4D2A-B447-3C8DA18AC675}" presName="root" presStyleCnt="0">
        <dgm:presLayoutVars>
          <dgm:dir/>
          <dgm:resizeHandles val="exact"/>
        </dgm:presLayoutVars>
      </dgm:prSet>
      <dgm:spPr/>
    </dgm:pt>
    <dgm:pt modelId="{FD1A5073-EE23-45B5-B67B-E6CA4E272A59}" type="pres">
      <dgm:prSet presAssocID="{583A9125-83E4-4D32-AF4B-306805EEEB73}" presName="compNode" presStyleCnt="0"/>
      <dgm:spPr/>
    </dgm:pt>
    <dgm:pt modelId="{A708057B-B30E-4196-82CF-8EC1C2D28BE7}" type="pres">
      <dgm:prSet presAssocID="{583A9125-83E4-4D32-AF4B-306805EEEB73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7A747656-A8C0-4C5C-B9A2-A181BAE885B3}" type="pres">
      <dgm:prSet presAssocID="{583A9125-83E4-4D32-AF4B-306805EEEB7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5C9D91DC-0FF9-4CC2-B744-6EEEE9FEBB2B}" type="pres">
      <dgm:prSet presAssocID="{583A9125-83E4-4D32-AF4B-306805EEEB73}" presName="spaceRect" presStyleCnt="0"/>
      <dgm:spPr/>
    </dgm:pt>
    <dgm:pt modelId="{38836710-67D0-4EAD-A7D4-3DBD994CFF4E}" type="pres">
      <dgm:prSet presAssocID="{583A9125-83E4-4D32-AF4B-306805EEEB73}" presName="textRect" presStyleLbl="revTx" presStyleIdx="0" presStyleCnt="2">
        <dgm:presLayoutVars>
          <dgm:chMax val="1"/>
          <dgm:chPref val="1"/>
        </dgm:presLayoutVars>
      </dgm:prSet>
      <dgm:spPr/>
    </dgm:pt>
    <dgm:pt modelId="{18932481-DDEB-44AF-9ADC-9925E9F6CB55}" type="pres">
      <dgm:prSet presAssocID="{52B93969-BBE2-46D4-86B3-07FD4965B8B8}" presName="sibTrans" presStyleCnt="0"/>
      <dgm:spPr/>
    </dgm:pt>
    <dgm:pt modelId="{95683C65-B0A4-4EDF-8EF5-0C65F5EC3BE7}" type="pres">
      <dgm:prSet presAssocID="{4CE3FB0B-DD6B-4553-A815-BE5EEC0827D4}" presName="compNode" presStyleCnt="0"/>
      <dgm:spPr/>
    </dgm:pt>
    <dgm:pt modelId="{557F6975-F5FD-42C2-A036-8307064C2E4E}" type="pres">
      <dgm:prSet presAssocID="{4CE3FB0B-DD6B-4553-A815-BE5EEC0827D4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4CCE698F-78E5-462D-ABA9-55F8466C13F2}" type="pres">
      <dgm:prSet presAssocID="{4CE3FB0B-DD6B-4553-A815-BE5EEC0827D4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ECF916AA-8EA6-42D6-8A79-C50E9576596F}" type="pres">
      <dgm:prSet presAssocID="{4CE3FB0B-DD6B-4553-A815-BE5EEC0827D4}" presName="spaceRect" presStyleCnt="0"/>
      <dgm:spPr/>
    </dgm:pt>
    <dgm:pt modelId="{2B22B186-A936-4E7A-ADDC-DE9BECDE8C6A}" type="pres">
      <dgm:prSet presAssocID="{4CE3FB0B-DD6B-4553-A815-BE5EEC0827D4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782CBC1E-D96E-41E1-9DAD-EF7D7C9D9105}" srcId="{D62FF975-5F0B-4D2A-B447-3C8DA18AC675}" destId="{4CE3FB0B-DD6B-4553-A815-BE5EEC0827D4}" srcOrd="1" destOrd="0" parTransId="{DCCB761C-E5D4-49BE-82AD-A48B96E39E93}" sibTransId="{B1918C37-A7D4-47E1-9D2F-4273FC8CBA18}"/>
    <dgm:cxn modelId="{3BE26A35-76AA-4F1B-8600-A8BF3C6794F6}" type="presOf" srcId="{583A9125-83E4-4D32-AF4B-306805EEEB73}" destId="{38836710-67D0-4EAD-A7D4-3DBD994CFF4E}" srcOrd="0" destOrd="0" presId="urn:microsoft.com/office/officeart/2018/5/layout/IconLeafLabelList"/>
    <dgm:cxn modelId="{989D0F93-17B0-4F2D-AA84-000FFD403635}" type="presOf" srcId="{4CE3FB0B-DD6B-4553-A815-BE5EEC0827D4}" destId="{2B22B186-A936-4E7A-ADDC-DE9BECDE8C6A}" srcOrd="0" destOrd="0" presId="urn:microsoft.com/office/officeart/2018/5/layout/IconLeafLabelList"/>
    <dgm:cxn modelId="{76B60197-D497-4D40-808D-5C822BDF0E3B}" type="presOf" srcId="{D62FF975-5F0B-4D2A-B447-3C8DA18AC675}" destId="{61E1B57F-B840-4C2C-A66A-D7CF7AC2C62E}" srcOrd="0" destOrd="0" presId="urn:microsoft.com/office/officeart/2018/5/layout/IconLeafLabelList"/>
    <dgm:cxn modelId="{FFEF8A9C-4B9B-4119-B817-1E764FD5339B}" srcId="{D62FF975-5F0B-4D2A-B447-3C8DA18AC675}" destId="{583A9125-83E4-4D32-AF4B-306805EEEB73}" srcOrd="0" destOrd="0" parTransId="{A5C336F2-6D29-48FE-B33F-BD6D8AC199AE}" sibTransId="{52B93969-BBE2-46D4-86B3-07FD4965B8B8}"/>
    <dgm:cxn modelId="{3459DBE6-CC41-4F3B-9430-7D1FB411EE8E}" type="presParOf" srcId="{61E1B57F-B840-4C2C-A66A-D7CF7AC2C62E}" destId="{FD1A5073-EE23-45B5-B67B-E6CA4E272A59}" srcOrd="0" destOrd="0" presId="urn:microsoft.com/office/officeart/2018/5/layout/IconLeafLabelList"/>
    <dgm:cxn modelId="{A18A3AFE-2DD6-4D6E-B122-E6AC932B41FC}" type="presParOf" srcId="{FD1A5073-EE23-45B5-B67B-E6CA4E272A59}" destId="{A708057B-B30E-4196-82CF-8EC1C2D28BE7}" srcOrd="0" destOrd="0" presId="urn:microsoft.com/office/officeart/2018/5/layout/IconLeafLabelList"/>
    <dgm:cxn modelId="{2D66E044-B338-4604-A3ED-320767DBF03A}" type="presParOf" srcId="{FD1A5073-EE23-45B5-B67B-E6CA4E272A59}" destId="{7A747656-A8C0-4C5C-B9A2-A181BAE885B3}" srcOrd="1" destOrd="0" presId="urn:microsoft.com/office/officeart/2018/5/layout/IconLeafLabelList"/>
    <dgm:cxn modelId="{81A8E820-1CE2-4B18-8892-7BE7D9C55D13}" type="presParOf" srcId="{FD1A5073-EE23-45B5-B67B-E6CA4E272A59}" destId="{5C9D91DC-0FF9-4CC2-B744-6EEEE9FEBB2B}" srcOrd="2" destOrd="0" presId="urn:microsoft.com/office/officeart/2018/5/layout/IconLeafLabelList"/>
    <dgm:cxn modelId="{86228237-36A1-408F-BD6C-A099B665BFD2}" type="presParOf" srcId="{FD1A5073-EE23-45B5-B67B-E6CA4E272A59}" destId="{38836710-67D0-4EAD-A7D4-3DBD994CFF4E}" srcOrd="3" destOrd="0" presId="urn:microsoft.com/office/officeart/2018/5/layout/IconLeafLabelList"/>
    <dgm:cxn modelId="{DB0FEA69-3800-46AD-BCB7-FF42AE597FD0}" type="presParOf" srcId="{61E1B57F-B840-4C2C-A66A-D7CF7AC2C62E}" destId="{18932481-DDEB-44AF-9ADC-9925E9F6CB55}" srcOrd="1" destOrd="0" presId="urn:microsoft.com/office/officeart/2018/5/layout/IconLeafLabelList"/>
    <dgm:cxn modelId="{9C0E8C81-5C23-42EF-9925-3C1AAB9F5444}" type="presParOf" srcId="{61E1B57F-B840-4C2C-A66A-D7CF7AC2C62E}" destId="{95683C65-B0A4-4EDF-8EF5-0C65F5EC3BE7}" srcOrd="2" destOrd="0" presId="urn:microsoft.com/office/officeart/2018/5/layout/IconLeafLabelList"/>
    <dgm:cxn modelId="{58C54791-A246-4002-8BE5-1FE3581D2E68}" type="presParOf" srcId="{95683C65-B0A4-4EDF-8EF5-0C65F5EC3BE7}" destId="{557F6975-F5FD-42C2-A036-8307064C2E4E}" srcOrd="0" destOrd="0" presId="urn:microsoft.com/office/officeart/2018/5/layout/IconLeafLabelList"/>
    <dgm:cxn modelId="{140D201C-8B85-41B1-8EF1-45ACC5647218}" type="presParOf" srcId="{95683C65-B0A4-4EDF-8EF5-0C65F5EC3BE7}" destId="{4CCE698F-78E5-462D-ABA9-55F8466C13F2}" srcOrd="1" destOrd="0" presId="urn:microsoft.com/office/officeart/2018/5/layout/IconLeafLabelList"/>
    <dgm:cxn modelId="{9F848754-EF06-408A-98BD-529E916B5ABF}" type="presParOf" srcId="{95683C65-B0A4-4EDF-8EF5-0C65F5EC3BE7}" destId="{ECF916AA-8EA6-42D6-8A79-C50E9576596F}" srcOrd="2" destOrd="0" presId="urn:microsoft.com/office/officeart/2018/5/layout/IconLeafLabelList"/>
    <dgm:cxn modelId="{99D88C80-EF78-441F-A31B-38729A0CB9FD}" type="presParOf" srcId="{95683C65-B0A4-4EDF-8EF5-0C65F5EC3BE7}" destId="{2B22B186-A936-4E7A-ADDC-DE9BECDE8C6A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C32E884-003D-4300-A2BC-8FA9C51BBD25}">
      <dsp:nvSpPr>
        <dsp:cNvPr id="0" name=""/>
        <dsp:cNvSpPr/>
      </dsp:nvSpPr>
      <dsp:spPr>
        <a:xfrm>
          <a:off x="1145868" y="5049"/>
          <a:ext cx="1990125" cy="1990125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5D361E8-4B67-4D5F-9CE6-8BD1EAFC9E28}">
      <dsp:nvSpPr>
        <dsp:cNvPr id="0" name=""/>
        <dsp:cNvSpPr/>
      </dsp:nvSpPr>
      <dsp:spPr>
        <a:xfrm>
          <a:off x="1569993" y="429174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771358-599A-48A6-85A0-17B47702F842}">
      <dsp:nvSpPr>
        <dsp:cNvPr id="0" name=""/>
        <dsp:cNvSpPr/>
      </dsp:nvSpPr>
      <dsp:spPr>
        <a:xfrm>
          <a:off x="509681" y="261505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 comprehensive methodology verifying applications behave correctly from the user’s perspective.</a:t>
          </a:r>
        </a:p>
      </dsp:txBody>
      <dsp:txXfrm>
        <a:off x="509681" y="2615050"/>
        <a:ext cx="3262500" cy="720000"/>
      </dsp:txXfrm>
    </dsp:sp>
    <dsp:sp modelId="{17535726-0B6C-4E0C-849C-19C2F569EE20}">
      <dsp:nvSpPr>
        <dsp:cNvPr id="0" name=""/>
        <dsp:cNvSpPr/>
      </dsp:nvSpPr>
      <dsp:spPr>
        <a:xfrm>
          <a:off x="4979306" y="5049"/>
          <a:ext cx="1990125" cy="1990125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B4561A-909E-4FE3-8D55-0DB12F526539}">
      <dsp:nvSpPr>
        <dsp:cNvPr id="0" name=""/>
        <dsp:cNvSpPr/>
      </dsp:nvSpPr>
      <dsp:spPr>
        <a:xfrm>
          <a:off x="5403431" y="429174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94E1D2-8864-4DED-B69E-B03DDB89EF8D}">
      <dsp:nvSpPr>
        <dsp:cNvPr id="0" name=""/>
        <dsp:cNvSpPr/>
      </dsp:nvSpPr>
      <dsp:spPr>
        <a:xfrm>
          <a:off x="4343118" y="261505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Covers the full workflow across interfaces, backend systems, and data integrity.</a:t>
          </a:r>
        </a:p>
      </dsp:txBody>
      <dsp:txXfrm>
        <a:off x="4343118" y="2615050"/>
        <a:ext cx="326250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BE0663-5D0B-419A-9EE9-FC050D656605}">
      <dsp:nvSpPr>
        <dsp:cNvPr id="0" name=""/>
        <dsp:cNvSpPr/>
      </dsp:nvSpPr>
      <dsp:spPr>
        <a:xfrm>
          <a:off x="990" y="511004"/>
          <a:ext cx="3863485" cy="23180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Follow true user flows: filling forms, navigating pages, interacting with backend services.</a:t>
          </a:r>
        </a:p>
      </dsp:txBody>
      <dsp:txXfrm>
        <a:off x="990" y="511004"/>
        <a:ext cx="3863485" cy="2318091"/>
      </dsp:txXfrm>
    </dsp:sp>
    <dsp:sp modelId="{E1B6C281-3EDA-43C9-9B76-DF38928EB844}">
      <dsp:nvSpPr>
        <dsp:cNvPr id="0" name=""/>
        <dsp:cNvSpPr/>
      </dsp:nvSpPr>
      <dsp:spPr>
        <a:xfrm>
          <a:off x="4250824" y="511004"/>
          <a:ext cx="3863485" cy="231809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Ensure the system responds as expected.</a:t>
          </a:r>
        </a:p>
      </dsp:txBody>
      <dsp:txXfrm>
        <a:off x="4250824" y="511004"/>
        <a:ext cx="3863485" cy="231809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07A6D1-0D4D-42BA-AF75-6EBFDC536EEF}">
      <dsp:nvSpPr>
        <dsp:cNvPr id="0" name=""/>
        <dsp:cNvSpPr/>
      </dsp:nvSpPr>
      <dsp:spPr>
        <a:xfrm>
          <a:off x="1145868" y="5049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ED9825-559A-44D2-B63A-D271A0770F56}">
      <dsp:nvSpPr>
        <dsp:cNvPr id="0" name=""/>
        <dsp:cNvSpPr/>
      </dsp:nvSpPr>
      <dsp:spPr>
        <a:xfrm>
          <a:off x="1569993" y="429174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5A461-DFAC-49E1-A432-E902E2E73DC6}">
      <dsp:nvSpPr>
        <dsp:cNvPr id="0" name=""/>
        <dsp:cNvSpPr/>
      </dsp:nvSpPr>
      <dsp:spPr>
        <a:xfrm>
          <a:off x="509681" y="261505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Ensures APIs, UI, databases, and integrations work together seamlessly.</a:t>
          </a:r>
        </a:p>
      </dsp:txBody>
      <dsp:txXfrm>
        <a:off x="509681" y="2615050"/>
        <a:ext cx="3262500" cy="720000"/>
      </dsp:txXfrm>
    </dsp:sp>
    <dsp:sp modelId="{0159B13F-9656-43CE-8A18-2360C1F6F5F5}">
      <dsp:nvSpPr>
        <dsp:cNvPr id="0" name=""/>
        <dsp:cNvSpPr/>
      </dsp:nvSpPr>
      <dsp:spPr>
        <a:xfrm>
          <a:off x="4979306" y="5049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D371D3-5F27-4EE3-BB1E-BCCFB464B22A}">
      <dsp:nvSpPr>
        <dsp:cNvPr id="0" name=""/>
        <dsp:cNvSpPr/>
      </dsp:nvSpPr>
      <dsp:spPr>
        <a:xfrm>
          <a:off x="5403431" y="429174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B0CF4-A89B-4807-BD11-DCCED94401E5}">
      <dsp:nvSpPr>
        <dsp:cNvPr id="0" name=""/>
        <dsp:cNvSpPr/>
      </dsp:nvSpPr>
      <dsp:spPr>
        <a:xfrm>
          <a:off x="4343118" y="261505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Detects issues that unit or integration tests may miss.</a:t>
          </a:r>
        </a:p>
      </dsp:txBody>
      <dsp:txXfrm>
        <a:off x="4343118" y="2615050"/>
        <a:ext cx="32625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08057B-B30E-4196-82CF-8EC1C2D28BE7}">
      <dsp:nvSpPr>
        <dsp:cNvPr id="0" name=""/>
        <dsp:cNvSpPr/>
      </dsp:nvSpPr>
      <dsp:spPr>
        <a:xfrm>
          <a:off x="1145868" y="5049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747656-A8C0-4C5C-B9A2-A181BAE885B3}">
      <dsp:nvSpPr>
        <dsp:cNvPr id="0" name=""/>
        <dsp:cNvSpPr/>
      </dsp:nvSpPr>
      <dsp:spPr>
        <a:xfrm>
          <a:off x="1569993" y="429174"/>
          <a:ext cx="1141875" cy="11418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836710-67D0-4EAD-A7D4-3DBD994CFF4E}">
      <dsp:nvSpPr>
        <dsp:cNvPr id="0" name=""/>
        <dsp:cNvSpPr/>
      </dsp:nvSpPr>
      <dsp:spPr>
        <a:xfrm>
          <a:off x="509681" y="261505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Most effective when combined with unit, integration, security, accessibility, and usability testing.</a:t>
          </a:r>
        </a:p>
      </dsp:txBody>
      <dsp:txXfrm>
        <a:off x="509681" y="2615050"/>
        <a:ext cx="3262500" cy="720000"/>
      </dsp:txXfrm>
    </dsp:sp>
    <dsp:sp modelId="{557F6975-F5FD-42C2-A036-8307064C2E4E}">
      <dsp:nvSpPr>
        <dsp:cNvPr id="0" name=""/>
        <dsp:cNvSpPr/>
      </dsp:nvSpPr>
      <dsp:spPr>
        <a:xfrm>
          <a:off x="4979306" y="5049"/>
          <a:ext cx="1990125" cy="1990125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CE698F-78E5-462D-ABA9-55F8466C13F2}">
      <dsp:nvSpPr>
        <dsp:cNvPr id="0" name=""/>
        <dsp:cNvSpPr/>
      </dsp:nvSpPr>
      <dsp:spPr>
        <a:xfrm>
          <a:off x="5403431" y="429174"/>
          <a:ext cx="1141875" cy="11418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2B186-A936-4E7A-ADDC-DE9BECDE8C6A}">
      <dsp:nvSpPr>
        <dsp:cNvPr id="0" name=""/>
        <dsp:cNvSpPr/>
      </dsp:nvSpPr>
      <dsp:spPr>
        <a:xfrm>
          <a:off x="4343118" y="2615050"/>
          <a:ext cx="326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Provides comprehensive coverage.</a:t>
          </a:r>
        </a:p>
      </dsp:txBody>
      <dsp:txXfrm>
        <a:off x="4343118" y="2615050"/>
        <a:ext cx="32625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783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27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5588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0742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31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7495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168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3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3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465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6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9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93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409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988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188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1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4226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Brief Guide to End-to-End 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Key Takeaways</a:t>
            </a:r>
            <a:r>
              <a:rPr lang="es-AR" dirty="0"/>
              <a:t> (</a:t>
            </a:r>
            <a:r>
              <a:rPr lang="es-AR" dirty="0" err="1"/>
              <a:t>created</a:t>
            </a:r>
            <a:r>
              <a:rPr lang="es-AR" dirty="0"/>
              <a:t> </a:t>
            </a:r>
            <a:r>
              <a:rPr lang="es-AR" dirty="0" err="1"/>
              <a:t>with</a:t>
            </a:r>
            <a:r>
              <a:rPr lang="es-AR" dirty="0"/>
              <a:t> AI)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1. What is End-to-End (E2E) Testing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5EA226-7635-B8EC-FA08-8ABC0C5584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5749296"/>
              </p:ext>
            </p:extLst>
          </p:nvPr>
        </p:nvGraphicFramePr>
        <p:xfrm>
          <a:off x="514350" y="2878138"/>
          <a:ext cx="81153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2. E2E Tests Simulate Real-World Scenarios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7F72BB-7CD9-BA6E-7723-D36E982613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8987790"/>
              </p:ext>
            </p:extLst>
          </p:nvPr>
        </p:nvGraphicFramePr>
        <p:xfrm>
          <a:off x="514350" y="2878138"/>
          <a:ext cx="81153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3. Critical for Quality Assurance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09B8898B-D3CA-7DC2-00A6-A16BB71824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8682035"/>
              </p:ext>
            </p:extLst>
          </p:nvPr>
        </p:nvGraphicFramePr>
        <p:xfrm>
          <a:off x="514350" y="2878138"/>
          <a:ext cx="81153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6CD3965-7576-4EBB-9FEA-0E73E2DB4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86000"/>
            <a:ext cx="9144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4B15F5-9B02-4280-9F50-172515BF4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286000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3A5BBF0-37C3-4339-BD51-F7A980A93B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441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457950" cy="1293028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4. Part of a Holistic Testing Strategy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25620A-FB95-7177-2A9E-9356686D27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1343554"/>
              </p:ext>
            </p:extLst>
          </p:nvPr>
        </p:nvGraphicFramePr>
        <p:xfrm>
          <a:off x="514350" y="2878138"/>
          <a:ext cx="8115300" cy="3340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</TotalTime>
  <Words>135</Words>
  <Application>Microsoft Office PowerPoint</Application>
  <PresentationFormat>On-screen Show (4:3)</PresentationFormat>
  <Paragraphs>14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Brief Guide to End-to-End Testing</vt:lpstr>
      <vt:lpstr>1. What is End-to-End (E2E) Testing</vt:lpstr>
      <vt:lpstr>2. E2E Tests Simulate Real-World Scenarios</vt:lpstr>
      <vt:lpstr>3. Critical for Quality Assurance</vt:lpstr>
      <vt:lpstr>4. Part of a Holistic Testing Strategy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Staniszewski, Silvina</dc:creator>
  <cp:keywords/>
  <dc:description>generated using python-pptx</dc:description>
  <cp:lastModifiedBy>Staniszewski, Silvina</cp:lastModifiedBy>
  <cp:revision>2</cp:revision>
  <dcterms:created xsi:type="dcterms:W3CDTF">2013-01-27T09:14:16Z</dcterms:created>
  <dcterms:modified xsi:type="dcterms:W3CDTF">2025-08-13T15:14:17Z</dcterms:modified>
  <cp:category/>
</cp:coreProperties>
</file>