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Quattrocento Bold" charset="1" panose="02020802030000000404"/>
      <p:regular r:id="rId15"/>
    </p:embeddedFont>
    <p:embeddedFont>
      <p:font typeface="Canva Sans Bold" charset="1" panose="020B0803030501040103"/>
      <p:regular r:id="rId16"/>
    </p:embeddedFont>
    <p:embeddedFont>
      <p:font typeface="Quattrocento" charset="1" panose="020205020300000004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3014" y="2039723"/>
            <a:ext cx="15303466" cy="123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31"/>
              </a:lnSpc>
              <a:spcBef>
                <a:spcPct val="0"/>
              </a:spcBef>
            </a:pPr>
            <a:r>
              <a:rPr lang="en-US" sz="7165">
                <a:solidFill>
                  <a:srgbClr val="000000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BASEMENT FESTIVAL: IDEATHON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92267" y="3718693"/>
            <a:ext cx="15154213" cy="4874567"/>
            <a:chOff x="0" y="0"/>
            <a:chExt cx="3991233" cy="12838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91233" cy="1283836"/>
            </a:xfrm>
            <a:custGeom>
              <a:avLst/>
              <a:gdLst/>
              <a:ahLst/>
              <a:cxnLst/>
              <a:rect r="r" b="b" t="t" l="l"/>
              <a:pathLst>
                <a:path h="1283836" w="3991233">
                  <a:moveTo>
                    <a:pt x="0" y="0"/>
                  </a:moveTo>
                  <a:lnTo>
                    <a:pt x="3991233" y="0"/>
                  </a:lnTo>
                  <a:lnTo>
                    <a:pt x="3991233" y="1283836"/>
                  </a:lnTo>
                  <a:lnTo>
                    <a:pt x="0" y="1283836"/>
                  </a:lnTo>
                  <a:close/>
                </a:path>
              </a:pathLst>
            </a:custGeom>
            <a:solidFill>
              <a:srgbClr val="FF9C9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91233" cy="1321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23485" y="4354094"/>
            <a:ext cx="5663208" cy="468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0"/>
              </a:lnSpc>
            </a:pPr>
            <a:r>
              <a:rPr lang="en-US" sz="6650">
                <a:solidFill>
                  <a:srgbClr val="FFFFFF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Team Name:</a:t>
            </a:r>
          </a:p>
          <a:p>
            <a:pPr algn="l">
              <a:lnSpc>
                <a:spcPts val="9310"/>
              </a:lnSpc>
            </a:pPr>
            <a:r>
              <a:rPr lang="en-US" sz="6650">
                <a:solidFill>
                  <a:srgbClr val="FFFFFF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Track Name:</a:t>
            </a:r>
          </a:p>
          <a:p>
            <a:pPr algn="l">
              <a:lnSpc>
                <a:spcPts val="9310"/>
              </a:lnSpc>
            </a:pPr>
            <a:r>
              <a:rPr lang="en-US" sz="6650">
                <a:solidFill>
                  <a:srgbClr val="FFFFFF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Project Name: </a:t>
            </a:r>
          </a:p>
          <a:p>
            <a:pPr algn="l">
              <a:lnSpc>
                <a:spcPts val="931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087748"/>
          <a:ext cx="16230600" cy="7401312"/>
        </p:xfrm>
        <a:graphic>
          <a:graphicData uri="http://schemas.openxmlformats.org/drawingml/2006/table">
            <a:tbl>
              <a:tblPr/>
              <a:tblGrid>
                <a:gridCol w="5410200"/>
                <a:gridCol w="5410200"/>
                <a:gridCol w="5410200"/>
              </a:tblGrid>
              <a:tr h="12335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REGISTRATION NUMBER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COLLEGE EMAIL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5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5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5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5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5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237116" y="415150"/>
            <a:ext cx="11736096" cy="1849098"/>
            <a:chOff x="0" y="0"/>
            <a:chExt cx="15648128" cy="24654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15648128" cy="2127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390"/>
                </a:lnSpc>
                <a:spcBef>
                  <a:spcPct val="0"/>
                </a:spcBef>
              </a:pPr>
              <a:r>
                <a:rPr lang="en-US" sz="9564">
                  <a:solidFill>
                    <a:srgbClr val="000000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MEMBER DETAILS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18591" y="1871989"/>
              <a:ext cx="14410947" cy="593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22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84175"/>
            <a:ext cx="13439143" cy="1289051"/>
            <a:chOff x="0" y="0"/>
            <a:chExt cx="17918857" cy="171873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61925"/>
              <a:ext cx="17918857" cy="1880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99"/>
                </a:lnSpc>
                <a:spcBef>
                  <a:spcPct val="0"/>
                </a:spcBef>
              </a:pPr>
              <a:r>
                <a:rPr lang="en-US" sz="8499">
                  <a:solidFill>
                    <a:srgbClr val="000000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PROBLEM STATEMENT: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8090498" y="-149362"/>
              <a:ext cx="3327495" cy="1860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713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6304" y="366597"/>
            <a:ext cx="12627231" cy="1324206"/>
            <a:chOff x="0" y="0"/>
            <a:chExt cx="16836307" cy="17656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5052"/>
              <a:ext cx="16836307" cy="1880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99"/>
                </a:lnSpc>
                <a:spcBef>
                  <a:spcPct val="0"/>
                </a:spcBef>
              </a:pPr>
              <a:r>
                <a:rPr lang="en-US" sz="8499">
                  <a:solidFill>
                    <a:srgbClr val="000000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PROPOSED SOLUTION: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7601718" y="-161925"/>
              <a:ext cx="3126468" cy="19194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2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95989" y="222250"/>
            <a:ext cx="14668514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TECHNICAL APPROACH: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090565" y="222250"/>
            <a:ext cx="19800245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TARGET AUDIENCE: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1891" y="331483"/>
            <a:ext cx="17766471" cy="1394433"/>
            <a:chOff x="0" y="0"/>
            <a:chExt cx="23688629" cy="185924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1415"/>
              <a:ext cx="23688629" cy="1880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99"/>
                </a:lnSpc>
                <a:spcBef>
                  <a:spcPct val="0"/>
                </a:spcBef>
              </a:pPr>
              <a:r>
                <a:rPr lang="en-US" sz="8499">
                  <a:solidFill>
                    <a:srgbClr val="000000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FEASIBILITY AND SCALABILITY: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0695592" y="-171450"/>
              <a:ext cx="4398930" cy="2022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6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23670" y="133186"/>
            <a:ext cx="15567158" cy="1791028"/>
            <a:chOff x="0" y="0"/>
            <a:chExt cx="20756211" cy="23880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1415"/>
              <a:ext cx="20756211" cy="1880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99"/>
                </a:lnSpc>
                <a:spcBef>
                  <a:spcPct val="0"/>
                </a:spcBef>
              </a:pPr>
              <a:r>
                <a:rPr lang="en-US" sz="8499">
                  <a:solidFill>
                    <a:srgbClr val="000000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IMPACT: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820520" y="1794562"/>
              <a:ext cx="19115171" cy="593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22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9371584" y="-171450"/>
              <a:ext cx="3854386" cy="2022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6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4098" y="133186"/>
            <a:ext cx="11948933" cy="1791028"/>
            <a:chOff x="0" y="0"/>
            <a:chExt cx="15931911" cy="23880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1415"/>
              <a:ext cx="15931911" cy="1880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99"/>
                </a:lnSpc>
                <a:spcBef>
                  <a:spcPct val="0"/>
                </a:spcBef>
              </a:pPr>
              <a:r>
                <a:rPr lang="en-US" sz="8499">
                  <a:solidFill>
                    <a:srgbClr val="000000"/>
                  </a:solidFill>
                  <a:latin typeface="Quattrocento"/>
                  <a:ea typeface="Quattrocento"/>
                  <a:cs typeface="Quattrocento"/>
                  <a:sym typeface="Quattrocento"/>
                </a:rPr>
                <a:t>RESOURCES USED: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629809" y="1794562"/>
              <a:ext cx="14672292" cy="593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22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7193376" y="-171450"/>
              <a:ext cx="2958523" cy="2022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6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DAGO-9lrhms</dc:identifier>
  <dcterms:modified xsi:type="dcterms:W3CDTF">2011-08-01T06:04:30Z</dcterms:modified>
  <cp:revision>1</cp:revision>
  <dc:title>BASEMENT FESTIVAL: IDEATHON</dc:title>
</cp:coreProperties>
</file>