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f73d528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4f73d52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4f73d5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4f73d5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4f73d5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4f73d5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f73d52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f73d52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f73d52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f73d52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f73d52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f73d52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Food App</a:t>
            </a:r>
            <a:endParaRPr sz="2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6678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online para comercios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Pseudo - </a:t>
            </a:r>
            <a:r>
              <a:rPr lang="es-419" sz="2900"/>
              <a:t>Kata Frontend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https://drive.google.com/drive/folders/1WsjXw3N0ciN5BDhPCLP2YlQfZFMx-h8m?usp=sharing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00" y="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25" y="215400"/>
            <a:ext cx="6308400" cy="4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Roadmap Proyecto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atómico componentes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Animaciones y Estados de los componentes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Maquetación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Navegación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carrito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mensaje y enviar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Pago con stripe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Consumir api del </a:t>
            </a: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Roadmap Pildoras</a:t>
            </a:r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 design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 clases y pseudoelementos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sytem flex / media querys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 y listeners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Basico - DOM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50" y="870275"/>
            <a:ext cx="5668426" cy="3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