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3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54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0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1673943"/>
            <a:ext cx="6600451" cy="2262781"/>
          </a:xfrm>
        </p:spPr>
        <p:txBody>
          <a:bodyPr>
            <a:noAutofit/>
          </a:bodyPr>
          <a:lstStyle/>
          <a:p>
            <a:pPr algn="ctr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of Double Deep Q-Network (DDQN) Reinforcement Learning in Heart Disease Prediction: A Study on Algorithmic Ineffectiveness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945" y="4214238"/>
            <a:ext cx="3647223" cy="11262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Silvia Sifath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957484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 Accuracy, Precision, Recall, F1-score.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Fig 1: Confusion Report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61166-8149-4C62-8E11-606CDC90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97" y="2669459"/>
            <a:ext cx="4940680" cy="21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Explainability with 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values used to understand feature importance.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SHAP summary plot and explain the importance of the top features influencing heart disease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 is not suitable for structured tabular data like heart disease prediction.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algorithms (e.g., Logistic Regression, SVM) outperform DDQN in terms of accuracy and efficiency.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Investigate hybrid models that combine reinforcement learning and supervised learning.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Abidin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S.,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Zulkefli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(2020). Machine learning in heart disease prediction. Journal of Healthcare Engineering, 2020, 1-15.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Sadiq, M. M., et al. (2020). Heart disease prediction using machine learning algorithms. Journal of Biomedical Science and Engineering, 13, 83-95.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L., et al. (2020). A study on the challenges and improvements of deep reinforcement learning in healthcare applications. Artificial Intelligence in Medicine, 104, 101-113.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leading cause of death globally, emphasizing the need for effective prediction models.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such as logistic regression, decision trees, and SVM are well-suited for heart disease prediction.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aims to explore the Double Deep Q-Network (DDQN) algorithm's potential in predicting heart disease.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DDQN is typically used in sequential decision-making tasks, not classification problems like heart disease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learning, particularly DDQN, is unconventional for structured tabular data tasks like heart disease prediction.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aims to evaluate the effectiveness of DDQN for heart disease prediction and highlight its limitations for this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Overview of machine learning in healthcare, specifically heart disease prediction.</a:t>
            </a:r>
          </a:p>
          <a:p>
            <a:r>
              <a:rPr dirty="0"/>
              <a:t>Introduction to DDQN and its traditional applications (gaming, robotics).</a:t>
            </a:r>
          </a:p>
          <a:p>
            <a:r>
              <a:rPr dirty="0"/>
              <a:t>Comparison between conventional supervised learning and reinforcement learning in healthcare.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Cleveland Heart Disease dataset.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by imputation (mean for numerical, mode for categorical).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encoding: Label encoding for categorical variables.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numerical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Data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suffers from an imbalanced class distribution (more healthy cases).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(Synthetic Minority Over-sampling Technique) was applied to balance the dataset by creating synthetic samples for the minority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DDQN Algorithm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Representation: Preprocessed feature vector for each patient.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 Binary classification (0 for no heart disease, 1 for heart disease).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System: +1 for correct classification, -1 for incorrect classification.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Architecture: Two neural networks with three layers each, using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Parameters: 100 episodes for training, epsilon decay to balance exploration and exploitation.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DDQN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Feature vector for each patient.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Binary classification (Heart Disease or No Heart Disease).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 Correct classification (+1), Incorrect (-1).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Update: Use of target network and experience replay.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Decay: Exploration-exploitation balance.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957484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 Accuracy, Precision, Recall, F1-score.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Fig 1: Confusion Matrix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7EC65-B48D-4CE8-B6D7-2E418F76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42" y="2669457"/>
            <a:ext cx="4231903" cy="2993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603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Evaluating the Performance of Double Deep Q-Network (DDQN) Reinforcement Learning in Heart Disease Prediction: A Study on Algorithmic Ineffectiveness</vt:lpstr>
      <vt:lpstr>Introduction</vt:lpstr>
      <vt:lpstr>Research Problem</vt:lpstr>
      <vt:lpstr>Literature Review</vt:lpstr>
      <vt:lpstr>Data Preprocessing</vt:lpstr>
      <vt:lpstr>Addressing Data Imbalance</vt:lpstr>
      <vt:lpstr>DDQN Algorithm Implementation</vt:lpstr>
      <vt:lpstr>DDQN Training Process</vt:lpstr>
      <vt:lpstr>Model Evaluation</vt:lpstr>
      <vt:lpstr>Model Evaluation</vt:lpstr>
      <vt:lpstr>Explainability with SHAP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Performance of Double Deep Q-Network (DDQN) Reinforcement Learning in Heart Disease Prediction: A Study on Algorithmic Ineffectiveness</dc:title>
  <dc:subject/>
  <dc:creator/>
  <cp:keywords/>
  <dc:description>generated using python-pptx</dc:description>
  <cp:lastModifiedBy>Silvia Sifath</cp:lastModifiedBy>
  <cp:revision>3</cp:revision>
  <dcterms:created xsi:type="dcterms:W3CDTF">2013-01-27T09:14:16Z</dcterms:created>
  <dcterms:modified xsi:type="dcterms:W3CDTF">2024-11-08T03:38:32Z</dcterms:modified>
  <cp:category/>
</cp:coreProperties>
</file>