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 Petit Cochon" charset="1" panose="00000500000000000000"/>
      <p:regular r:id="rId10"/>
    </p:embeddedFont>
    <p:embeddedFont>
      <p:font typeface="Canva Student Font" charset="1" panose="00000000000000000000"/>
      <p:regular r:id="rId11"/>
    </p:embeddedFont>
    <p:embeddedFont>
      <p:font typeface="Canva Sans" charset="1" panose="020B0503030501040103"/>
      <p:regular r:id="rId12"/>
    </p:embeddedFont>
    <p:embeddedFont>
      <p:font typeface="Canva Sans Bold" charset="1" panose="020B0803030501040103"/>
      <p:regular r:id="rId13"/>
    </p:embeddedFont>
    <p:embeddedFont>
      <p:font typeface="Canva Sans Italics" charset="1" panose="020B0503030501040103"/>
      <p:regular r:id="rId14"/>
    </p:embeddedFont>
    <p:embeddedFont>
      <p:font typeface="Canva Sans Bold Italics" charset="1" panose="020B0803030501040103"/>
      <p:regular r:id="rId15"/>
    </p:embeddedFont>
    <p:embeddedFont>
      <p:font typeface="Canva Sans Medium" charset="1" panose="020B0603030501040103"/>
      <p:regular r:id="rId16"/>
    </p:embeddedFont>
    <p:embeddedFont>
      <p:font typeface="Canva Sans Medium Italics" charset="1" panose="020B06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C52FF">
                <a:alpha val="100000"/>
              </a:srgbClr>
            </a:gs>
            <a:gs pos="100000">
              <a:srgbClr val="5CE1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1850" y="736909"/>
            <a:ext cx="16704301" cy="8813181"/>
            <a:chOff x="0" y="0"/>
            <a:chExt cx="4399487" cy="23211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9486" cy="2321167"/>
            </a:xfrm>
            <a:custGeom>
              <a:avLst/>
              <a:gdLst/>
              <a:ahLst/>
              <a:cxnLst/>
              <a:rect r="r" b="b" t="t" l="l"/>
              <a:pathLst>
                <a:path h="2321167" w="4399486">
                  <a:moveTo>
                    <a:pt x="23637" y="0"/>
                  </a:moveTo>
                  <a:lnTo>
                    <a:pt x="4375850" y="0"/>
                  </a:lnTo>
                  <a:cubicBezTo>
                    <a:pt x="4382119" y="0"/>
                    <a:pt x="4388131" y="2490"/>
                    <a:pt x="4392563" y="6923"/>
                  </a:cubicBezTo>
                  <a:cubicBezTo>
                    <a:pt x="4396996" y="11356"/>
                    <a:pt x="4399486" y="17368"/>
                    <a:pt x="4399486" y="23637"/>
                  </a:cubicBezTo>
                  <a:lnTo>
                    <a:pt x="4399486" y="2297530"/>
                  </a:lnTo>
                  <a:cubicBezTo>
                    <a:pt x="4399486" y="2303799"/>
                    <a:pt x="4396996" y="2309811"/>
                    <a:pt x="4392563" y="2314244"/>
                  </a:cubicBezTo>
                  <a:cubicBezTo>
                    <a:pt x="4388131" y="2318677"/>
                    <a:pt x="4382119" y="2321167"/>
                    <a:pt x="4375850" y="2321167"/>
                  </a:cubicBezTo>
                  <a:lnTo>
                    <a:pt x="23637" y="2321167"/>
                  </a:lnTo>
                  <a:cubicBezTo>
                    <a:pt x="10583" y="2321167"/>
                    <a:pt x="0" y="2310584"/>
                    <a:pt x="0" y="2297530"/>
                  </a:cubicBezTo>
                  <a:lnTo>
                    <a:pt x="0" y="23637"/>
                  </a:lnTo>
                  <a:cubicBezTo>
                    <a:pt x="0" y="17368"/>
                    <a:pt x="2490" y="11356"/>
                    <a:pt x="6923" y="6923"/>
                  </a:cubicBezTo>
                  <a:cubicBezTo>
                    <a:pt x="11356" y="2490"/>
                    <a:pt x="17368" y="0"/>
                    <a:pt x="2363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99487" cy="2359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53786" y="2363010"/>
            <a:ext cx="7663060" cy="8762335"/>
          </a:xfrm>
          <a:custGeom>
            <a:avLst/>
            <a:gdLst/>
            <a:ahLst/>
            <a:cxnLst/>
            <a:rect r="r" b="b" t="t" l="l"/>
            <a:pathLst>
              <a:path h="8762335" w="7663060">
                <a:moveTo>
                  <a:pt x="0" y="0"/>
                </a:moveTo>
                <a:lnTo>
                  <a:pt x="7663060" y="0"/>
                </a:lnTo>
                <a:lnTo>
                  <a:pt x="7663060" y="8762334"/>
                </a:lnTo>
                <a:lnTo>
                  <a:pt x="0" y="8762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7554" y="1373991"/>
            <a:ext cx="2344153" cy="1299138"/>
          </a:xfrm>
          <a:custGeom>
            <a:avLst/>
            <a:gdLst/>
            <a:ahLst/>
            <a:cxnLst/>
            <a:rect r="r" b="b" t="t" l="l"/>
            <a:pathLst>
              <a:path h="1299138" w="2344153">
                <a:moveTo>
                  <a:pt x="0" y="0"/>
                </a:moveTo>
                <a:lnTo>
                  <a:pt x="2344153" y="0"/>
                </a:lnTo>
                <a:lnTo>
                  <a:pt x="2344153" y="1299137"/>
                </a:lnTo>
                <a:lnTo>
                  <a:pt x="0" y="1299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535864">
            <a:off x="6472386" y="8460074"/>
            <a:ext cx="1152348" cy="1596452"/>
          </a:xfrm>
          <a:custGeom>
            <a:avLst/>
            <a:gdLst/>
            <a:ahLst/>
            <a:cxnLst/>
            <a:rect r="r" b="b" t="t" l="l"/>
            <a:pathLst>
              <a:path h="1596452" w="1152348">
                <a:moveTo>
                  <a:pt x="0" y="0"/>
                </a:moveTo>
                <a:lnTo>
                  <a:pt x="1152348" y="0"/>
                </a:lnTo>
                <a:lnTo>
                  <a:pt x="1152348" y="1596452"/>
                </a:lnTo>
                <a:lnTo>
                  <a:pt x="0" y="15964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11721" y="450352"/>
            <a:ext cx="1782025" cy="1156696"/>
          </a:xfrm>
          <a:custGeom>
            <a:avLst/>
            <a:gdLst/>
            <a:ahLst/>
            <a:cxnLst/>
            <a:rect r="r" b="b" t="t" l="l"/>
            <a:pathLst>
              <a:path h="1156696" w="1782025">
                <a:moveTo>
                  <a:pt x="0" y="0"/>
                </a:moveTo>
                <a:lnTo>
                  <a:pt x="1782025" y="0"/>
                </a:lnTo>
                <a:lnTo>
                  <a:pt x="1782025" y="1156696"/>
                </a:lnTo>
                <a:lnTo>
                  <a:pt x="0" y="11566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049393" y="1470027"/>
            <a:ext cx="1867453" cy="892982"/>
          </a:xfrm>
          <a:custGeom>
            <a:avLst/>
            <a:gdLst/>
            <a:ahLst/>
            <a:cxnLst/>
            <a:rect r="r" b="b" t="t" l="l"/>
            <a:pathLst>
              <a:path h="892982" w="1867453">
                <a:moveTo>
                  <a:pt x="0" y="0"/>
                </a:moveTo>
                <a:lnTo>
                  <a:pt x="1867453" y="0"/>
                </a:lnTo>
                <a:lnTo>
                  <a:pt x="1867453" y="892983"/>
                </a:lnTo>
                <a:lnTo>
                  <a:pt x="0" y="8929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456041" y="4701391"/>
            <a:ext cx="2592519" cy="1503056"/>
          </a:xfrm>
          <a:custGeom>
            <a:avLst/>
            <a:gdLst/>
            <a:ahLst/>
            <a:cxnLst/>
            <a:rect r="r" b="b" t="t" l="l"/>
            <a:pathLst>
              <a:path h="1503056" w="2592519">
                <a:moveTo>
                  <a:pt x="0" y="0"/>
                </a:moveTo>
                <a:lnTo>
                  <a:pt x="2592519" y="0"/>
                </a:lnTo>
                <a:lnTo>
                  <a:pt x="2592519" y="1503055"/>
                </a:lnTo>
                <a:lnTo>
                  <a:pt x="0" y="150305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706245" y="7122038"/>
            <a:ext cx="2092112" cy="1008116"/>
          </a:xfrm>
          <a:custGeom>
            <a:avLst/>
            <a:gdLst/>
            <a:ahLst/>
            <a:cxnLst/>
            <a:rect r="r" b="b" t="t" l="l"/>
            <a:pathLst>
              <a:path h="1008116" w="2092112">
                <a:moveTo>
                  <a:pt x="0" y="0"/>
                </a:moveTo>
                <a:lnTo>
                  <a:pt x="2092111" y="0"/>
                </a:lnTo>
                <a:lnTo>
                  <a:pt x="2092111" y="1008116"/>
                </a:lnTo>
                <a:lnTo>
                  <a:pt x="0" y="100811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58465" y="3934877"/>
            <a:ext cx="9620667" cy="1549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78"/>
              </a:lnSpc>
            </a:pPr>
            <a:r>
              <a:rPr lang="en-US" sz="4752" spc="95">
                <a:solidFill>
                  <a:srgbClr val="381F1B"/>
                </a:solidFill>
                <a:latin typeface="Canva Student Font"/>
              </a:rPr>
              <a:t>Es una función que se puede expresar de una forma: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876279" y="1564491"/>
            <a:ext cx="7735442" cy="2503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41"/>
              </a:lnSpc>
            </a:pPr>
            <a:r>
              <a:rPr lang="en-US" sz="9641">
                <a:solidFill>
                  <a:srgbClr val="381F1B"/>
                </a:solidFill>
                <a:latin typeface="Le Petit Cochon"/>
              </a:rPr>
              <a:t>FUNCIÓN RACIONAL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58465" y="6309221"/>
            <a:ext cx="9092649" cy="768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78"/>
              </a:lnSpc>
            </a:pPr>
            <a:r>
              <a:rPr lang="en-US" sz="4752" spc="95">
                <a:solidFill>
                  <a:srgbClr val="381F1B"/>
                </a:solidFill>
                <a:latin typeface="Canva Student Font"/>
              </a:rPr>
              <a:t>donde f(x) y g(x) son funciones polinómicas y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DAF6SH_mVLs</dc:identifier>
  <dcterms:modified xsi:type="dcterms:W3CDTF">2011-08-01T06:04:30Z</dcterms:modified>
  <cp:revision>1</cp:revision>
  <dc:title>Pink Green Bright Aesthetic Playful Math Class Presentation</dc:title>
</cp:coreProperties>
</file>