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4"/>
    <p:sldMasterId id="2147483681" r:id="rId5"/>
  </p:sldMasterIdLst>
  <p:notesMasterIdLst>
    <p:notesMasterId r:id="rId11"/>
  </p:notesMasterIdLst>
  <p:sldIdLst>
    <p:sldId id="562" r:id="rId6"/>
    <p:sldId id="565" r:id="rId7"/>
    <p:sldId id="571" r:id="rId8"/>
    <p:sldId id="568" r:id="rId9"/>
    <p:sldId id="572" r:id="rId10"/>
  </p:sldIdLst>
  <p:sldSz cx="9144000" cy="6858000" type="screen4x3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ia Soledad Evangelio" initials="MSE" lastIdx="1" clrIdx="0">
    <p:extLst/>
  </p:cmAuthor>
  <p:cmAuthor id="2" name="Daniel Criado" initials="DC" lastIdx="9" clrIdx="1">
    <p:extLst/>
  </p:cmAuthor>
  <p:cmAuthor id="3" name="Administrator" initials="A" lastIdx="14" clrIdx="2">
    <p:extLst/>
  </p:cmAuthor>
  <p:cmAuthor id="4" name="Fabio Mevoli" initials="FM" lastIdx="4" clrIdx="3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CC"/>
    <a:srgbClr val="CC9900"/>
    <a:srgbClr val="FF9933"/>
    <a:srgbClr val="FFFFFF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336" autoAdjust="0"/>
    <p:restoredTop sz="81433" autoAdjust="0"/>
  </p:normalViewPr>
  <p:slideViewPr>
    <p:cSldViewPr snapToGrid="0">
      <p:cViewPr varScale="1">
        <p:scale>
          <a:sx n="59" d="100"/>
          <a:sy n="59" d="100"/>
        </p:scale>
        <p:origin x="810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3" d="100"/>
          <a:sy n="103" d="100"/>
        </p:scale>
        <p:origin x="345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commentAuthors" Target="commentAuthor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theme" Target="theme/theme1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9C6840A0-2621-496F-89C9-002D7BE012F2}" type="datetimeFigureOut">
              <a:rPr lang="en-US" smtClean="0"/>
              <a:t>6/10/2017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7638" y="1163638"/>
            <a:ext cx="4187825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A3F97AC4-1500-4DDC-A981-09AE0F22B35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7914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itchFamily="34" charset="0"/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CBE4DF-0E2D-4C58-B36D-AD07C9778A9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5753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CBE4DF-0E2D-4C58-B36D-AD07C9778A9F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70195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CBE4DF-0E2D-4C58-B36D-AD07C9778A9F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80736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CBE4DF-0E2D-4C58-B36D-AD07C9778A9F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44544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CBE4DF-0E2D-4C58-B36D-AD07C9778A9F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34051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moja_Title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65964" y="5715000"/>
            <a:ext cx="2078037" cy="820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36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7EA4F7-E262-473E-A2F0-A13444709B4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5287926" y="358147"/>
            <a:ext cx="3069265" cy="1222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7950" y="206056"/>
            <a:ext cx="2495707" cy="1196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045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5191231"/>
      </p:ext>
    </p:extLst>
  </p:cSld>
  <p:clrMapOvr>
    <a:masterClrMapping/>
  </p:clrMapOvr>
  <p:transition spd="slow">
    <p:blinds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9800276"/>
      </p:ext>
    </p:extLst>
  </p:cSld>
  <p:clrMapOvr>
    <a:masterClrMapping/>
  </p:clrMapOvr>
  <p:transition spd="slow">
    <p:blinds dir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1964159"/>
      </p:ext>
    </p:extLst>
  </p:cSld>
  <p:clrMapOvr>
    <a:masterClrMapping/>
  </p:clrMapOvr>
  <p:transition spd="slow">
    <p:blinds dir="vert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02292332"/>
      </p:ext>
    </p:extLst>
  </p:cSld>
  <p:clrMapOvr>
    <a:masterClrMapping/>
  </p:clrMapOvr>
  <p:transition spd="slow">
    <p:blinds dir="vert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2384574"/>
      </p:ext>
    </p:extLst>
  </p:cSld>
  <p:clrMapOvr>
    <a:masterClrMapping/>
  </p:clrMapOvr>
  <p:transition spd="slow">
    <p:blinds dir="vert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3312171"/>
      </p:ext>
    </p:extLst>
  </p:cSld>
  <p:clrMapOvr>
    <a:masterClrMapping/>
  </p:clrMapOvr>
  <p:transition spd="slow">
    <p:blinds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0B0A5-2ACF-4393-907E-43051AD7D003}" type="datetimeFigureOut">
              <a:rPr lang="en-GB" smtClean="0"/>
              <a:t>10/06/2017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D7E53-9385-4747-BB4A-68A98665E7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7571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0B0A5-2ACF-4393-907E-43051AD7D003}" type="datetimeFigureOut">
              <a:rPr lang="en-GB" smtClean="0"/>
              <a:t>10/06/2017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D7E53-9385-4747-BB4A-68A98665E7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7231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Umoja_regular_white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Straight Connector 9"/>
          <p:cNvCxnSpPr/>
          <p:nvPr userDrawn="1"/>
        </p:nvCxnSpPr>
        <p:spPr>
          <a:xfrm>
            <a:off x="304800" y="685800"/>
            <a:ext cx="853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229600" cy="63976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kumimoji="0" lang="en-US" sz="3200" b="0" i="0" u="none" strike="noStrike" kern="1200" cap="none" spc="0" normalizeH="0" baseline="0" dirty="0" smtClean="0">
                <a:ln>
                  <a:noFill/>
                </a:ln>
                <a:solidFill>
                  <a:srgbClr val="1B429A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38202"/>
            <a:ext cx="8382000" cy="4525963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>
              <a:buFontTx/>
              <a:buNone/>
              <a:def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914400" indent="-457200">
              <a:buFont typeface="Arial" panose="020B0604020202020204" pitchFamily="34" charset="0"/>
              <a:buChar char="•"/>
              <a:def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defRPr>
            </a:lvl2pPr>
            <a:lvl3pPr marL="1257300" indent="-342900">
              <a:buFont typeface="Wingdings" panose="05000000000000000000" pitchFamily="2" charset="2"/>
              <a:buChar char="ü"/>
              <a:def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defRPr>
            </a:lvl3pPr>
            <a:lvl4pPr marL="1600200" indent="-228600">
              <a:buFont typeface="Wingdings" panose="05000000000000000000" pitchFamily="2" charset="2"/>
              <a:buChar char="Ø"/>
              <a:defRPr lang="en-US" sz="1800" dirty="0" smtClean="0">
                <a:solidFill>
                  <a:schemeClr val="tx1">
                    <a:lumMod val="95000"/>
                    <a:lumOff val="5000"/>
                  </a:schemeClr>
                </a:solidFill>
              </a:defRPr>
            </a:lvl4pPr>
            <a:lvl5pPr marL="228600" indent="-228600">
              <a:buFont typeface="Calibri" panose="020F0502020204030204" pitchFamily="34" charset="0"/>
              <a:buChar char="»"/>
              <a:defRPr lang="en-US" sz="1600" dirty="0">
                <a:solidFill>
                  <a:schemeClr val="tx1">
                    <a:lumMod val="95000"/>
                    <a:lumOff val="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 (try not to use this level)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00038" y="6219827"/>
            <a:ext cx="1666875" cy="56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875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282636"/>
      </p:ext>
    </p:extLst>
  </p:cSld>
  <p:clrMapOvr>
    <a:masterClrMapping/>
  </p:clrMapOvr>
  <p:transition spd="slow"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5857282"/>
      </p:ext>
    </p:extLst>
  </p:cSld>
  <p:clrMapOvr>
    <a:masterClrMapping/>
  </p:clrMapOvr>
  <p:transition spd="slow"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18578306"/>
      </p:ext>
    </p:extLst>
  </p:cSld>
  <p:clrMapOvr>
    <a:masterClrMapping/>
  </p:clrMapOvr>
  <p:transition spd="slow"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6013442"/>
      </p:ext>
    </p:extLst>
  </p:cSld>
  <p:clrMapOvr>
    <a:masterClrMapping/>
  </p:clrMapOvr>
  <p:transition spd="slow">
    <p:blinds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2030771"/>
      </p:ext>
    </p:extLst>
  </p:cSld>
  <p:clrMapOvr>
    <a:masterClrMapping/>
  </p:clrMapOvr>
  <p:transition spd="slow"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image" Target="../media/image6.png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5" Type="http://schemas.openxmlformats.org/officeDocument/2006/relationships/image" Target="../media/image8.png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Relationship Id="rId14" Type="http://schemas.openxmlformats.org/officeDocument/2006/relationships/image" Target="../media/image7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44B0C-25F4-4B53-BFDF-ABC7FBCBEBA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290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80" r:id="rId4"/>
  </p:sldLayoutIdLst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3" descr="Umoja_Title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1" name="Rectangle 25"/>
          <p:cNvSpPr>
            <a:spLocks noChangeArrowheads="1"/>
          </p:cNvSpPr>
          <p:nvPr userDrawn="1"/>
        </p:nvSpPr>
        <p:spPr bwMode="auto">
          <a:xfrm>
            <a:off x="5486400" y="457200"/>
            <a:ext cx="3048000" cy="1143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333333"/>
              </a:solidFill>
              <a:latin typeface="Calibri" charset="0"/>
              <a:ea typeface="ＭＳ Ｐゴシック" charset="0"/>
              <a:cs typeface="Arial" charset="0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5927725" y="6138863"/>
            <a:ext cx="2606675" cy="26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80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fontAlgn="base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500" dirty="0">
              <a:solidFill>
                <a:srgbClr val="003399"/>
              </a:solidFill>
              <a:latin typeface="Calibri" pitchFamily="34" charset="0"/>
              <a:cs typeface="Arial" panose="020B0604020202020204" pitchFamily="34" charset="0"/>
            </a:endParaRPr>
          </a:p>
        </p:txBody>
      </p:sp>
      <p:sp>
        <p:nvSpPr>
          <p:cNvPr id="78854" name="Text Box 7"/>
          <p:cNvSpPr txBox="1">
            <a:spLocks noChangeArrowheads="1"/>
          </p:cNvSpPr>
          <p:nvPr userDrawn="1"/>
        </p:nvSpPr>
        <p:spPr bwMode="auto">
          <a:xfrm>
            <a:off x="1600200" y="2514600"/>
            <a:ext cx="5867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defRPr/>
            </a:pPr>
            <a:endParaRPr lang="en-US" dirty="0">
              <a:solidFill>
                <a:srgbClr val="333333"/>
              </a:solidFill>
              <a:latin typeface="Calibri" pitchFamily="34" charset="0"/>
              <a:cs typeface="Arial" panose="020B0604020202020204" pitchFamily="34" charset="0"/>
            </a:endParaRPr>
          </a:p>
        </p:txBody>
      </p:sp>
      <p:pic>
        <p:nvPicPr>
          <p:cNvPr id="7174" name="Picture 7" descr="white un-logo-md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5627688"/>
            <a:ext cx="1066800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80625" y="457199"/>
            <a:ext cx="4862653" cy="1208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9165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</p:sldLayoutIdLst>
  <p:transition spd="slow">
    <p:blinds dir="vert"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lnSpc>
          <a:spcPct val="115000"/>
        </a:lnSpc>
        <a:spcBef>
          <a:spcPct val="0"/>
        </a:spcBef>
        <a:spcAft>
          <a:spcPct val="20000"/>
        </a:spcAft>
        <a:buClr>
          <a:srgbClr val="F8981F"/>
        </a:buClr>
        <a:buFont typeface="Webdings" pitchFamily="18" charset="2"/>
        <a:buChar char="4"/>
        <a:defRPr sz="2000">
          <a:solidFill>
            <a:srgbClr val="333333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lnSpc>
          <a:spcPct val="115000"/>
        </a:lnSpc>
        <a:spcBef>
          <a:spcPct val="0"/>
        </a:spcBef>
        <a:spcAft>
          <a:spcPct val="20000"/>
        </a:spcAft>
        <a:buClr>
          <a:srgbClr val="D85326"/>
        </a:buClr>
        <a:buFont typeface="Webdings" pitchFamily="18" charset="2"/>
        <a:buChar char="4"/>
        <a:defRPr sz="2000">
          <a:solidFill>
            <a:srgbClr val="333333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lnSpc>
          <a:spcPct val="115000"/>
        </a:lnSpc>
        <a:spcBef>
          <a:spcPct val="0"/>
        </a:spcBef>
        <a:spcAft>
          <a:spcPct val="20000"/>
        </a:spcAft>
        <a:buClr>
          <a:srgbClr val="03AA4E"/>
        </a:buClr>
        <a:buFont typeface="Webdings" pitchFamily="18" charset="2"/>
        <a:buChar char="4"/>
        <a:defRPr>
          <a:solidFill>
            <a:srgbClr val="333333"/>
          </a:solidFill>
          <a:latin typeface="+mn-lt"/>
          <a:ea typeface="ＭＳ Ｐゴシック" charset="0"/>
        </a:defRPr>
      </a:lvl3pPr>
      <a:lvl4pPr marL="1562100" indent="-228600" algn="l" rtl="0" eaLnBrk="0" fontAlgn="base" hangingPunct="0">
        <a:lnSpc>
          <a:spcPct val="115000"/>
        </a:lnSpc>
        <a:spcBef>
          <a:spcPct val="0"/>
        </a:spcBef>
        <a:spcAft>
          <a:spcPct val="20000"/>
        </a:spcAft>
        <a:buClr>
          <a:schemeClr val="tx2"/>
        </a:buClr>
        <a:buFont typeface="Webdings" pitchFamily="18" charset="2"/>
        <a:buChar char="4"/>
        <a:defRPr>
          <a:solidFill>
            <a:srgbClr val="333333"/>
          </a:solidFill>
          <a:latin typeface="+mn-lt"/>
          <a:ea typeface="ＭＳ Ｐゴシック" charset="0"/>
        </a:defRPr>
      </a:lvl4pPr>
      <a:lvl5pPr marL="1981200" indent="-228600" algn="l" rtl="0" eaLnBrk="0" fontAlgn="base" hangingPunct="0">
        <a:lnSpc>
          <a:spcPct val="115000"/>
        </a:lnSpc>
        <a:spcBef>
          <a:spcPct val="0"/>
        </a:spcBef>
        <a:spcAft>
          <a:spcPct val="20000"/>
        </a:spcAft>
        <a:buClr>
          <a:schemeClr val="accent2"/>
        </a:buClr>
        <a:buFont typeface="Webdings" pitchFamily="18" charset="2"/>
        <a:buChar char="4"/>
        <a:defRPr>
          <a:solidFill>
            <a:srgbClr val="333333"/>
          </a:solidFill>
          <a:latin typeface="+mn-lt"/>
          <a:ea typeface="ＭＳ Ｐゴシック" charset="0"/>
        </a:defRPr>
      </a:lvl5pPr>
      <a:lvl6pPr marL="2438400" indent="-228600" algn="l" rtl="0" fontAlgn="base">
        <a:lnSpc>
          <a:spcPct val="115000"/>
        </a:lnSpc>
        <a:spcBef>
          <a:spcPct val="0"/>
        </a:spcBef>
        <a:spcAft>
          <a:spcPct val="20000"/>
        </a:spcAft>
        <a:buClr>
          <a:schemeClr val="accent2"/>
        </a:buClr>
        <a:buFont typeface="Webdings" pitchFamily="18" charset="2"/>
        <a:buChar char="4"/>
        <a:defRPr>
          <a:solidFill>
            <a:srgbClr val="333333"/>
          </a:solidFill>
          <a:latin typeface="+mn-lt"/>
        </a:defRPr>
      </a:lvl6pPr>
      <a:lvl7pPr marL="2895600" indent="-228600" algn="l" rtl="0" fontAlgn="base">
        <a:lnSpc>
          <a:spcPct val="115000"/>
        </a:lnSpc>
        <a:spcBef>
          <a:spcPct val="0"/>
        </a:spcBef>
        <a:spcAft>
          <a:spcPct val="20000"/>
        </a:spcAft>
        <a:buClr>
          <a:schemeClr val="accent2"/>
        </a:buClr>
        <a:buFont typeface="Webdings" pitchFamily="18" charset="2"/>
        <a:buChar char="4"/>
        <a:defRPr>
          <a:solidFill>
            <a:srgbClr val="333333"/>
          </a:solidFill>
          <a:latin typeface="+mn-lt"/>
        </a:defRPr>
      </a:lvl7pPr>
      <a:lvl8pPr marL="3352800" indent="-228600" algn="l" rtl="0" fontAlgn="base">
        <a:lnSpc>
          <a:spcPct val="115000"/>
        </a:lnSpc>
        <a:spcBef>
          <a:spcPct val="0"/>
        </a:spcBef>
        <a:spcAft>
          <a:spcPct val="20000"/>
        </a:spcAft>
        <a:buClr>
          <a:schemeClr val="accent2"/>
        </a:buClr>
        <a:buFont typeface="Webdings" pitchFamily="18" charset="2"/>
        <a:buChar char="4"/>
        <a:defRPr>
          <a:solidFill>
            <a:srgbClr val="333333"/>
          </a:solidFill>
          <a:latin typeface="+mn-lt"/>
        </a:defRPr>
      </a:lvl8pPr>
      <a:lvl9pPr marL="3810000" indent="-228600" algn="l" rtl="0" fontAlgn="base">
        <a:lnSpc>
          <a:spcPct val="115000"/>
        </a:lnSpc>
        <a:spcBef>
          <a:spcPct val="0"/>
        </a:spcBef>
        <a:spcAft>
          <a:spcPct val="20000"/>
        </a:spcAft>
        <a:buClr>
          <a:schemeClr val="accent2"/>
        </a:buClr>
        <a:buFont typeface="Webdings" pitchFamily="18" charset="2"/>
        <a:buChar char="4"/>
        <a:defRPr>
          <a:solidFill>
            <a:srgbClr val="333333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8137" y="2492149"/>
            <a:ext cx="8458202" cy="3859665"/>
          </a:xfrm>
          <a:noFill/>
          <a:ln>
            <a:noFill/>
          </a:ln>
        </p:spPr>
        <p:txBody>
          <a:bodyPr>
            <a:noAutofit/>
          </a:bodyPr>
          <a:lstStyle/>
          <a:p>
            <a:pPr algn="ctr" defTabSz="457200" fontAlgn="base">
              <a:lnSpc>
                <a:spcPct val="115000"/>
              </a:lnSpc>
              <a:spcAft>
                <a:spcPct val="20000"/>
              </a:spcAft>
              <a:buClr>
                <a:srgbClr val="F8981F"/>
              </a:buClr>
              <a:buFont typeface="Webdings" pitchFamily="18" charset="2"/>
            </a:pPr>
            <a:r>
              <a:rPr lang="en-US" sz="5400" dirty="0">
                <a:solidFill>
                  <a:srgbClr val="FFFFFF"/>
                </a:solidFill>
                <a:latin typeface="Calibri Light" panose="020F0302020204030204" pitchFamily="34" charset="0"/>
                <a:ea typeface="ＭＳ Ｐゴシック" pitchFamily="34" charset="-128"/>
                <a:cs typeface="Arial" panose="020B0604020202020204" pitchFamily="34" charset="0"/>
              </a:rPr>
              <a:t>TEXT MINING </a:t>
            </a:r>
            <a:r>
              <a:rPr lang="en-US" sz="5400" dirty="0" err="1">
                <a:solidFill>
                  <a:srgbClr val="FFFFFF"/>
                </a:solidFill>
                <a:latin typeface="Calibri Light" panose="020F0302020204030204" pitchFamily="34" charset="0"/>
                <a:ea typeface="ＭＳ Ｐゴシック" pitchFamily="34" charset="-128"/>
                <a:cs typeface="Arial" panose="020B0604020202020204" pitchFamily="34" charset="0"/>
              </a:rPr>
              <a:t>en</a:t>
            </a:r>
            <a:r>
              <a:rPr lang="en-US" sz="5400" dirty="0">
                <a:solidFill>
                  <a:srgbClr val="FFFFFF"/>
                </a:solidFill>
                <a:latin typeface="Calibri Light" panose="020F0302020204030204" pitchFamily="34" charset="0"/>
                <a:ea typeface="ＭＳ Ｐゴシック" pitchFamily="34" charset="-128"/>
                <a:cs typeface="Arial" panose="020B0604020202020204" pitchFamily="34" charset="0"/>
              </a:rPr>
              <a:t> Social Media</a:t>
            </a:r>
            <a:br>
              <a:rPr lang="es-ES" sz="4000" dirty="0"/>
            </a:br>
            <a:br>
              <a:rPr lang="es-ES" sz="5400" dirty="0"/>
            </a:br>
            <a:r>
              <a:rPr lang="es-ES" sz="1800" dirty="0"/>
              <a:t>Silvia Aroca</a:t>
            </a:r>
            <a:br>
              <a:rPr lang="es-ES" sz="1800" dirty="0"/>
            </a:br>
            <a:r>
              <a:rPr lang="es-ES" sz="1800" dirty="0"/>
              <a:t>Natalia Cervelló</a:t>
            </a:r>
            <a:br>
              <a:rPr lang="es-ES" sz="1800" dirty="0"/>
            </a:br>
            <a:r>
              <a:rPr lang="es-ES" sz="1800" dirty="0"/>
              <a:t>Elena Tejadillos</a:t>
            </a:r>
            <a:br>
              <a:rPr lang="es-ES" sz="1800" dirty="0"/>
            </a:br>
            <a:endParaRPr lang="en-US" sz="5400" dirty="0">
              <a:solidFill>
                <a:srgbClr val="FFFFFF"/>
              </a:solidFill>
              <a:latin typeface="Calibri Light" panose="020F0302020204030204" pitchFamily="34" charset="0"/>
              <a:ea typeface="ＭＳ Ｐゴシック" pitchFamily="34" charset="-128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934200" y="6492875"/>
            <a:ext cx="2133600" cy="365125"/>
          </a:xfrm>
        </p:spPr>
        <p:txBody>
          <a:bodyPr/>
          <a:lstStyle/>
          <a:p>
            <a:fld id="{C7582440-8742-4E80-A519-AA63439E13C8}" type="slidenum">
              <a:rPr lang="en-US" smtClean="0"/>
              <a:t>1</a:t>
            </a:fld>
            <a:endParaRPr lang="en-US" dirty="0"/>
          </a:p>
        </p:txBody>
      </p:sp>
      <p:sp>
        <p:nvSpPr>
          <p:cNvPr id="6" name="Subtitle 2"/>
          <p:cNvSpPr txBox="1">
            <a:spLocks/>
          </p:cNvSpPr>
          <p:nvPr/>
        </p:nvSpPr>
        <p:spPr bwMode="auto">
          <a:xfrm>
            <a:off x="930728" y="5578475"/>
            <a:ext cx="7315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defTabSz="4572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defTabSz="4572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defTabSz="4572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defTabSz="4572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</a:pPr>
            <a:endParaRPr lang="en-US" altLang="en-US" sz="1400" b="1" dirty="0">
              <a:solidFill>
                <a:srgbClr val="CCECFF"/>
              </a:solidFill>
              <a:latin typeface="Calibri" pitchFamily="34" charset="0"/>
              <a:cs typeface="Arial" panose="020B0604020202020204" pitchFamily="34" charset="0"/>
            </a:endParaRP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 sz="1400" b="1" dirty="0">
              <a:solidFill>
                <a:srgbClr val="CCECFF"/>
              </a:solidFill>
              <a:latin typeface="Calibri" pitchFamily="34" charset="0"/>
              <a:cs typeface="Arial" panose="020B0604020202020204" pitchFamily="34" charset="0"/>
            </a:endParaRP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solidFill>
                  <a:srgbClr val="4F91CD">
                    <a:lumMod val="20000"/>
                    <a:lumOff val="80000"/>
                  </a:srgbClr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Valencia, </a:t>
            </a:r>
            <a:r>
              <a:rPr lang="en-US" altLang="en-US" sz="1400" b="1" dirty="0" err="1">
                <a:solidFill>
                  <a:srgbClr val="4F91CD">
                    <a:lumMod val="20000"/>
                    <a:lumOff val="80000"/>
                  </a:srgbClr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Junio</a:t>
            </a:r>
            <a:r>
              <a:rPr lang="en-US" altLang="en-US" sz="1400" b="1" dirty="0">
                <a:solidFill>
                  <a:srgbClr val="4F91CD">
                    <a:lumMod val="20000"/>
                    <a:lumOff val="80000"/>
                  </a:srgbClr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 2017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 sz="1200" dirty="0">
              <a:solidFill>
                <a:srgbClr val="CCECFF"/>
              </a:solidFill>
              <a:latin typeface="Calibri" pitchFamily="34" charset="0"/>
              <a:cs typeface="Arial" panose="020B0604020202020204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1" y="261257"/>
            <a:ext cx="9138319" cy="659674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0209" y="0"/>
            <a:ext cx="2246130" cy="2002292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30476" y="469685"/>
            <a:ext cx="4321527" cy="209288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s-ES_tradnl" sz="2800" b="1" dirty="0">
                <a:solidFill>
                  <a:schemeClr val="bg2">
                    <a:lumMod val="75000"/>
                  </a:schemeClr>
                </a:solidFill>
              </a:rPr>
              <a:t>Silvia Aroca</a:t>
            </a:r>
          </a:p>
          <a:p>
            <a:endParaRPr lang="es-ES_tradnl" b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s-ES_tradnl" sz="2800" b="1" dirty="0">
                <a:solidFill>
                  <a:schemeClr val="accent5">
                    <a:lumMod val="75000"/>
                  </a:schemeClr>
                </a:solidFill>
              </a:rPr>
              <a:t>        Natalia Cervelló</a:t>
            </a:r>
          </a:p>
          <a:p>
            <a:endParaRPr lang="es-ES_tradnl" sz="2800" b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s-ES_tradnl" sz="2800" b="1" dirty="0">
                <a:solidFill>
                  <a:schemeClr val="accent6"/>
                </a:solidFill>
              </a:rPr>
              <a:t>Elena Tejadillos</a:t>
            </a:r>
            <a:endParaRPr lang="es-ES" sz="28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4100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7454" y="130794"/>
            <a:ext cx="793880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err="1">
                <a:solidFill>
                  <a:schemeClr val="accent4"/>
                </a:solidFill>
              </a:rPr>
              <a:t>Investigación</a:t>
            </a:r>
            <a:endParaRPr lang="en-US" sz="3200" b="1" dirty="0">
              <a:solidFill>
                <a:schemeClr val="accent4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1071801"/>
            <a:ext cx="8906546" cy="5847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endParaRPr lang="en-GB" sz="3200" dirty="0">
              <a:solidFill>
                <a:schemeClr val="accent5">
                  <a:lumMod val="50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accent5">
                    <a:lumMod val="50000"/>
                  </a:schemeClr>
                </a:solidFill>
              </a:rPr>
              <a:t>Nos </a:t>
            </a:r>
            <a:r>
              <a:rPr lang="en-GB" sz="3200" dirty="0" err="1">
                <a:solidFill>
                  <a:schemeClr val="accent5">
                    <a:lumMod val="50000"/>
                  </a:schemeClr>
                </a:solidFill>
              </a:rPr>
              <a:t>enfocamos</a:t>
            </a:r>
            <a:r>
              <a:rPr lang="en-GB" sz="32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GB" sz="3200" dirty="0" err="1">
                <a:solidFill>
                  <a:schemeClr val="accent5">
                    <a:lumMod val="50000"/>
                  </a:schemeClr>
                </a:solidFill>
              </a:rPr>
              <a:t>en</a:t>
            </a:r>
            <a:r>
              <a:rPr lang="en-GB" sz="3200" dirty="0">
                <a:solidFill>
                  <a:schemeClr val="accent5">
                    <a:lumMod val="50000"/>
                  </a:schemeClr>
                </a:solidFill>
              </a:rPr>
              <a:t> la VARIEDAD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sz="3200" dirty="0">
              <a:solidFill>
                <a:schemeClr val="accent5">
                  <a:lumMod val="50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accent5">
                    <a:lumMod val="50000"/>
                  </a:schemeClr>
                </a:solidFill>
              </a:rPr>
              <a:t>De las 2000 palabras </a:t>
            </a:r>
            <a:r>
              <a:rPr lang="en-GB" sz="3200" dirty="0" err="1">
                <a:solidFill>
                  <a:schemeClr val="accent5">
                    <a:lumMod val="50000"/>
                  </a:schemeClr>
                </a:solidFill>
              </a:rPr>
              <a:t>más</a:t>
            </a:r>
            <a:r>
              <a:rPr lang="en-GB" sz="32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GB" sz="3200" dirty="0" err="1">
                <a:solidFill>
                  <a:schemeClr val="accent5">
                    <a:lumMod val="50000"/>
                  </a:schemeClr>
                </a:solidFill>
              </a:rPr>
              <a:t>frecuentes</a:t>
            </a:r>
            <a:r>
              <a:rPr lang="en-GB" sz="3200" dirty="0">
                <a:solidFill>
                  <a:schemeClr val="accent5">
                    <a:lumMod val="50000"/>
                  </a:schemeClr>
                </a:solidFill>
              </a:rPr>
              <a:t>, </a:t>
            </a:r>
            <a:r>
              <a:rPr lang="en-GB" sz="3200" dirty="0" err="1">
                <a:solidFill>
                  <a:schemeClr val="accent5">
                    <a:lumMod val="50000"/>
                  </a:schemeClr>
                </a:solidFill>
              </a:rPr>
              <a:t>nos</a:t>
            </a:r>
            <a:r>
              <a:rPr lang="en-GB" sz="32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GB" sz="3200" dirty="0" err="1">
                <a:solidFill>
                  <a:schemeClr val="accent5">
                    <a:lumMod val="50000"/>
                  </a:schemeClr>
                </a:solidFill>
              </a:rPr>
              <a:t>centramos</a:t>
            </a:r>
            <a:r>
              <a:rPr lang="en-GB" sz="32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GB" sz="3200" dirty="0" err="1">
                <a:solidFill>
                  <a:schemeClr val="accent5">
                    <a:lumMod val="50000"/>
                  </a:schemeClr>
                </a:solidFill>
              </a:rPr>
              <a:t>en</a:t>
            </a:r>
            <a:r>
              <a:rPr lang="en-GB" sz="3200" dirty="0">
                <a:solidFill>
                  <a:schemeClr val="accent5">
                    <a:lumMod val="50000"/>
                  </a:schemeClr>
                </a:solidFill>
              </a:rPr>
              <a:t> las 100 </a:t>
            </a:r>
            <a:r>
              <a:rPr lang="en-GB" sz="3200" dirty="0" err="1">
                <a:solidFill>
                  <a:schemeClr val="accent5">
                    <a:lumMod val="50000"/>
                  </a:schemeClr>
                </a:solidFill>
              </a:rPr>
              <a:t>primeras</a:t>
            </a:r>
            <a:endParaRPr lang="en-GB" sz="3200" dirty="0">
              <a:solidFill>
                <a:schemeClr val="accent5">
                  <a:lumMod val="50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sz="3200" dirty="0">
              <a:solidFill>
                <a:schemeClr val="accent5">
                  <a:lumMod val="50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3200" dirty="0" err="1">
                <a:solidFill>
                  <a:schemeClr val="accent5">
                    <a:lumMod val="50000"/>
                  </a:schemeClr>
                </a:solidFill>
              </a:rPr>
              <a:t>Descubrimos</a:t>
            </a:r>
            <a:r>
              <a:rPr lang="en-GB" sz="3200" dirty="0">
                <a:solidFill>
                  <a:schemeClr val="accent5">
                    <a:lumMod val="50000"/>
                  </a:schemeClr>
                </a:solidFill>
              </a:rPr>
              <a:t> y </a:t>
            </a:r>
            <a:r>
              <a:rPr lang="en-GB" sz="3200" dirty="0" err="1">
                <a:solidFill>
                  <a:schemeClr val="accent5">
                    <a:lumMod val="50000"/>
                  </a:schemeClr>
                </a:solidFill>
              </a:rPr>
              <a:t>eliminamos</a:t>
            </a:r>
            <a:r>
              <a:rPr lang="en-GB" sz="3200" dirty="0">
                <a:solidFill>
                  <a:schemeClr val="accent5">
                    <a:lumMod val="50000"/>
                  </a:schemeClr>
                </a:solidFill>
              </a:rPr>
              <a:t>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sz="2800" dirty="0" err="1">
                <a:solidFill>
                  <a:schemeClr val="accent5">
                    <a:lumMod val="50000"/>
                  </a:schemeClr>
                </a:solidFill>
              </a:rPr>
              <a:t>Abreviaturas</a:t>
            </a:r>
            <a:r>
              <a:rPr lang="en-GB" sz="2800" dirty="0">
                <a:solidFill>
                  <a:schemeClr val="accent5">
                    <a:lumMod val="50000"/>
                  </a:schemeClr>
                </a:solidFill>
              </a:rPr>
              <a:t> a la hora de </a:t>
            </a:r>
            <a:r>
              <a:rPr lang="en-GB" sz="2800" dirty="0" err="1">
                <a:solidFill>
                  <a:schemeClr val="accent5">
                    <a:lumMod val="50000"/>
                  </a:schemeClr>
                </a:solidFill>
              </a:rPr>
              <a:t>escribir</a:t>
            </a:r>
            <a:r>
              <a:rPr lang="en-GB" sz="2800" dirty="0">
                <a:solidFill>
                  <a:schemeClr val="accent5">
                    <a:lumMod val="50000"/>
                  </a:schemeClr>
                </a:solidFill>
              </a:rPr>
              <a:t> (</a:t>
            </a:r>
            <a:r>
              <a:rPr lang="en-GB" sz="2800" dirty="0" err="1">
                <a:solidFill>
                  <a:schemeClr val="accent5">
                    <a:lumMod val="50000"/>
                  </a:schemeClr>
                </a:solidFill>
              </a:rPr>
              <a:t>q,d,x</a:t>
            </a:r>
            <a:r>
              <a:rPr lang="en-GB" sz="2800" dirty="0">
                <a:solidFill>
                  <a:schemeClr val="accent5">
                    <a:lumMod val="50000"/>
                  </a:schemeClr>
                </a:solidFill>
              </a:rPr>
              <a:t>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sz="2800" dirty="0" err="1">
                <a:solidFill>
                  <a:schemeClr val="accent5">
                    <a:lumMod val="50000"/>
                  </a:schemeClr>
                </a:solidFill>
              </a:rPr>
              <a:t>Onomatopeyas</a:t>
            </a:r>
            <a:r>
              <a:rPr lang="en-GB" sz="2800" dirty="0">
                <a:solidFill>
                  <a:schemeClr val="accent5">
                    <a:lumMod val="50000"/>
                  </a:schemeClr>
                </a:solidFill>
              </a:rPr>
              <a:t> (</a:t>
            </a:r>
            <a:r>
              <a:rPr lang="en-GB" sz="2800" dirty="0" err="1">
                <a:solidFill>
                  <a:schemeClr val="accent5">
                    <a:lumMod val="50000"/>
                  </a:schemeClr>
                </a:solidFill>
              </a:rPr>
              <a:t>jajaja</a:t>
            </a:r>
            <a:r>
              <a:rPr lang="en-GB" sz="2800" dirty="0">
                <a:solidFill>
                  <a:schemeClr val="accent5">
                    <a:lumMod val="50000"/>
                  </a:schemeClr>
                </a:solidFill>
              </a:rPr>
              <a:t>, </a:t>
            </a:r>
            <a:r>
              <a:rPr lang="en-GB" sz="2800" dirty="0" err="1">
                <a:solidFill>
                  <a:schemeClr val="accent5">
                    <a:lumMod val="50000"/>
                  </a:schemeClr>
                </a:solidFill>
              </a:rPr>
              <a:t>jajajaja</a:t>
            </a:r>
            <a:r>
              <a:rPr lang="en-GB" sz="2800" dirty="0">
                <a:solidFill>
                  <a:schemeClr val="accent5">
                    <a:lumMod val="50000"/>
                  </a:schemeClr>
                </a:solidFill>
              </a:rPr>
              <a:t>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sz="2800" dirty="0" err="1">
                <a:solidFill>
                  <a:schemeClr val="accent5">
                    <a:lumMod val="50000"/>
                  </a:schemeClr>
                </a:solidFill>
              </a:rPr>
              <a:t>Nombres</a:t>
            </a:r>
            <a:r>
              <a:rPr lang="en-GB" sz="28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GB" sz="2800" dirty="0" err="1">
                <a:solidFill>
                  <a:schemeClr val="accent5">
                    <a:lumMod val="50000"/>
                  </a:schemeClr>
                </a:solidFill>
              </a:rPr>
              <a:t>propios</a:t>
            </a:r>
            <a:r>
              <a:rPr lang="en-GB" sz="2800" dirty="0">
                <a:solidFill>
                  <a:schemeClr val="accent5">
                    <a:lumMod val="50000"/>
                  </a:schemeClr>
                </a:solidFill>
              </a:rPr>
              <a:t> (Trump, </a:t>
            </a:r>
            <a:r>
              <a:rPr lang="en-GB" sz="2800" dirty="0" err="1">
                <a:solidFill>
                  <a:schemeClr val="accent5">
                    <a:lumMod val="50000"/>
                  </a:schemeClr>
                </a:solidFill>
              </a:rPr>
              <a:t>Youtube</a:t>
            </a:r>
            <a:r>
              <a:rPr lang="en-GB" sz="2800" dirty="0">
                <a:solidFill>
                  <a:schemeClr val="accent5">
                    <a:lumMod val="50000"/>
                  </a:schemeClr>
                </a:solidFill>
              </a:rPr>
              <a:t>)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endParaRPr lang="en-GB" sz="2400" dirty="0">
              <a:solidFill>
                <a:schemeClr val="accent5">
                  <a:lumMod val="50000"/>
                </a:schemeClr>
              </a:solidFill>
            </a:endParaRPr>
          </a:p>
          <a:p>
            <a:pPr lvl="1"/>
            <a:endParaRPr lang="en-GB" sz="2400" dirty="0"/>
          </a:p>
          <a:p>
            <a:pPr lvl="1"/>
            <a:r>
              <a:rPr lang="en-GB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368348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7454" y="130794"/>
            <a:ext cx="793880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err="1">
                <a:solidFill>
                  <a:schemeClr val="accent4"/>
                </a:solidFill>
              </a:rPr>
              <a:t>Pasos</a:t>
            </a:r>
            <a:r>
              <a:rPr lang="en-US" sz="3200" b="1" dirty="0">
                <a:solidFill>
                  <a:schemeClr val="accent4"/>
                </a:solidFill>
              </a:rPr>
              <a:t> </a:t>
            </a:r>
            <a:r>
              <a:rPr lang="en-US" sz="3200" b="1" dirty="0" err="1">
                <a:solidFill>
                  <a:schemeClr val="accent4"/>
                </a:solidFill>
              </a:rPr>
              <a:t>Realizados</a:t>
            </a:r>
            <a:endParaRPr lang="en-US" sz="3200" b="1" dirty="0">
              <a:solidFill>
                <a:schemeClr val="accent4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715569"/>
            <a:ext cx="8906546" cy="71404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3200" dirty="0" err="1">
                <a:solidFill>
                  <a:schemeClr val="accent5">
                    <a:lumMod val="50000"/>
                  </a:schemeClr>
                </a:solidFill>
              </a:rPr>
              <a:t>Limpieza</a:t>
            </a:r>
            <a:r>
              <a:rPr lang="en-GB" sz="3200" dirty="0">
                <a:solidFill>
                  <a:schemeClr val="accent5">
                    <a:lumMod val="50000"/>
                  </a:schemeClr>
                </a:solidFill>
              </a:rPr>
              <a:t> de </a:t>
            </a:r>
            <a:r>
              <a:rPr lang="en-GB" sz="3200" dirty="0" err="1">
                <a:solidFill>
                  <a:schemeClr val="accent5">
                    <a:lumMod val="50000"/>
                  </a:schemeClr>
                </a:solidFill>
              </a:rPr>
              <a:t>datos</a:t>
            </a:r>
            <a:r>
              <a:rPr lang="en-GB" sz="32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GB" sz="3200" dirty="0" err="1">
                <a:solidFill>
                  <a:schemeClr val="accent5">
                    <a:lumMod val="50000"/>
                  </a:schemeClr>
                </a:solidFill>
              </a:rPr>
              <a:t>eliminando</a:t>
            </a:r>
            <a:r>
              <a:rPr lang="en-GB" sz="3200" dirty="0">
                <a:solidFill>
                  <a:schemeClr val="accent5">
                    <a:lumMod val="50000"/>
                  </a:schemeClr>
                </a:solidFill>
              </a:rPr>
              <a:t>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sz="3200" dirty="0" err="1">
                <a:solidFill>
                  <a:schemeClr val="accent5">
                    <a:lumMod val="50000"/>
                  </a:schemeClr>
                </a:solidFill>
              </a:rPr>
              <a:t>Acentos</a:t>
            </a:r>
            <a:endParaRPr lang="en-GB" sz="3200" dirty="0">
              <a:solidFill>
                <a:schemeClr val="accent5">
                  <a:lumMod val="50000"/>
                </a:schemeClr>
              </a:solidFill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accent5">
                    <a:lumMod val="50000"/>
                  </a:schemeClr>
                </a:solidFill>
              </a:rPr>
              <a:t>Palabras </a:t>
            </a:r>
            <a:r>
              <a:rPr lang="en-GB" sz="3200" dirty="0" err="1">
                <a:solidFill>
                  <a:schemeClr val="accent5">
                    <a:lumMod val="50000"/>
                  </a:schemeClr>
                </a:solidFill>
              </a:rPr>
              <a:t>seleccionas</a:t>
            </a:r>
            <a:r>
              <a:rPr lang="en-GB" sz="32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GB" sz="3200" dirty="0" err="1">
                <a:solidFill>
                  <a:schemeClr val="accent5">
                    <a:lumMod val="50000"/>
                  </a:schemeClr>
                </a:solidFill>
              </a:rPr>
              <a:t>en</a:t>
            </a:r>
            <a:r>
              <a:rPr lang="en-GB" sz="3200" dirty="0">
                <a:solidFill>
                  <a:schemeClr val="accent5">
                    <a:lumMod val="50000"/>
                  </a:schemeClr>
                </a:solidFill>
              </a:rPr>
              <a:t> el studio (</a:t>
            </a:r>
            <a:r>
              <a:rPr lang="en-GB" sz="3200" dirty="0" err="1">
                <a:solidFill>
                  <a:schemeClr val="accent5">
                    <a:lumMod val="50000"/>
                  </a:schemeClr>
                </a:solidFill>
              </a:rPr>
              <a:t>stopwords</a:t>
            </a:r>
            <a:r>
              <a:rPr lang="en-GB" sz="3200" dirty="0">
                <a:solidFill>
                  <a:schemeClr val="accent5">
                    <a:lumMod val="50000"/>
                  </a:schemeClr>
                </a:solidFill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sz="3200" dirty="0">
              <a:solidFill>
                <a:schemeClr val="accent5">
                  <a:lumMod val="50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3200" dirty="0" err="1">
                <a:solidFill>
                  <a:schemeClr val="accent5">
                    <a:lumMod val="50000"/>
                  </a:schemeClr>
                </a:solidFill>
              </a:rPr>
              <a:t>Aumentamos</a:t>
            </a:r>
            <a:r>
              <a:rPr lang="en-GB" sz="3200" dirty="0">
                <a:solidFill>
                  <a:schemeClr val="accent5">
                    <a:lumMod val="50000"/>
                  </a:schemeClr>
                </a:solidFill>
              </a:rPr>
              <a:t> de la </a:t>
            </a:r>
            <a:r>
              <a:rPr lang="en-GB" sz="3200" dirty="0" err="1">
                <a:solidFill>
                  <a:schemeClr val="accent5">
                    <a:lumMod val="50000"/>
                  </a:schemeClr>
                </a:solidFill>
              </a:rPr>
              <a:t>bolsa</a:t>
            </a:r>
            <a:r>
              <a:rPr lang="en-GB" sz="3200" dirty="0">
                <a:solidFill>
                  <a:schemeClr val="accent5">
                    <a:lumMod val="50000"/>
                  </a:schemeClr>
                </a:solidFill>
              </a:rPr>
              <a:t> de palabras a 2000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sz="3200" dirty="0">
              <a:solidFill>
                <a:schemeClr val="accent5">
                  <a:lumMod val="50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3200" dirty="0" err="1">
                <a:solidFill>
                  <a:schemeClr val="accent5">
                    <a:lumMod val="50000"/>
                  </a:schemeClr>
                </a:solidFill>
              </a:rPr>
              <a:t>Modelos</a:t>
            </a:r>
            <a:r>
              <a:rPr lang="en-GB" sz="32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GB" sz="3200" dirty="0" err="1">
                <a:solidFill>
                  <a:schemeClr val="accent5">
                    <a:lumMod val="50000"/>
                  </a:schemeClr>
                </a:solidFill>
              </a:rPr>
              <a:t>aplicados</a:t>
            </a:r>
            <a:endParaRPr lang="en-GB" sz="3200" dirty="0">
              <a:solidFill>
                <a:schemeClr val="accent5">
                  <a:lumMod val="50000"/>
                </a:schemeClr>
              </a:solidFill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accent5">
                    <a:lumMod val="50000"/>
                  </a:schemeClr>
                </a:solidFill>
              </a:rPr>
              <a:t>Support Vector Machine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accent5">
                    <a:lumMod val="50000"/>
                  </a:schemeClr>
                </a:solidFill>
              </a:rPr>
              <a:t>Naive Bayes con Cross Validation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accent5">
                    <a:lumMod val="50000"/>
                  </a:schemeClr>
                </a:solidFill>
              </a:rPr>
              <a:t>Radom Forest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GB" sz="2400" dirty="0" err="1">
                <a:solidFill>
                  <a:schemeClr val="accent5">
                    <a:lumMod val="50000"/>
                  </a:schemeClr>
                </a:solidFill>
              </a:rPr>
              <a:t>Variedad</a:t>
            </a:r>
            <a:r>
              <a:rPr lang="en-GB" sz="2400" dirty="0">
                <a:solidFill>
                  <a:schemeClr val="accent5">
                    <a:lumMod val="50000"/>
                  </a:schemeClr>
                </a:solidFill>
              </a:rPr>
              <a:t>: 86,79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GB" sz="2400" dirty="0" err="1">
                <a:solidFill>
                  <a:schemeClr val="accent5">
                    <a:lumMod val="50000"/>
                  </a:schemeClr>
                </a:solidFill>
              </a:rPr>
              <a:t>Sexo</a:t>
            </a:r>
            <a:r>
              <a:rPr lang="en-GB" sz="2400" dirty="0">
                <a:solidFill>
                  <a:schemeClr val="accent5">
                    <a:lumMod val="50000"/>
                  </a:schemeClr>
                </a:solidFill>
              </a:rPr>
              <a:t>: 73,43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endParaRPr lang="en-GB" sz="2800" dirty="0">
              <a:solidFill>
                <a:schemeClr val="accent5">
                  <a:lumMod val="50000"/>
                </a:schemeClr>
              </a:solidFill>
            </a:endParaRPr>
          </a:p>
          <a:p>
            <a:pPr lvl="3"/>
            <a:endParaRPr lang="en-GB" sz="2400" dirty="0">
              <a:solidFill>
                <a:schemeClr val="accent5">
                  <a:lumMod val="50000"/>
                </a:schemeClr>
              </a:solidFill>
            </a:endParaRPr>
          </a:p>
          <a:p>
            <a:pPr lvl="1"/>
            <a:endParaRPr lang="en-GB" sz="2400" dirty="0"/>
          </a:p>
          <a:p>
            <a:pPr lvl="1"/>
            <a:r>
              <a:rPr lang="en-GB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326874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7454" y="130794"/>
            <a:ext cx="793880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err="1">
                <a:solidFill>
                  <a:schemeClr val="accent4"/>
                </a:solidFill>
              </a:rPr>
              <a:t>Resultados</a:t>
            </a:r>
            <a:r>
              <a:rPr lang="en-US" sz="3200" b="1" dirty="0">
                <a:solidFill>
                  <a:schemeClr val="accent4"/>
                </a:solidFill>
              </a:rPr>
              <a:t> … </a:t>
            </a:r>
            <a:r>
              <a:rPr lang="en-US" sz="3200" b="1" dirty="0" err="1">
                <a:solidFill>
                  <a:schemeClr val="accent4"/>
                </a:solidFill>
              </a:rPr>
              <a:t>por</a:t>
            </a:r>
            <a:r>
              <a:rPr lang="en-US" sz="3200" b="1" dirty="0">
                <a:solidFill>
                  <a:schemeClr val="accent4"/>
                </a:solidFill>
              </a:rPr>
              <a:t> </a:t>
            </a:r>
            <a:r>
              <a:rPr lang="en-US" sz="3200" b="1" dirty="0" err="1">
                <a:solidFill>
                  <a:schemeClr val="accent4"/>
                </a:solidFill>
              </a:rPr>
              <a:t>ahora</a:t>
            </a:r>
            <a:endParaRPr 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Content Placeholder 4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Autofit/>
          </a:bodyPr>
          <a:lstStyle/>
          <a:p>
            <a:pPr marL="457200" lvl="1" indent="0">
              <a:buNone/>
            </a:pPr>
            <a:endParaRPr lang="en-GB" baseline="30000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GB" baseline="30000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GB" baseline="30000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GB" b="1" baseline="30000" dirty="0">
              <a:solidFill>
                <a:schemeClr val="accent6"/>
              </a:solidFill>
            </a:endParaRPr>
          </a:p>
          <a:p>
            <a:pPr marL="457200" lvl="1" indent="0">
              <a:buNone/>
            </a:pPr>
            <a:endParaRPr lang="en-GB" b="1" baseline="30000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GB" b="1" baseline="30000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GB" baseline="30000" dirty="0"/>
          </a:p>
          <a:p>
            <a:pPr marL="457200" lvl="1" indent="0">
              <a:buNone/>
            </a:pPr>
            <a:endParaRPr lang="en-GB" baseline="30000" dirty="0"/>
          </a:p>
          <a:p>
            <a:pPr marL="457200" lvl="1" indent="0">
              <a:buNone/>
            </a:pPr>
            <a:endParaRPr lang="en-GB" baseline="30000" dirty="0"/>
          </a:p>
          <a:p>
            <a:pPr marL="457200" lvl="1" indent="0">
              <a:buNone/>
            </a:pPr>
            <a:endParaRPr lang="en-GB" baseline="30000" dirty="0"/>
          </a:p>
          <a:p>
            <a:pPr marL="457200" lvl="1" indent="0">
              <a:buNone/>
            </a:pPr>
            <a:endParaRPr lang="en-GB" baseline="30000" dirty="0"/>
          </a:p>
          <a:p>
            <a:pPr marL="457200" lvl="1" indent="0">
              <a:buNone/>
            </a:pPr>
            <a:endParaRPr lang="en-GB" baseline="30000" dirty="0"/>
          </a:p>
          <a:p>
            <a:pPr marL="457200" lvl="1" indent="0">
              <a:buNone/>
            </a:pPr>
            <a:endParaRPr lang="en-US" b="1" baseline="30000" dirty="0"/>
          </a:p>
          <a:p>
            <a:pPr marL="457200" lvl="1" indent="0">
              <a:buNone/>
            </a:pPr>
            <a:endParaRPr lang="en-US" b="1" baseline="30000" dirty="0"/>
          </a:p>
          <a:p>
            <a:endParaRPr lang="en-GB" dirty="0"/>
          </a:p>
          <a:p>
            <a:pPr>
              <a:lnSpc>
                <a:spcPct val="100000"/>
              </a:lnSpc>
              <a:buFontTx/>
              <a:buChar char="-"/>
            </a:pPr>
            <a:endParaRPr lang="en-US" sz="2400" baseline="30000" dirty="0">
              <a:solidFill>
                <a:srgbClr val="0070C0"/>
              </a:solidFill>
              <a:latin typeface="Calibri" panose="020F050202020403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589" y="1772453"/>
            <a:ext cx="7716421" cy="3714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434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4"/>
          <p:cNvSpPr>
            <a:spLocks noGrp="1"/>
          </p:cNvSpPr>
          <p:nvPr>
            <p:ph idx="1"/>
          </p:nvPr>
        </p:nvSpPr>
        <p:spPr>
          <a:xfrm>
            <a:off x="304800" y="957947"/>
            <a:ext cx="8382000" cy="2215241"/>
          </a:xfrm>
          <a:prstGeom prst="rect">
            <a:avLst/>
          </a:prstGeom>
        </p:spPr>
        <p:txBody>
          <a:bodyPr>
            <a:noAutofit/>
          </a:bodyPr>
          <a:lstStyle/>
          <a:p>
            <a:pPr marL="457200" lvl="1" indent="0">
              <a:buNone/>
            </a:pPr>
            <a:endParaRPr lang="en-GB" baseline="30000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GB" baseline="30000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GB" baseline="30000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GB" b="1" baseline="30000" dirty="0">
              <a:solidFill>
                <a:schemeClr val="accent6"/>
              </a:solidFill>
            </a:endParaRPr>
          </a:p>
          <a:p>
            <a:pPr marL="457200" lvl="1" indent="0">
              <a:buNone/>
            </a:pPr>
            <a:endParaRPr lang="en-GB" b="1" baseline="30000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GB" b="1" baseline="30000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GB" baseline="30000" dirty="0"/>
          </a:p>
          <a:p>
            <a:pPr marL="457200" lvl="1" indent="0">
              <a:buNone/>
            </a:pPr>
            <a:endParaRPr lang="en-GB" baseline="30000" dirty="0"/>
          </a:p>
          <a:p>
            <a:pPr marL="457200" lvl="1" indent="0">
              <a:buNone/>
            </a:pPr>
            <a:endParaRPr lang="en-GB" baseline="30000" dirty="0"/>
          </a:p>
          <a:p>
            <a:pPr marL="457200" lvl="1" indent="0">
              <a:buNone/>
            </a:pPr>
            <a:endParaRPr lang="en-GB" baseline="30000" dirty="0"/>
          </a:p>
          <a:p>
            <a:pPr marL="457200" lvl="1" indent="0">
              <a:buNone/>
            </a:pPr>
            <a:endParaRPr lang="en-GB" baseline="30000" dirty="0"/>
          </a:p>
          <a:p>
            <a:pPr marL="457200" lvl="1" indent="0">
              <a:buNone/>
            </a:pPr>
            <a:endParaRPr lang="en-GB" baseline="30000" dirty="0"/>
          </a:p>
          <a:p>
            <a:pPr marL="457200" lvl="1" indent="0">
              <a:buNone/>
            </a:pPr>
            <a:endParaRPr lang="en-US" b="1" baseline="30000" dirty="0"/>
          </a:p>
          <a:p>
            <a:pPr marL="457200" lvl="1" indent="0">
              <a:buNone/>
            </a:pPr>
            <a:endParaRPr lang="en-US" b="1" baseline="30000" dirty="0"/>
          </a:p>
          <a:p>
            <a:endParaRPr lang="en-GB" dirty="0"/>
          </a:p>
          <a:p>
            <a:pPr>
              <a:lnSpc>
                <a:spcPct val="100000"/>
              </a:lnSpc>
              <a:buFontTx/>
              <a:buChar char="-"/>
            </a:pPr>
            <a:endParaRPr lang="en-US" sz="2400" baseline="30000" dirty="0">
              <a:solidFill>
                <a:srgbClr val="0070C0"/>
              </a:solidFill>
              <a:latin typeface="Calibri" panose="020F050202020403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 rot="2061820">
            <a:off x="1072906" y="1453195"/>
            <a:ext cx="2523768" cy="3924742"/>
          </a:xfrm>
          <a:prstGeom prst="rect">
            <a:avLst/>
          </a:prstGeom>
        </p:spPr>
        <p:txBody>
          <a:bodyPr vert="vert270" wrap="square">
            <a:spAutoFit/>
          </a:bodyPr>
          <a:lstStyle/>
          <a:p>
            <a:pPr lvl="1" algn="ctr"/>
            <a:endParaRPr lang="en-GB" sz="5400" b="1" dirty="0">
              <a:solidFill>
                <a:srgbClr val="00B050"/>
              </a:solidFill>
            </a:endParaRPr>
          </a:p>
          <a:p>
            <a:pPr lvl="1" algn="ctr"/>
            <a:r>
              <a:rPr lang="en-GB" sz="5400" b="1" dirty="0">
                <a:solidFill>
                  <a:srgbClr val="00B050"/>
                </a:solidFill>
              </a:rPr>
              <a:t>¡GRACIAS!</a:t>
            </a:r>
          </a:p>
          <a:p>
            <a:pPr lvl="1" algn="ctr"/>
            <a:endParaRPr lang="en-GB" sz="4400" b="1" dirty="0">
              <a:solidFill>
                <a:srgbClr val="00B0F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 rot="1275274">
            <a:off x="2412358" y="3737173"/>
            <a:ext cx="542856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/>
            <a:r>
              <a:rPr lang="en-GB" sz="4400" b="1" dirty="0">
                <a:solidFill>
                  <a:srgbClr val="00B0F0"/>
                </a:solidFill>
              </a:rPr>
              <a:t>¡Y SUERTE A TODOS! 	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04178">
            <a:off x="5184510" y="1675056"/>
            <a:ext cx="2246130" cy="2002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817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4_Umoja_Presentation_Template">
  <a:themeElements>
    <a:clrScheme name="4_Umoja_Presentation_Template 8">
      <a:dk1>
        <a:srgbClr val="333333"/>
      </a:dk1>
      <a:lt1>
        <a:srgbClr val="FFFFFF"/>
      </a:lt1>
      <a:dk2>
        <a:srgbClr val="4F91CD"/>
      </a:dk2>
      <a:lt2>
        <a:srgbClr val="808080"/>
      </a:lt2>
      <a:accent1>
        <a:srgbClr val="6BADDF"/>
      </a:accent1>
      <a:accent2>
        <a:srgbClr val="1B4597"/>
      </a:accent2>
      <a:accent3>
        <a:srgbClr val="FFFFFF"/>
      </a:accent3>
      <a:accent4>
        <a:srgbClr val="2A2A2A"/>
      </a:accent4>
      <a:accent5>
        <a:srgbClr val="BAD3EC"/>
      </a:accent5>
      <a:accent6>
        <a:srgbClr val="173E88"/>
      </a:accent6>
      <a:hlink>
        <a:srgbClr val="D85326"/>
      </a:hlink>
      <a:folHlink>
        <a:srgbClr val="B2B2B2"/>
      </a:folHlink>
    </a:clrScheme>
    <a:fontScheme name="4_Umoja_Presentation_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4_Umoja_Presentation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moja_Presentation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Umoja_Presentation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moja_Presentation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moja_Presentation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moja_Presentation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moja_Presentation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moja_Presentation_Template 8">
        <a:dk1>
          <a:srgbClr val="333333"/>
        </a:dk1>
        <a:lt1>
          <a:srgbClr val="FFFFFF"/>
        </a:lt1>
        <a:dk2>
          <a:srgbClr val="4F91CD"/>
        </a:dk2>
        <a:lt2>
          <a:srgbClr val="808080"/>
        </a:lt2>
        <a:accent1>
          <a:srgbClr val="6BADDF"/>
        </a:accent1>
        <a:accent2>
          <a:srgbClr val="1B4597"/>
        </a:accent2>
        <a:accent3>
          <a:srgbClr val="FFFFFF"/>
        </a:accent3>
        <a:accent4>
          <a:srgbClr val="2A2A2A"/>
        </a:accent4>
        <a:accent5>
          <a:srgbClr val="BAD3EC"/>
        </a:accent5>
        <a:accent6>
          <a:srgbClr val="173E88"/>
        </a:accent6>
        <a:hlink>
          <a:srgbClr val="D8532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k680fbc910ec42afab63a021fe6bcb72 xmlns="baa8f49f-b895-4c95-b0fe-9ce016ccab24">
      <Terms xmlns="http://schemas.microsoft.com/office/infopath/2007/PartnerControls"/>
    </k680fbc910ec42afab63a021fe6bcb72>
    <DocumentDate xmlns="baa8f49f-b895-4c95-b0fe-9ce016ccab24">2016-04-15T16:30:38+00:00</DocumentDate>
    <Subject_x0020__x0028_Keywords_x0029_ xmlns="baa8f49f-b895-4c95-b0fe-9ce016ccab24" xsi:nil="true"/>
    <Addressee xmlns="baa8f49f-b895-4c95-b0fe-9ce016ccab24" xsi:nil="true"/>
    <oc66d84e400e46a6b73f7e2de66cfc35 xmlns="baa8f49f-b895-4c95-b0fe-9ce016ccab24">
      <Terms xmlns="http://schemas.microsoft.com/office/infopath/2007/PartnerControls"/>
    </oc66d84e400e46a6b73f7e2de66cfc35>
    <ma44ce4a84c147b39c9941cdd32d2a94 xmlns="baa8f49f-b895-4c95-b0fe-9ce016ccab24">
      <Terms xmlns="http://schemas.microsoft.com/office/infopath/2007/PartnerControls"/>
    </ma44ce4a84c147b39c9941cdd32d2a94>
    <RelatedDocument xmlns="baa8f49f-b895-4c95-b0fe-9ce016ccab24" xsi:nil="true"/>
    <TaxCatchAll xmlns="c7e78029-8c5b-4a41-83c1-ae3c84f83415"/>
    <fc8f36bf655c465fbd2a8002c91a011b xmlns="baa8f49f-b895-4c95-b0fe-9ce016ccab24">
      <Terms xmlns="http://schemas.microsoft.com/office/infopath/2007/PartnerControls"/>
    </fc8f36bf655c465fbd2a8002c91a011b>
    <Through xmlns="baa8f49f-b895-4c95-b0fe-9ce016ccab24" xsi:nil="true"/>
    <Aggregation xmlns="baa8f49f-b895-4c95-b0fe-9ce016ccab24" xsi:nil="true"/>
    <Office_x0020_of_x0020_Origin xmlns="baa8f49f-b895-4c95-b0fe-9ce016ccab24" xsi:nil="true"/>
    <Sender xmlns="baa8f49f-b895-4c95-b0fe-9ce016ccab24" xsi:nil="true"/>
    <ReceivedDate xmlns="baa8f49f-b895-4c95-b0fe-9ce016ccab24" xsi:nil="true"/>
    <UNDescription xmlns="baa8f49f-b895-4c95-b0fe-9ce016ccab24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UN Document v1" ma:contentTypeID="0x010100522F248A25D64E799F1000037657B18A005AC2E0E271650F4AABFB1D6D102BB31100D97E2BB7ED069048911CCBB902FE1215" ma:contentTypeVersion="2" ma:contentTypeDescription="Create a new document." ma:contentTypeScope="" ma:versionID="4bac1dcccb02b5e2fd8f78e4f223c063">
  <xsd:schema xmlns:xsd="http://www.w3.org/2001/XMLSchema" xmlns:xs="http://www.w3.org/2001/XMLSchema" xmlns:p="http://schemas.microsoft.com/office/2006/metadata/properties" xmlns:ns3="baa8f49f-b895-4c95-b0fe-9ce016ccab24" xmlns:ns4="c7e78029-8c5b-4a41-83c1-ae3c84f83415" targetNamespace="http://schemas.microsoft.com/office/2006/metadata/properties" ma:root="true" ma:fieldsID="f9f9a4da92b3e415b50c42a1af0cd03b" ns3:_="" ns4:_="">
    <xsd:import namespace="baa8f49f-b895-4c95-b0fe-9ce016ccab24"/>
    <xsd:import namespace="c7e78029-8c5b-4a41-83c1-ae3c84f83415"/>
    <xsd:element name="properties">
      <xsd:complexType>
        <xsd:sequence>
          <xsd:element name="documentManagement">
            <xsd:complexType>
              <xsd:all>
                <xsd:element ref="ns3:DocumentDate"/>
                <xsd:element ref="ns3:k680fbc910ec42afab63a021fe6bcb72" minOccurs="0"/>
                <xsd:element ref="ns3:ma44ce4a84c147b39c9941cdd32d2a94" minOccurs="0"/>
                <xsd:element ref="ns3:fc8f36bf655c465fbd2a8002c91a011b" minOccurs="0"/>
                <xsd:element ref="ns3:Addressee" minOccurs="0"/>
                <xsd:element ref="ns3:Sender" minOccurs="0"/>
                <xsd:element ref="ns3:Through" minOccurs="0"/>
                <xsd:element ref="ns3:ReceivedDate" minOccurs="0"/>
                <xsd:element ref="ns3:oc66d84e400e46a6b73f7e2de66cfc35" minOccurs="0"/>
                <xsd:element ref="ns3:RelatedDocument" minOccurs="0"/>
                <xsd:element ref="ns3:Aggregation" minOccurs="0"/>
                <xsd:element ref="ns3:Office_x0020_of_x0020_Origin" minOccurs="0"/>
                <xsd:element ref="ns3:Subject_x0020__x0028_Keywords_x0029_" minOccurs="0"/>
                <xsd:element ref="ns3:UNDescription" minOccurs="0"/>
                <xsd:element ref="ns4:TaxCatchAll" minOccurs="0"/>
                <xsd:element ref="ns4:TaxCatchAllLabe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a8f49f-b895-4c95-b0fe-9ce016ccab24" elementFormDefault="qualified">
    <xsd:import namespace="http://schemas.microsoft.com/office/2006/documentManagement/types"/>
    <xsd:import namespace="http://schemas.microsoft.com/office/infopath/2007/PartnerControls"/>
    <xsd:element name="DocumentDate" ma:index="9" ma:displayName="Document Date" ma:default="[today]" ma:description="Date, default is upload date" ma:format="DateOnly" ma:internalName="DocumentDate">
      <xsd:simpleType>
        <xsd:restriction base="dms:DateTime"/>
      </xsd:simpleType>
    </xsd:element>
    <xsd:element name="k680fbc910ec42afab63a021fe6bcb72" ma:index="10" nillable="true" ma:taxonomy="true" ma:internalName="k680fbc910ec42afab63a021fe6bcb72" ma:taxonomyFieldName="UNLanguage" ma:displayName="Document Language" ma:fieldId="{4680fbc9-10ec-42af-ab63-a021fe6bcb72}" ma:sspId="6b017898-92ab-4a68-b31b-65e2b483d233" ma:termSetId="dd70def2-a008-4c4e-92f1-92e20e4881d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44ce4a84c147b39c9941cdd32d2a94" ma:index="12" nillable="true" ma:taxonomy="true" ma:internalName="ma44ce4a84c147b39c9941cdd32d2a94" ma:taxonomyFieldName="Security_x0020_Classification" ma:displayName="Security Classification" ma:fieldId="{6a44ce4a-84c1-47b3-9c99-41cdd32d2a94}" ma:sspId="6b017898-92ab-4a68-b31b-65e2b483d233" ma:termSetId="cf697ac7-26f0-4019-b1d3-666149a7f06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fc8f36bf655c465fbd2a8002c91a011b" ma:index="14" nillable="true" ma:taxonomy="true" ma:internalName="fc8f36bf655c465fbd2a8002c91a011b" ma:taxonomyFieldName="Document_x0020_Type" ma:displayName="Document Type" ma:fieldId="{fc8f36bf-655c-465f-bd2a-8002c91a011b}" ma:sspId="6b017898-92ab-4a68-b31b-65e2b483d233" ma:termSetId="36a4fb52-b40f-4d9e-83e0-0e17a1e0088d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Addressee" ma:index="16" nillable="true" ma:displayName="Addressee" ma:internalName="Addressee">
      <xsd:simpleType>
        <xsd:restriction base="dms:Text">
          <xsd:maxLength value="255"/>
        </xsd:restriction>
      </xsd:simpleType>
    </xsd:element>
    <xsd:element name="Sender" ma:index="17" nillable="true" ma:displayName="Sender" ma:internalName="Sender">
      <xsd:simpleType>
        <xsd:restriction base="dms:Text">
          <xsd:maxLength value="255"/>
        </xsd:restriction>
      </xsd:simpleType>
    </xsd:element>
    <xsd:element name="Through" ma:index="18" nillable="true" ma:displayName="Through" ma:internalName="Through">
      <xsd:simpleType>
        <xsd:restriction base="dms:Text">
          <xsd:maxLength value="255"/>
        </xsd:restriction>
      </xsd:simpleType>
    </xsd:element>
    <xsd:element name="ReceivedDate" ma:index="19" nillable="true" ma:displayName="Received Date" ma:format="DateOnly" ma:internalName="ReceivedDate">
      <xsd:simpleType>
        <xsd:restriction base="dms:DateTime"/>
      </xsd:simpleType>
    </xsd:element>
    <xsd:element name="oc66d84e400e46a6b73f7e2de66cfc35" ma:index="20" nillable="true" ma:taxonomy="true" ma:internalName="oc66d84e400e46a6b73f7e2de66cfc35" ma:taxonomyFieldName="Mission" ma:displayName="Mission" ma:fieldId="{8c66d84e-400e-46a6-b73f-7e2de66cfc35}" ma:sspId="6b017898-92ab-4a68-b31b-65e2b483d233" ma:termSetId="2ae5c173-4420-4763-9caa-3e24a692ad68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RelatedDocument" ma:index="22" nillable="true" ma:displayName="Related Document" ma:internalName="RelatedDocument">
      <xsd:simpleType>
        <xsd:restriction base="dms:Text">
          <xsd:maxLength value="255"/>
        </xsd:restriction>
      </xsd:simpleType>
    </xsd:element>
    <xsd:element name="Aggregation" ma:index="23" nillable="true" ma:displayName="Aggregation" ma:internalName="Aggregation">
      <xsd:simpleType>
        <xsd:restriction base="dms:Text">
          <xsd:maxLength value="255"/>
        </xsd:restriction>
      </xsd:simpleType>
    </xsd:element>
    <xsd:element name="Office_x0020_of_x0020_Origin" ma:index="24" nillable="true" ma:displayName="Office of Origin" ma:internalName="Office_x0020_of_x0020_Origin">
      <xsd:simpleType>
        <xsd:restriction base="dms:Text">
          <xsd:maxLength value="255"/>
        </xsd:restriction>
      </xsd:simpleType>
    </xsd:element>
    <xsd:element name="Subject_x0020__x0028_Keywords_x0029_" ma:index="25" nillable="true" ma:displayName="Subject (Keywords)" ma:internalName="Subject_x0020__x0028_Keywords_x0029_">
      <xsd:simpleType>
        <xsd:restriction base="dms:Text">
          <xsd:maxLength value="255"/>
        </xsd:restriction>
      </xsd:simpleType>
    </xsd:element>
    <xsd:element name="UNDescription" ma:index="26" nillable="true" ma:displayName="Document Description" ma:internalName="UNDescription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7e78029-8c5b-4a41-83c1-ae3c84f83415" elementFormDefault="qualified">
    <xsd:import namespace="http://schemas.microsoft.com/office/2006/documentManagement/types"/>
    <xsd:import namespace="http://schemas.microsoft.com/office/infopath/2007/PartnerControls"/>
    <xsd:element name="TaxCatchAll" ma:index="27" nillable="true" ma:displayName="Taxonomy Catch All Column" ma:hidden="true" ma:list="{a06401d5-de58-4f75-8131-ffd661c1224c}" ma:internalName="TaxCatchAll" ma:showField="CatchAllData" ma:web="30caeab4-f8c5-4af6-9fb5-50d79e49690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28" nillable="true" ma:displayName="Taxonomy Catch All Column1" ma:hidden="true" ma:list="{a06401d5-de58-4f75-8131-ffd661c1224c}" ma:internalName="TaxCatchAllLabel" ma:readOnly="true" ma:showField="CatchAllDataLabel" ma:web="30caeab4-f8c5-4af6-9fb5-50d79e49690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axOccurs="1" ma:index="8" ma:displayName="Author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234F238-2F00-4DCE-BBCB-1587057C61E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B001196-79E0-41D5-B461-A8C433B1D053}">
  <ds:schemaRefs>
    <ds:schemaRef ds:uri="http://www.w3.org/XML/1998/namespace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http://purl.org/dc/elements/1.1/"/>
    <ds:schemaRef ds:uri="c7e78029-8c5b-4a41-83c1-ae3c84f83415"/>
    <ds:schemaRef ds:uri="http://schemas.openxmlformats.org/package/2006/metadata/core-properties"/>
    <ds:schemaRef ds:uri="http://purl.org/dc/terms/"/>
    <ds:schemaRef ds:uri="baa8f49f-b895-4c95-b0fe-9ce016ccab24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635B3BCA-0DCC-4EB8-A664-EB16E4B9418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aa8f49f-b895-4c95-b0fe-9ce016ccab24"/>
    <ds:schemaRef ds:uri="c7e78029-8c5b-4a41-83c1-ae3c84f8341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25801</TotalTime>
  <Words>126</Words>
  <Application>Microsoft Office PowerPoint</Application>
  <PresentationFormat>On-screen Show (4:3)</PresentationFormat>
  <Paragraphs>77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ＭＳ Ｐゴシック</vt:lpstr>
      <vt:lpstr>Arial</vt:lpstr>
      <vt:lpstr>Calibri</vt:lpstr>
      <vt:lpstr>Calibri Light</vt:lpstr>
      <vt:lpstr>Webdings</vt:lpstr>
      <vt:lpstr>Wingdings</vt:lpstr>
      <vt:lpstr>Office Theme</vt:lpstr>
      <vt:lpstr>4_Umoja_Presentation_Template</vt:lpstr>
      <vt:lpstr>TEXT MINING en Social Media  Silvia Aroca Natalia Cervelló Elena Tejadillos 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Mario Francavilla</dc:creator>
  <cp:lastModifiedBy>Elena Tejadillos</cp:lastModifiedBy>
  <cp:revision>668</cp:revision>
  <cp:lastPrinted>2016-04-15T09:24:15Z</cp:lastPrinted>
  <dcterms:created xsi:type="dcterms:W3CDTF">2015-03-26T10:39:26Z</dcterms:created>
  <dcterms:modified xsi:type="dcterms:W3CDTF">2017-06-10T10:14:37Z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0x010100522F248A25D64E799F1000037657B18A005AC2E0E271650F4AABFB1D6D102BB31100D97E2BB7ED069048911CCBB902FE1215</vt:lpwstr>
  </property>
  <property fmtid="{D5CDD505-2E9C-101B-9397-08002B2CF9AE}" pid="3" name="UNLanguage">
    <vt:lpwstr/>
  </property>
  <property fmtid="{D5CDD505-2E9C-101B-9397-08002B2CF9AE}" pid="4" name="Security_x0020_Classification">
    <vt:lpwstr/>
  </property>
  <property fmtid="{D5CDD505-2E9C-101B-9397-08002B2CF9AE}" pid="5" name="Document_x0020_Type">
    <vt:lpwstr/>
  </property>
  <property fmtid="{D5CDD505-2E9C-101B-9397-08002B2CF9AE}" pid="6" name="Mission">
    <vt:lpwstr/>
  </property>
  <property fmtid="{D5CDD505-2E9C-101B-9397-08002B2CF9AE}" pid="7" name="Security Classification">
    <vt:lpwstr/>
  </property>
  <property fmtid="{D5CDD505-2E9C-101B-9397-08002B2CF9AE}" pid="8" name="Document Type">
    <vt:lpwstr/>
  </property>
</Properties>
</file>