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2"/>
  </p:notesMasterIdLst>
  <p:sldIdLst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140" autoAdjust="0"/>
  </p:normalViewPr>
  <p:slideViewPr>
    <p:cSldViewPr snapToGrid="0" snapToObjects="1">
      <p:cViewPr>
        <p:scale>
          <a:sx n="125" d="100"/>
          <a:sy n="125" d="100"/>
        </p:scale>
        <p:origin x="124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30/05/24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7AD3D-36C0-5AF6-CD82-9E5965AD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F4370-19BB-BF50-247E-760F512A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87F30A-E4FF-6E88-59BF-1F2D5B5E43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9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9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09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8CA29F-E5A8-D258-68E6-F8201C68B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867" y="102572"/>
            <a:ext cx="7061200" cy="512762"/>
          </a:xfrm>
        </p:spPr>
        <p:txBody>
          <a:bodyPr/>
          <a:lstStyle/>
          <a:p>
            <a:r>
              <a:rPr lang="en-GB" dirty="0"/>
              <a:t>Main results analysis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5EB3D2-2A6C-492E-A68F-4DAB48A00897}"/>
              </a:ext>
            </a:extLst>
          </p:cNvPr>
          <p:cNvSpPr txBox="1"/>
          <p:nvPr/>
        </p:nvSpPr>
        <p:spPr>
          <a:xfrm>
            <a:off x="72000" y="871714"/>
            <a:ext cx="90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between wind history 1 and 4 in dry condition – same turbulence intensity, but different wind speed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AC87A2-F54F-7AF2-5758-CC1325DAC150}"/>
              </a:ext>
            </a:extLst>
          </p:cNvPr>
          <p:cNvSpPr txBox="1"/>
          <p:nvPr/>
        </p:nvSpPr>
        <p:spPr>
          <a:xfrm>
            <a:off x="687867" y="461445"/>
            <a:ext cx="90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"/>
              </a:rPr>
              <a:t>Analysis of six different wind histories in different meteorological conditions (dry, wet and snow)</a:t>
            </a:r>
          </a:p>
        </p:txBody>
      </p:sp>
      <p:pic>
        <p:nvPicPr>
          <p:cNvPr id="13" name="Immagine 12" descr="Immagine che contiene linea, Diagramma, diagramma, calligrafia&#10;&#10;Descrizione generata automaticamente">
            <a:extLst>
              <a:ext uri="{FF2B5EF4-FFF2-40B4-BE49-F238E27FC236}">
                <a16:creationId xmlns:a16="http://schemas.microsoft.com/office/drawing/2014/main" id="{0D6BF901-B466-1A00-5853-C3776936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3743952"/>
            <a:ext cx="4500000" cy="2287467"/>
          </a:xfrm>
          <a:prstGeom prst="rect">
            <a:avLst/>
          </a:prstGeom>
        </p:spPr>
      </p:pic>
      <p:pic>
        <p:nvPicPr>
          <p:cNvPr id="15" name="Immagine 14" descr="Immagine che contiene linea, calligrafia, Diagramma, diagramma&#10;&#10;Descrizione generata automaticamente">
            <a:extLst>
              <a:ext uri="{FF2B5EF4-FFF2-40B4-BE49-F238E27FC236}">
                <a16:creationId xmlns:a16="http://schemas.microsoft.com/office/drawing/2014/main" id="{C222AB67-FE19-1A1E-CC84-D045F8088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1418999"/>
            <a:ext cx="4500000" cy="2287467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361D698F-82EC-D86E-FAFC-71BBBDA0C846}"/>
              </a:ext>
            </a:extLst>
          </p:cNvPr>
          <p:cNvGrpSpPr/>
          <p:nvPr/>
        </p:nvGrpSpPr>
        <p:grpSpPr>
          <a:xfrm>
            <a:off x="1" y="1459708"/>
            <a:ext cx="4500000" cy="5100039"/>
            <a:chOff x="72000" y="1459705"/>
            <a:chExt cx="4500000" cy="5100039"/>
          </a:xfrm>
        </p:grpSpPr>
        <p:pic>
          <p:nvPicPr>
            <p:cNvPr id="9" name="Immagine 8" descr="Immagine che contiene linea, testo, Diagramma&#10;&#10;Descrizione generata automaticamente">
              <a:extLst>
                <a:ext uri="{FF2B5EF4-FFF2-40B4-BE49-F238E27FC236}">
                  <a16:creationId xmlns:a16="http://schemas.microsoft.com/office/drawing/2014/main" id="{1E216091-19F0-8CA7-1077-476E790B1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" y="1459705"/>
              <a:ext cx="4500000" cy="2287467"/>
            </a:xfrm>
            <a:prstGeom prst="rect">
              <a:avLst/>
            </a:prstGeom>
          </p:spPr>
        </p:pic>
        <p:pic>
          <p:nvPicPr>
            <p:cNvPr id="11" name="Immagine 10" descr="Immagine che contiene linea, testo, Diagramma&#10;&#10;Descrizione generata automaticamente">
              <a:extLst>
                <a:ext uri="{FF2B5EF4-FFF2-40B4-BE49-F238E27FC236}">
                  <a16:creationId xmlns:a16="http://schemas.microsoft.com/office/drawing/2014/main" id="{2D51B301-D358-294E-7BD9-A6236FD8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" y="3743953"/>
              <a:ext cx="4500000" cy="228746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79BDF218-7832-C137-BCC1-0BAF0722CE9C}"/>
                </a:ext>
              </a:extLst>
            </p:cNvPr>
            <p:cNvSpPr txBox="1"/>
            <p:nvPr/>
          </p:nvSpPr>
          <p:spPr>
            <a:xfrm>
              <a:off x="395021" y="5982663"/>
              <a:ext cx="39721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trends of the forces and aerodynamic moment in the two cases are similar, while the modulus changes considerably</a:t>
              </a:r>
            </a:p>
            <a:p>
              <a:pPr algn="ctr"/>
              <a:r>
                <a:rPr lang="en-GB" sz="105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[WH 1 on top, WH 4 on bottom]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E57FA-394E-112D-C004-546CAE902797}"/>
              </a:ext>
            </a:extLst>
          </p:cNvPr>
          <p:cNvSpPr txBox="1"/>
          <p:nvPr/>
        </p:nvSpPr>
        <p:spPr>
          <a:xfrm>
            <a:off x="4718304" y="6031420"/>
            <a:ext cx="4215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can be seen from the trajectory plot, in the second case the truck is more unbalanced</a:t>
            </a:r>
          </a:p>
          <a:p>
            <a:pPr algn="ctr"/>
            <a:r>
              <a:rPr lang="en-GB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[WH 1 on top, WH 4 on bottom]</a:t>
            </a:r>
          </a:p>
          <a:p>
            <a:pPr algn="ctr"/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6A42E35-8393-14ED-F8D2-321052ADB4A6}"/>
              </a:ext>
            </a:extLst>
          </p:cNvPr>
          <p:cNvSpPr/>
          <p:nvPr/>
        </p:nvSpPr>
        <p:spPr>
          <a:xfrm>
            <a:off x="1541721" y="6634716"/>
            <a:ext cx="3104707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8FDBCE63-4049-A8C2-D38F-B0476CBDED15}"/>
              </a:ext>
            </a:extLst>
          </p:cNvPr>
          <p:cNvSpPr txBox="1">
            <a:spLocks/>
          </p:cNvSpPr>
          <p:nvPr/>
        </p:nvSpPr>
        <p:spPr>
          <a:xfrm>
            <a:off x="687867" y="102572"/>
            <a:ext cx="7061200" cy="512762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b="1" i="0" kern="120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Main results analysis 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307BA0-B21C-228C-F57C-DF31DD3FD312}"/>
              </a:ext>
            </a:extLst>
          </p:cNvPr>
          <p:cNvSpPr txBox="1"/>
          <p:nvPr/>
        </p:nvSpPr>
        <p:spPr>
          <a:xfrm>
            <a:off x="687867" y="461445"/>
            <a:ext cx="90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"/>
              </a:rPr>
              <a:t>Analysis of six different wind histories in different meteorological conditions (dry, wet and snow)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75EED7-FD2E-F07E-884E-0E9D63F6D163}"/>
              </a:ext>
            </a:extLst>
          </p:cNvPr>
          <p:cNvSpPr txBox="1"/>
          <p:nvPr/>
        </p:nvSpPr>
        <p:spPr>
          <a:xfrm>
            <a:off x="72000" y="871714"/>
            <a:ext cx="90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between wind history 1 and 3 in dry condition – same wind speed, but different turbulence intensity</a:t>
            </a:r>
          </a:p>
        </p:txBody>
      </p:sp>
    </p:spTree>
    <p:extLst>
      <p:ext uri="{BB962C8B-B14F-4D97-AF65-F5344CB8AC3E}">
        <p14:creationId xmlns:p14="http://schemas.microsoft.com/office/powerpoint/2010/main" val="53787425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7783</TotalTime>
  <Words>138</Words>
  <Application>Microsoft Macintosh PowerPoint</Application>
  <PresentationFormat>Presentazione su schermo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Minion Web</vt:lpstr>
      <vt:lpstr>Wingdings</vt:lpstr>
      <vt:lpstr>Intro</vt:lpstr>
      <vt:lpstr>PoliMi_TESI_Scribd</vt:lpstr>
      <vt:lpstr>1_Intro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Silvia Danesi</cp:lastModifiedBy>
  <cp:revision>1404</cp:revision>
  <dcterms:created xsi:type="dcterms:W3CDTF">2014-04-15T14:07:28Z</dcterms:created>
  <dcterms:modified xsi:type="dcterms:W3CDTF">2024-05-30T16:32:16Z</dcterms:modified>
  <cp:category/>
</cp:coreProperties>
</file>