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7" r:id="rId1"/>
    <p:sldMasterId id="2147483676" r:id="rId2"/>
    <p:sldMasterId id="2147483681" r:id="rId3"/>
  </p:sldMasterIdLst>
  <p:notesMasterIdLst>
    <p:notesMasterId r:id="rId12"/>
  </p:notesMasterIdLst>
  <p:sldIdLst>
    <p:sldId id="256" r:id="rId4"/>
    <p:sldId id="257" r:id="rId5"/>
    <p:sldId id="258" r:id="rId6"/>
    <p:sldId id="262" r:id="rId7"/>
    <p:sldId id="263" r:id="rId8"/>
    <p:sldId id="264" r:id="rId9"/>
    <p:sldId id="265" r:id="rId10"/>
    <p:sldId id="266" r:id="rId11"/>
  </p:sldIdLst>
  <p:sldSz cx="9144000" cy="6858000" type="screen4x3"/>
  <p:notesSz cx="9906000" cy="6794500"/>
  <p:defaultTextStyle>
    <a:defPPr>
      <a:defRPr lang="it-IT"/>
    </a:defPPr>
    <a:lvl1pPr algn="l" rtl="0" fontAlgn="base">
      <a:spcBef>
        <a:spcPct val="0"/>
      </a:spcBef>
      <a:spcAft>
        <a:spcPct val="0"/>
      </a:spcAft>
      <a:defRPr kern="1200">
        <a:solidFill>
          <a:schemeClr val="tx1"/>
        </a:solidFill>
        <a:latin typeface="Arial" charset="0"/>
        <a:ea typeface="ＭＳ Ｐゴシック" charset="0"/>
        <a:cs typeface="+mn-cs"/>
      </a:defRPr>
    </a:lvl1pPr>
    <a:lvl2pPr marL="457200" algn="l" rtl="0" fontAlgn="base">
      <a:spcBef>
        <a:spcPct val="0"/>
      </a:spcBef>
      <a:spcAft>
        <a:spcPct val="0"/>
      </a:spcAft>
      <a:defRPr kern="1200">
        <a:solidFill>
          <a:schemeClr val="tx1"/>
        </a:solidFill>
        <a:latin typeface="Arial" charset="0"/>
        <a:ea typeface="ＭＳ Ｐゴシック" charset="0"/>
        <a:cs typeface="+mn-cs"/>
      </a:defRPr>
    </a:lvl2pPr>
    <a:lvl3pPr marL="914400" algn="l" rtl="0" fontAlgn="base">
      <a:spcBef>
        <a:spcPct val="0"/>
      </a:spcBef>
      <a:spcAft>
        <a:spcPct val="0"/>
      </a:spcAft>
      <a:defRPr kern="1200">
        <a:solidFill>
          <a:schemeClr val="tx1"/>
        </a:solidFill>
        <a:latin typeface="Arial" charset="0"/>
        <a:ea typeface="ＭＳ Ｐゴシック" charset="0"/>
        <a:cs typeface="+mn-cs"/>
      </a:defRPr>
    </a:lvl3pPr>
    <a:lvl4pPr marL="1371600" algn="l" rtl="0" fontAlgn="base">
      <a:spcBef>
        <a:spcPct val="0"/>
      </a:spcBef>
      <a:spcAft>
        <a:spcPct val="0"/>
      </a:spcAft>
      <a:defRPr kern="1200">
        <a:solidFill>
          <a:schemeClr val="tx1"/>
        </a:solidFill>
        <a:latin typeface="Arial" charset="0"/>
        <a:ea typeface="ＭＳ Ｐゴシック" charset="0"/>
        <a:cs typeface="+mn-cs"/>
      </a:defRPr>
    </a:lvl4pPr>
    <a:lvl5pPr marL="1828800" algn="l" rtl="0" fontAlgn="base">
      <a:spcBef>
        <a:spcPct val="0"/>
      </a:spcBef>
      <a:spcAft>
        <a:spcPct val="0"/>
      </a:spcAft>
      <a:defRPr kern="1200">
        <a:solidFill>
          <a:schemeClr val="tx1"/>
        </a:solidFill>
        <a:latin typeface="Arial" charset="0"/>
        <a:ea typeface="ＭＳ Ｐゴシック" charset="0"/>
        <a:cs typeface="+mn-cs"/>
      </a:defRPr>
    </a:lvl5pPr>
    <a:lvl6pPr marL="2286000" algn="l" defTabSz="457200" rtl="0" eaLnBrk="1" latinLnBrk="0" hangingPunct="1">
      <a:defRPr kern="1200">
        <a:solidFill>
          <a:schemeClr val="tx1"/>
        </a:solidFill>
        <a:latin typeface="Arial" charset="0"/>
        <a:ea typeface="ＭＳ Ｐゴシック" charset="0"/>
        <a:cs typeface="+mn-cs"/>
      </a:defRPr>
    </a:lvl6pPr>
    <a:lvl7pPr marL="2743200" algn="l" defTabSz="457200" rtl="0" eaLnBrk="1" latinLnBrk="0" hangingPunct="1">
      <a:defRPr kern="1200">
        <a:solidFill>
          <a:schemeClr val="tx1"/>
        </a:solidFill>
        <a:latin typeface="Arial" charset="0"/>
        <a:ea typeface="ＭＳ Ｐゴシック" charset="0"/>
        <a:cs typeface="+mn-cs"/>
      </a:defRPr>
    </a:lvl7pPr>
    <a:lvl8pPr marL="3200400" algn="l" defTabSz="457200" rtl="0" eaLnBrk="1" latinLnBrk="0" hangingPunct="1">
      <a:defRPr kern="1200">
        <a:solidFill>
          <a:schemeClr val="tx1"/>
        </a:solidFill>
        <a:latin typeface="Arial" charset="0"/>
        <a:ea typeface="ＭＳ Ｐゴシック" charset="0"/>
        <a:cs typeface="+mn-cs"/>
      </a:defRPr>
    </a:lvl8pPr>
    <a:lvl9pPr marL="3657600" algn="l" defTabSz="457200" rtl="0" eaLnBrk="1" latinLnBrk="0" hangingPunct="1">
      <a:defRPr kern="1200">
        <a:solidFill>
          <a:schemeClr val="tx1"/>
        </a:solidFill>
        <a:latin typeface="Arial"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Stile chiaro 2 - Color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Nessuno stile, nessuna grigli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1140" autoAdjust="0"/>
  </p:normalViewPr>
  <p:slideViewPr>
    <p:cSldViewPr snapToGrid="0" snapToObjects="1">
      <p:cViewPr>
        <p:scale>
          <a:sx n="100" d="100"/>
          <a:sy n="100" d="100"/>
        </p:scale>
        <p:origin x="946" y="-130"/>
      </p:cViewPr>
      <p:guideLst>
        <p:guide orient="horz" pos="2160"/>
        <p:guide pos="2880"/>
      </p:guideLst>
    </p:cSldViewPr>
  </p:slideViewPr>
  <p:notesTextViewPr>
    <p:cViewPr>
      <p:scale>
        <a:sx n="100" d="100"/>
        <a:sy n="100" d="100"/>
      </p:scale>
      <p:origin x="0" y="0"/>
    </p:cViewPr>
  </p:notesTextViewPr>
  <p:sorterViewPr>
    <p:cViewPr>
      <p:scale>
        <a:sx n="106" d="100"/>
        <a:sy n="10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presProps" Target="presProps.xml"/><Relationship Id="rId3" Type="http://schemas.openxmlformats.org/officeDocument/2006/relationships/slideMaster" Target="slideMasters/slideMaster3.xml"/><Relationship Id="rId7" Type="http://schemas.openxmlformats.org/officeDocument/2006/relationships/slide" Target="slides/slide4.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theme" Target="theme/theme1.xml"/><Relationship Id="rId10" Type="http://schemas.openxmlformats.org/officeDocument/2006/relationships/slide" Target="slides/slide7.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4292600" cy="339725"/>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5611813" y="0"/>
            <a:ext cx="4292600" cy="339725"/>
          </a:xfrm>
          <a:prstGeom prst="rect">
            <a:avLst/>
          </a:prstGeom>
        </p:spPr>
        <p:txBody>
          <a:bodyPr vert="horz" lIns="91440" tIns="45720" rIns="91440" bIns="45720" rtlCol="0"/>
          <a:lstStyle>
            <a:lvl1pPr algn="r">
              <a:defRPr sz="1200"/>
            </a:lvl1pPr>
          </a:lstStyle>
          <a:p>
            <a:fld id="{0A055084-1CB9-CF40-93F3-663EB9ADEB9C}" type="datetimeFigureOut">
              <a:rPr lang="it-IT" smtClean="0"/>
              <a:t>31/05/2024</a:t>
            </a:fld>
            <a:endParaRPr lang="it-IT"/>
          </a:p>
        </p:txBody>
      </p:sp>
      <p:sp>
        <p:nvSpPr>
          <p:cNvPr id="4" name="Segnaposto immagine diapositiva 3"/>
          <p:cNvSpPr>
            <a:spLocks noGrp="1" noRot="1" noChangeAspect="1"/>
          </p:cNvSpPr>
          <p:nvPr>
            <p:ph type="sldImg" idx="2"/>
          </p:nvPr>
        </p:nvSpPr>
        <p:spPr>
          <a:xfrm>
            <a:off x="3254375" y="509588"/>
            <a:ext cx="3397250" cy="2547937"/>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990600" y="3227388"/>
            <a:ext cx="7924800" cy="3057525"/>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6453188"/>
            <a:ext cx="4292600" cy="339725"/>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5611813" y="6453188"/>
            <a:ext cx="4292600" cy="339725"/>
          </a:xfrm>
          <a:prstGeom prst="rect">
            <a:avLst/>
          </a:prstGeom>
        </p:spPr>
        <p:txBody>
          <a:bodyPr vert="horz" lIns="91440" tIns="45720" rIns="91440" bIns="45720" rtlCol="0" anchor="b"/>
          <a:lstStyle>
            <a:lvl1pPr algn="r">
              <a:defRPr sz="1200"/>
            </a:lvl1pPr>
          </a:lstStyle>
          <a:p>
            <a:fld id="{E73CFAA4-C87D-1545-9F8E-F35BF2220A99}" type="slidenum">
              <a:rPr lang="it-IT" smtClean="0"/>
              <a:t>‹N›</a:t>
            </a:fld>
            <a:endParaRPr lang="it-IT"/>
          </a:p>
        </p:txBody>
      </p:sp>
    </p:spTree>
    <p:extLst>
      <p:ext uri="{BB962C8B-B14F-4D97-AF65-F5344CB8AC3E}">
        <p14:creationId xmlns:p14="http://schemas.microsoft.com/office/powerpoint/2010/main" val="983607612"/>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en-GB" dirty="0"/>
          </a:p>
        </p:txBody>
      </p:sp>
      <p:sp>
        <p:nvSpPr>
          <p:cNvPr id="4" name="Segnaposto numero diapositiva 3"/>
          <p:cNvSpPr>
            <a:spLocks noGrp="1"/>
          </p:cNvSpPr>
          <p:nvPr>
            <p:ph type="sldNum" sz="quarter" idx="5"/>
          </p:nvPr>
        </p:nvSpPr>
        <p:spPr/>
        <p:txBody>
          <a:bodyPr/>
          <a:lstStyle/>
          <a:p>
            <a:fld id="{E73CFAA4-C87D-1545-9F8E-F35BF2220A99}" type="slidenum">
              <a:rPr lang="it-IT" smtClean="0"/>
              <a:t>7</a:t>
            </a:fld>
            <a:endParaRPr lang="it-IT"/>
          </a:p>
        </p:txBody>
      </p:sp>
    </p:spTree>
    <p:extLst>
      <p:ext uri="{BB962C8B-B14F-4D97-AF65-F5344CB8AC3E}">
        <p14:creationId xmlns:p14="http://schemas.microsoft.com/office/powerpoint/2010/main" val="3909836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contenuto 4"/>
          <p:cNvSpPr>
            <a:spLocks noGrp="1"/>
          </p:cNvSpPr>
          <p:nvPr>
            <p:ph sz="quarter" idx="10"/>
          </p:nvPr>
        </p:nvSpPr>
        <p:spPr>
          <a:xfrm>
            <a:off x="2895599" y="267970"/>
            <a:ext cx="5984430" cy="110683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7430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Video">
    <p:spTree>
      <p:nvGrpSpPr>
        <p:cNvPr id="1" name=""/>
        <p:cNvGrpSpPr/>
        <p:nvPr/>
      </p:nvGrpSpPr>
      <p:grpSpPr>
        <a:xfrm>
          <a:off x="0" y="0"/>
          <a:ext cx="0" cy="0"/>
          <a:chOff x="0" y="0"/>
          <a:chExt cx="0" cy="0"/>
        </a:xfrm>
      </p:grpSpPr>
      <p:sp>
        <p:nvSpPr>
          <p:cNvPr id="8" name="Segnaposto risorsa multimediale 7"/>
          <p:cNvSpPr>
            <a:spLocks noGrp="1" noChangeAspect="1"/>
          </p:cNvSpPr>
          <p:nvPr>
            <p:ph type="media" sz="quarter" idx="10"/>
          </p:nvPr>
        </p:nvSpPr>
        <p:spPr>
          <a:xfrm>
            <a:off x="972002" y="1011599"/>
            <a:ext cx="7199996" cy="5400000"/>
          </a:xfrm>
          <a:prstGeom prst="rect">
            <a:avLst/>
          </a:prstGeom>
        </p:spPr>
        <p:txBody>
          <a:bodyPr vert="horz"/>
          <a:lstStyle/>
          <a:p>
            <a:r>
              <a:rPr lang="it-IT"/>
              <a:t>Fare clic sull'icona per inserire un clip multimediale</a:t>
            </a:r>
          </a:p>
        </p:txBody>
      </p:sp>
      <p:sp>
        <p:nvSpPr>
          <p:cNvPr id="3" name="Segnaposto testo 11"/>
          <p:cNvSpPr>
            <a:spLocks noGrp="1"/>
          </p:cNvSpPr>
          <p:nvPr>
            <p:ph type="body" sz="quarter" idx="11" hasCustomPrompt="1"/>
          </p:nvPr>
        </p:nvSpPr>
        <p:spPr>
          <a:xfrm>
            <a:off x="698500" y="163513"/>
            <a:ext cx="7061200" cy="512762"/>
          </a:xfrm>
          <a:prstGeom prst="rect">
            <a:avLst/>
          </a:prstGeom>
        </p:spPr>
        <p:txBody>
          <a:bodyPr vert="horz"/>
          <a:lstStyle>
            <a:lvl1pPr>
              <a:defRPr sz="2400" b="1" i="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it-IT" dirty="0"/>
              <a:t>Titolo Diapositiva</a:t>
            </a:r>
          </a:p>
        </p:txBody>
      </p:sp>
    </p:spTree>
    <p:extLst>
      <p:ext uri="{BB962C8B-B14F-4D97-AF65-F5344CB8AC3E}">
        <p14:creationId xmlns:p14="http://schemas.microsoft.com/office/powerpoint/2010/main" val="14739269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Immagine">
    <p:spTree>
      <p:nvGrpSpPr>
        <p:cNvPr id="1" name=""/>
        <p:cNvGrpSpPr/>
        <p:nvPr/>
      </p:nvGrpSpPr>
      <p:grpSpPr>
        <a:xfrm>
          <a:off x="0" y="0"/>
          <a:ext cx="0" cy="0"/>
          <a:chOff x="0" y="0"/>
          <a:chExt cx="0" cy="0"/>
        </a:xfrm>
      </p:grpSpPr>
      <p:sp>
        <p:nvSpPr>
          <p:cNvPr id="4" name="Segnaposto immagine 3"/>
          <p:cNvSpPr>
            <a:spLocks noGrp="1" noChangeAspect="1"/>
          </p:cNvSpPr>
          <p:nvPr>
            <p:ph type="pic" sz="quarter" idx="10"/>
          </p:nvPr>
        </p:nvSpPr>
        <p:spPr>
          <a:xfrm>
            <a:off x="972000" y="997642"/>
            <a:ext cx="7200000" cy="5400000"/>
          </a:xfrm>
          <a:prstGeom prst="rect">
            <a:avLst/>
          </a:prstGeom>
        </p:spPr>
        <p:txBody>
          <a:bodyPr vert="horz"/>
          <a:lstStyle/>
          <a:p>
            <a:r>
              <a:rPr lang="it-IT"/>
              <a:t>Trascinare l'immagine su un segnaposto o fare clic sull'icona per aggiungerla</a:t>
            </a:r>
          </a:p>
        </p:txBody>
      </p:sp>
      <p:sp>
        <p:nvSpPr>
          <p:cNvPr id="3" name="Segnaposto testo 11"/>
          <p:cNvSpPr>
            <a:spLocks noGrp="1"/>
          </p:cNvSpPr>
          <p:nvPr>
            <p:ph type="body" sz="quarter" idx="11" hasCustomPrompt="1"/>
          </p:nvPr>
        </p:nvSpPr>
        <p:spPr>
          <a:xfrm>
            <a:off x="698500" y="163513"/>
            <a:ext cx="7061200" cy="512762"/>
          </a:xfrm>
          <a:prstGeom prst="rect">
            <a:avLst/>
          </a:prstGeom>
        </p:spPr>
        <p:txBody>
          <a:bodyPr vert="horz"/>
          <a:lstStyle>
            <a:lvl1pPr>
              <a:defRPr sz="2400" b="1" i="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it-IT" dirty="0"/>
              <a:t>Titolo Diapositiva</a:t>
            </a:r>
          </a:p>
        </p:txBody>
      </p:sp>
    </p:spTree>
    <p:extLst>
      <p:ext uri="{BB962C8B-B14F-4D97-AF65-F5344CB8AC3E}">
        <p14:creationId xmlns:p14="http://schemas.microsoft.com/office/powerpoint/2010/main" val="168123185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
        <p:nvSpPr>
          <p:cNvPr id="3" name="Segnaposto contenuto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contenuto 4"/>
          <p:cNvSpPr>
            <a:spLocks noGrp="1"/>
          </p:cNvSpPr>
          <p:nvPr>
            <p:ph sz="quarter" idx="10"/>
          </p:nvPr>
        </p:nvSpPr>
        <p:spPr>
          <a:xfrm>
            <a:off x="2895599" y="267970"/>
            <a:ext cx="5984430" cy="1106834"/>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Tree>
    <p:extLst>
      <p:ext uri="{BB962C8B-B14F-4D97-AF65-F5344CB8AC3E}">
        <p14:creationId xmlns:p14="http://schemas.microsoft.com/office/powerpoint/2010/main" val="2743009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stile</a:t>
            </a:r>
          </a:p>
        </p:txBody>
      </p:sp>
    </p:spTree>
    <p:extLst>
      <p:ext uri="{BB962C8B-B14F-4D97-AF65-F5344CB8AC3E}">
        <p14:creationId xmlns:p14="http://schemas.microsoft.com/office/powerpoint/2010/main" val="1191776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6374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Tree>
    <p:extLst>
      <p:ext uri="{BB962C8B-B14F-4D97-AF65-F5344CB8AC3E}">
        <p14:creationId xmlns:p14="http://schemas.microsoft.com/office/powerpoint/2010/main" val="1191776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Tree>
    <p:extLst>
      <p:ext uri="{BB962C8B-B14F-4D97-AF65-F5344CB8AC3E}">
        <p14:creationId xmlns:p14="http://schemas.microsoft.com/office/powerpoint/2010/main" val="871637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Vuoto">
    <p:spTree>
      <p:nvGrpSpPr>
        <p:cNvPr id="1" name=""/>
        <p:cNvGrpSpPr/>
        <p:nvPr/>
      </p:nvGrpSpPr>
      <p:grpSpPr>
        <a:xfrm>
          <a:off x="0" y="0"/>
          <a:ext cx="0" cy="0"/>
          <a:chOff x="0" y="0"/>
          <a:chExt cx="0" cy="0"/>
        </a:xfrm>
      </p:grpSpPr>
      <p:sp>
        <p:nvSpPr>
          <p:cNvPr id="12" name="Segnaposto testo 11"/>
          <p:cNvSpPr>
            <a:spLocks noGrp="1"/>
          </p:cNvSpPr>
          <p:nvPr>
            <p:ph type="body" sz="quarter" idx="10" hasCustomPrompt="1"/>
          </p:nvPr>
        </p:nvSpPr>
        <p:spPr>
          <a:xfrm>
            <a:off x="698500" y="163513"/>
            <a:ext cx="7061200" cy="512762"/>
          </a:xfrm>
          <a:prstGeom prst="rect">
            <a:avLst/>
          </a:prstGeom>
        </p:spPr>
        <p:txBody>
          <a:bodyPr vert="horz"/>
          <a:lstStyle>
            <a:lvl1pPr>
              <a:defRPr sz="2400" b="1" i="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it-IT" dirty="0"/>
              <a:t>Titolo Diapositiva</a:t>
            </a:r>
          </a:p>
        </p:txBody>
      </p:sp>
    </p:spTree>
    <p:extLst>
      <p:ext uri="{BB962C8B-B14F-4D97-AF65-F5344CB8AC3E}">
        <p14:creationId xmlns:p14="http://schemas.microsoft.com/office/powerpoint/2010/main" val="17244671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esto">
    <p:spTree>
      <p:nvGrpSpPr>
        <p:cNvPr id="1" name=""/>
        <p:cNvGrpSpPr/>
        <p:nvPr/>
      </p:nvGrpSpPr>
      <p:grpSpPr>
        <a:xfrm>
          <a:off x="0" y="0"/>
          <a:ext cx="0" cy="0"/>
          <a:chOff x="0" y="0"/>
          <a:chExt cx="0" cy="0"/>
        </a:xfrm>
      </p:grpSpPr>
      <p:sp>
        <p:nvSpPr>
          <p:cNvPr id="3" name="Segnaposto testo 11"/>
          <p:cNvSpPr>
            <a:spLocks noGrp="1"/>
          </p:cNvSpPr>
          <p:nvPr>
            <p:ph type="body" sz="quarter" idx="10" hasCustomPrompt="1"/>
          </p:nvPr>
        </p:nvSpPr>
        <p:spPr>
          <a:xfrm>
            <a:off x="698500" y="163513"/>
            <a:ext cx="7061200" cy="512762"/>
          </a:xfrm>
          <a:prstGeom prst="rect">
            <a:avLst/>
          </a:prstGeom>
        </p:spPr>
        <p:txBody>
          <a:bodyPr vert="horz"/>
          <a:lstStyle>
            <a:lvl1pPr>
              <a:defRPr sz="2400" b="1" i="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it-IT" dirty="0"/>
              <a:t>Titolo Diapositiva</a:t>
            </a:r>
          </a:p>
        </p:txBody>
      </p:sp>
      <p:sp>
        <p:nvSpPr>
          <p:cNvPr id="5" name="Segnaposto testo 4"/>
          <p:cNvSpPr>
            <a:spLocks noGrp="1"/>
          </p:cNvSpPr>
          <p:nvPr>
            <p:ph type="body" sz="quarter" idx="11"/>
          </p:nvPr>
        </p:nvSpPr>
        <p:spPr>
          <a:xfrm>
            <a:off x="698500" y="1103313"/>
            <a:ext cx="7061200" cy="5246687"/>
          </a:xfrm>
          <a:prstGeom prst="rect">
            <a:avLst/>
          </a:prstGeom>
        </p:spPr>
        <p:txBody>
          <a:bodyPr vert="horz"/>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Tree>
    <p:extLst>
      <p:ext uri="{BB962C8B-B14F-4D97-AF65-F5344CB8AC3E}">
        <p14:creationId xmlns:p14="http://schemas.microsoft.com/office/powerpoint/2010/main" val="3825920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Video">
    <p:spTree>
      <p:nvGrpSpPr>
        <p:cNvPr id="1" name=""/>
        <p:cNvGrpSpPr/>
        <p:nvPr/>
      </p:nvGrpSpPr>
      <p:grpSpPr>
        <a:xfrm>
          <a:off x="0" y="0"/>
          <a:ext cx="0" cy="0"/>
          <a:chOff x="0" y="0"/>
          <a:chExt cx="0" cy="0"/>
        </a:xfrm>
      </p:grpSpPr>
      <p:sp>
        <p:nvSpPr>
          <p:cNvPr id="8" name="Segnaposto risorsa multimediale 7"/>
          <p:cNvSpPr>
            <a:spLocks noGrp="1" noChangeAspect="1"/>
          </p:cNvSpPr>
          <p:nvPr>
            <p:ph type="media" sz="quarter" idx="10"/>
          </p:nvPr>
        </p:nvSpPr>
        <p:spPr>
          <a:xfrm>
            <a:off x="972002" y="1011599"/>
            <a:ext cx="7199996" cy="5400000"/>
          </a:xfrm>
          <a:prstGeom prst="rect">
            <a:avLst/>
          </a:prstGeom>
        </p:spPr>
        <p:txBody>
          <a:bodyPr vert="horz"/>
          <a:lstStyle/>
          <a:p>
            <a:r>
              <a:rPr lang="it-IT"/>
              <a:t>Fare clic sull'icona per inserire un clip multimediale</a:t>
            </a:r>
          </a:p>
        </p:txBody>
      </p:sp>
      <p:sp>
        <p:nvSpPr>
          <p:cNvPr id="3" name="Segnaposto testo 11"/>
          <p:cNvSpPr>
            <a:spLocks noGrp="1"/>
          </p:cNvSpPr>
          <p:nvPr>
            <p:ph type="body" sz="quarter" idx="11" hasCustomPrompt="1"/>
          </p:nvPr>
        </p:nvSpPr>
        <p:spPr>
          <a:xfrm>
            <a:off x="698500" y="163513"/>
            <a:ext cx="7061200" cy="512762"/>
          </a:xfrm>
          <a:prstGeom prst="rect">
            <a:avLst/>
          </a:prstGeom>
        </p:spPr>
        <p:txBody>
          <a:bodyPr vert="horz"/>
          <a:lstStyle>
            <a:lvl1pPr>
              <a:defRPr sz="2400" b="1" i="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it-IT" dirty="0"/>
              <a:t>Titolo Diapositiva</a:t>
            </a:r>
          </a:p>
        </p:txBody>
      </p:sp>
    </p:spTree>
    <p:extLst>
      <p:ext uri="{BB962C8B-B14F-4D97-AF65-F5344CB8AC3E}">
        <p14:creationId xmlns:p14="http://schemas.microsoft.com/office/powerpoint/2010/main" val="1473926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Immagine">
    <p:spTree>
      <p:nvGrpSpPr>
        <p:cNvPr id="1" name=""/>
        <p:cNvGrpSpPr/>
        <p:nvPr/>
      </p:nvGrpSpPr>
      <p:grpSpPr>
        <a:xfrm>
          <a:off x="0" y="0"/>
          <a:ext cx="0" cy="0"/>
          <a:chOff x="0" y="0"/>
          <a:chExt cx="0" cy="0"/>
        </a:xfrm>
      </p:grpSpPr>
      <p:sp>
        <p:nvSpPr>
          <p:cNvPr id="4" name="Segnaposto immagine 3"/>
          <p:cNvSpPr>
            <a:spLocks noGrp="1" noChangeAspect="1"/>
          </p:cNvSpPr>
          <p:nvPr>
            <p:ph type="pic" sz="quarter" idx="10"/>
          </p:nvPr>
        </p:nvSpPr>
        <p:spPr>
          <a:xfrm>
            <a:off x="972000" y="997642"/>
            <a:ext cx="7200000" cy="5400000"/>
          </a:xfrm>
          <a:prstGeom prst="rect">
            <a:avLst/>
          </a:prstGeom>
        </p:spPr>
        <p:txBody>
          <a:bodyPr vert="horz"/>
          <a:lstStyle/>
          <a:p>
            <a:r>
              <a:rPr lang="it-IT"/>
              <a:t>Trascinare l'immagine su un segnaposto o fare clic sull'icona per aggiungerla</a:t>
            </a:r>
          </a:p>
        </p:txBody>
      </p:sp>
      <p:sp>
        <p:nvSpPr>
          <p:cNvPr id="3" name="Segnaposto testo 11"/>
          <p:cNvSpPr>
            <a:spLocks noGrp="1"/>
          </p:cNvSpPr>
          <p:nvPr>
            <p:ph type="body" sz="quarter" idx="11" hasCustomPrompt="1"/>
          </p:nvPr>
        </p:nvSpPr>
        <p:spPr>
          <a:xfrm>
            <a:off x="698500" y="163513"/>
            <a:ext cx="7061200" cy="512762"/>
          </a:xfrm>
          <a:prstGeom prst="rect">
            <a:avLst/>
          </a:prstGeom>
        </p:spPr>
        <p:txBody>
          <a:bodyPr vert="horz"/>
          <a:lstStyle>
            <a:lvl1pPr>
              <a:defRPr sz="2400" b="1" i="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it-IT" dirty="0"/>
              <a:t>Titolo Diapositiva</a:t>
            </a:r>
          </a:p>
        </p:txBody>
      </p:sp>
    </p:spTree>
    <p:extLst>
      <p:ext uri="{BB962C8B-B14F-4D97-AF65-F5344CB8AC3E}">
        <p14:creationId xmlns:p14="http://schemas.microsoft.com/office/powerpoint/2010/main" val="16812318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Vuoto">
    <p:spTree>
      <p:nvGrpSpPr>
        <p:cNvPr id="1" name=""/>
        <p:cNvGrpSpPr/>
        <p:nvPr/>
      </p:nvGrpSpPr>
      <p:grpSpPr>
        <a:xfrm>
          <a:off x="0" y="0"/>
          <a:ext cx="0" cy="0"/>
          <a:chOff x="0" y="0"/>
          <a:chExt cx="0" cy="0"/>
        </a:xfrm>
      </p:grpSpPr>
      <p:sp>
        <p:nvSpPr>
          <p:cNvPr id="12" name="Segnaposto testo 11"/>
          <p:cNvSpPr>
            <a:spLocks noGrp="1"/>
          </p:cNvSpPr>
          <p:nvPr>
            <p:ph type="body" sz="quarter" idx="10" hasCustomPrompt="1"/>
          </p:nvPr>
        </p:nvSpPr>
        <p:spPr>
          <a:xfrm>
            <a:off x="698500" y="163513"/>
            <a:ext cx="7061200" cy="512762"/>
          </a:xfrm>
          <a:prstGeom prst="rect">
            <a:avLst/>
          </a:prstGeom>
        </p:spPr>
        <p:txBody>
          <a:bodyPr vert="horz"/>
          <a:lstStyle>
            <a:lvl1pPr>
              <a:defRPr sz="2400" b="1" i="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it-IT" dirty="0"/>
              <a:t>Titolo Diapositiva</a:t>
            </a:r>
          </a:p>
        </p:txBody>
      </p:sp>
    </p:spTree>
    <p:extLst>
      <p:ext uri="{BB962C8B-B14F-4D97-AF65-F5344CB8AC3E}">
        <p14:creationId xmlns:p14="http://schemas.microsoft.com/office/powerpoint/2010/main" val="17244671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esto">
    <p:spTree>
      <p:nvGrpSpPr>
        <p:cNvPr id="1" name=""/>
        <p:cNvGrpSpPr/>
        <p:nvPr/>
      </p:nvGrpSpPr>
      <p:grpSpPr>
        <a:xfrm>
          <a:off x="0" y="0"/>
          <a:ext cx="0" cy="0"/>
          <a:chOff x="0" y="0"/>
          <a:chExt cx="0" cy="0"/>
        </a:xfrm>
      </p:grpSpPr>
      <p:sp>
        <p:nvSpPr>
          <p:cNvPr id="3" name="Segnaposto testo 11"/>
          <p:cNvSpPr>
            <a:spLocks noGrp="1"/>
          </p:cNvSpPr>
          <p:nvPr>
            <p:ph type="body" sz="quarter" idx="10" hasCustomPrompt="1"/>
          </p:nvPr>
        </p:nvSpPr>
        <p:spPr>
          <a:xfrm>
            <a:off x="698500" y="163513"/>
            <a:ext cx="7061200" cy="512762"/>
          </a:xfrm>
          <a:prstGeom prst="rect">
            <a:avLst/>
          </a:prstGeom>
        </p:spPr>
        <p:txBody>
          <a:bodyPr vert="horz"/>
          <a:lstStyle>
            <a:lvl1pPr>
              <a:defRPr sz="2400" b="1" i="0">
                <a:solidFill>
                  <a:schemeClr val="tx2"/>
                </a:solidFill>
                <a:latin typeface="Arial"/>
                <a:cs typeface="Arial"/>
              </a:defRPr>
            </a:lvl1pPr>
            <a:lvl2pPr marL="457200" indent="0">
              <a:buNone/>
              <a:defRPr/>
            </a:lvl2pPr>
            <a:lvl3pPr marL="914400" indent="0">
              <a:buNone/>
              <a:defRPr/>
            </a:lvl3pPr>
            <a:lvl4pPr marL="1371600" indent="0">
              <a:buNone/>
              <a:defRPr/>
            </a:lvl4pPr>
            <a:lvl5pPr marL="1828800" indent="0">
              <a:buNone/>
              <a:defRPr/>
            </a:lvl5pPr>
          </a:lstStyle>
          <a:p>
            <a:pPr lvl="0"/>
            <a:r>
              <a:rPr lang="it-IT" dirty="0"/>
              <a:t>Titolo Diapositiva</a:t>
            </a:r>
          </a:p>
        </p:txBody>
      </p:sp>
      <p:sp>
        <p:nvSpPr>
          <p:cNvPr id="5" name="Segnaposto testo 4"/>
          <p:cNvSpPr>
            <a:spLocks noGrp="1"/>
          </p:cNvSpPr>
          <p:nvPr>
            <p:ph type="body" sz="quarter" idx="11"/>
          </p:nvPr>
        </p:nvSpPr>
        <p:spPr>
          <a:xfrm>
            <a:off x="698500" y="1103313"/>
            <a:ext cx="7061200" cy="5246687"/>
          </a:xfrm>
          <a:prstGeom prst="rect">
            <a:avLst/>
          </a:prstGeom>
        </p:spPr>
        <p:txBody>
          <a:bodyPr vert="horz"/>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it-IT" dirty="0"/>
          </a:p>
        </p:txBody>
      </p:sp>
    </p:spTree>
    <p:extLst>
      <p:ext uri="{BB962C8B-B14F-4D97-AF65-F5344CB8AC3E}">
        <p14:creationId xmlns:p14="http://schemas.microsoft.com/office/powerpoint/2010/main" val="382592050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3" Type="http://schemas.openxmlformats.org/officeDocument/2006/relationships/slideLayout" Target="../slideLayouts/slideLayout6.xml"/><Relationship Id="rId7" Type="http://schemas.openxmlformats.org/officeDocument/2006/relationships/slideLayout" Target="../slideLayouts/slideLayout10.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5" Type="http://schemas.openxmlformats.org/officeDocument/2006/relationships/slideLayout" Target="../slideLayouts/slideLayout8.xml"/><Relationship Id="rId10" Type="http://schemas.openxmlformats.org/officeDocument/2006/relationships/image" Target="../media/image2.png"/><Relationship Id="rId4" Type="http://schemas.openxmlformats.org/officeDocument/2006/relationships/slideLayout" Target="../slideLayouts/slideLayout7.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image" Target="../media/image1.png"/><Relationship Id="rId4" Type="http://schemas.openxmlformats.org/officeDocument/2006/relationships/theme" Target="../theme/theme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5" descr="powerpoint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eaLnBrk="0" hangingPunct="0">
              <a:spcBef>
                <a:spcPct val="20000"/>
              </a:spcBef>
              <a:defRPr/>
            </a:pPr>
            <a:endParaRPr lang="it-IT">
              <a:latin typeface="Arial" charset="0"/>
              <a:ea typeface="+mn-ea"/>
            </a:endParaRPr>
          </a:p>
        </p:txBody>
      </p:sp>
      <p:sp>
        <p:nvSpPr>
          <p:cNvPr id="2052" name="Rectangle 19"/>
          <p:cNvSpPr>
            <a:spLocks noGrp="1" noChangeAspect="1" noChangeArrowheads="1"/>
          </p:cNvSpPr>
          <p:nvPr>
            <p:ph type="title"/>
          </p:nvPr>
        </p:nvSpPr>
        <p:spPr bwMode="auto">
          <a:xfrm>
            <a:off x="2895598" y="3530217"/>
            <a:ext cx="5984431" cy="1363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p>
            <a:pPr lvl="0"/>
            <a:r>
              <a:rPr lang="it-IT" dirty="0"/>
              <a:t>Titolo Presentazione</a:t>
            </a:r>
          </a:p>
        </p:txBody>
      </p:sp>
      <p:sp>
        <p:nvSpPr>
          <p:cNvPr id="2053" name="Rectangle 66"/>
          <p:cNvSpPr>
            <a:spLocks noGrp="1" noChangeArrowheads="1"/>
          </p:cNvSpPr>
          <p:nvPr>
            <p:ph type="body" idx="1"/>
          </p:nvPr>
        </p:nvSpPr>
        <p:spPr bwMode="auto">
          <a:xfrm>
            <a:off x="2895599" y="5103086"/>
            <a:ext cx="5984431" cy="1359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it-IT" dirty="0"/>
              <a:t>Fare clic per modificare il testo</a:t>
            </a:r>
          </a:p>
          <a:p>
            <a:pPr lvl="1"/>
            <a:r>
              <a:rPr lang="it-IT" dirty="0"/>
              <a:t>Testo</a:t>
            </a:r>
          </a:p>
          <a:p>
            <a:pPr lvl="2"/>
            <a:r>
              <a:rPr lang="it-IT" dirty="0"/>
              <a:t>Testo</a:t>
            </a:r>
          </a:p>
          <a:p>
            <a:pPr lvl="3"/>
            <a:r>
              <a:rPr lang="it-IT" dirty="0"/>
              <a:t>testo</a:t>
            </a:r>
          </a:p>
        </p:txBody>
      </p:sp>
    </p:spTree>
    <p:extLst>
      <p:ext uri="{BB962C8B-B14F-4D97-AF65-F5344CB8AC3E}">
        <p14:creationId xmlns:p14="http://schemas.microsoft.com/office/powerpoint/2010/main" val="4048614870"/>
      </p:ext>
    </p:extLst>
  </p:cSld>
  <p:clrMap bg1="lt1" tx1="dk1" bg2="lt2" tx2="dk2" accent1="accent1" accent2="accent2" accent3="accent3" accent4="accent4" accent5="accent5" accent6="accent6" hlink="hlink" folHlink="folHlink"/>
  <p:sldLayoutIdLst>
    <p:sldLayoutId id="2147483669" r:id="rId1"/>
    <p:sldLayoutId id="2147483673" r:id="rId2"/>
    <p:sldLayoutId id="2147483674" r:id="rId3"/>
  </p:sldLayoutIdLst>
  <p:hf hdr="0" ftr="0" dt="0"/>
  <p:txStyles>
    <p:titleStyle>
      <a:lvl1pPr algn="l" rtl="0" eaLnBrk="0" fontAlgn="base" hangingPunct="0">
        <a:spcBef>
          <a:spcPct val="0"/>
        </a:spcBef>
        <a:spcAft>
          <a:spcPct val="0"/>
        </a:spcAft>
        <a:defRPr sz="2200" b="1" baseline="0">
          <a:solidFill>
            <a:srgbClr val="003F6E"/>
          </a:solidFill>
          <a:latin typeface="+mj-lt"/>
          <a:ea typeface="ＭＳ Ｐゴシック" charset="0"/>
          <a:cs typeface="+mj-cs"/>
        </a:defRPr>
      </a:lvl1pPr>
      <a:lvl2pPr algn="l" rtl="0" eaLnBrk="0" fontAlgn="base" hangingPunct="0">
        <a:spcBef>
          <a:spcPct val="0"/>
        </a:spcBef>
        <a:spcAft>
          <a:spcPct val="0"/>
        </a:spcAft>
        <a:defRPr sz="2200" b="1">
          <a:solidFill>
            <a:srgbClr val="003F6E"/>
          </a:solidFill>
          <a:latin typeface="Arial" charset="0"/>
          <a:ea typeface="ＭＳ Ｐゴシック" charset="0"/>
        </a:defRPr>
      </a:lvl2pPr>
      <a:lvl3pPr algn="l" rtl="0" eaLnBrk="0" fontAlgn="base" hangingPunct="0">
        <a:spcBef>
          <a:spcPct val="0"/>
        </a:spcBef>
        <a:spcAft>
          <a:spcPct val="0"/>
        </a:spcAft>
        <a:defRPr sz="2200" b="1">
          <a:solidFill>
            <a:srgbClr val="003F6E"/>
          </a:solidFill>
          <a:latin typeface="Arial" charset="0"/>
          <a:ea typeface="ＭＳ Ｐゴシック" charset="0"/>
        </a:defRPr>
      </a:lvl3pPr>
      <a:lvl4pPr algn="l" rtl="0" eaLnBrk="0" fontAlgn="base" hangingPunct="0">
        <a:spcBef>
          <a:spcPct val="0"/>
        </a:spcBef>
        <a:spcAft>
          <a:spcPct val="0"/>
        </a:spcAft>
        <a:defRPr sz="2200" b="1">
          <a:solidFill>
            <a:srgbClr val="003F6E"/>
          </a:solidFill>
          <a:latin typeface="Arial" charset="0"/>
          <a:ea typeface="ＭＳ Ｐゴシック" charset="0"/>
        </a:defRPr>
      </a:lvl4pPr>
      <a:lvl5pPr algn="l" rtl="0" eaLnBrk="0" fontAlgn="base" hangingPunct="0">
        <a:spcBef>
          <a:spcPct val="0"/>
        </a:spcBef>
        <a:spcAft>
          <a:spcPct val="0"/>
        </a:spcAft>
        <a:defRPr sz="2200" b="1">
          <a:solidFill>
            <a:srgbClr val="003F6E"/>
          </a:solidFill>
          <a:latin typeface="Arial" charset="0"/>
          <a:ea typeface="ＭＳ Ｐゴシック" charset="0"/>
        </a:defRPr>
      </a:lvl5pPr>
      <a:lvl6pPr marL="457200" algn="l" rtl="0" fontAlgn="base">
        <a:spcBef>
          <a:spcPct val="0"/>
        </a:spcBef>
        <a:spcAft>
          <a:spcPct val="0"/>
        </a:spcAft>
        <a:defRPr sz="2200" b="1">
          <a:solidFill>
            <a:srgbClr val="003F6E"/>
          </a:solidFill>
          <a:latin typeface="Arial" charset="0"/>
        </a:defRPr>
      </a:lvl6pPr>
      <a:lvl7pPr marL="914400" algn="l" rtl="0" fontAlgn="base">
        <a:spcBef>
          <a:spcPct val="0"/>
        </a:spcBef>
        <a:spcAft>
          <a:spcPct val="0"/>
        </a:spcAft>
        <a:defRPr sz="2200" b="1">
          <a:solidFill>
            <a:srgbClr val="003F6E"/>
          </a:solidFill>
          <a:latin typeface="Arial" charset="0"/>
        </a:defRPr>
      </a:lvl7pPr>
      <a:lvl8pPr marL="1371600" algn="l" rtl="0" fontAlgn="base">
        <a:spcBef>
          <a:spcPct val="0"/>
        </a:spcBef>
        <a:spcAft>
          <a:spcPct val="0"/>
        </a:spcAft>
        <a:defRPr sz="2200" b="1">
          <a:solidFill>
            <a:srgbClr val="003F6E"/>
          </a:solidFill>
          <a:latin typeface="Arial" charset="0"/>
        </a:defRPr>
      </a:lvl8pPr>
      <a:lvl9pPr marL="1828800" algn="l" rtl="0" fontAlgn="base">
        <a:spcBef>
          <a:spcPct val="0"/>
        </a:spcBef>
        <a:spcAft>
          <a:spcPct val="0"/>
        </a:spcAft>
        <a:defRPr sz="2200" b="1">
          <a:solidFill>
            <a:srgbClr val="003F6E"/>
          </a:solidFill>
          <a:latin typeface="Arial" charset="0"/>
        </a:defRPr>
      </a:lvl9pPr>
    </p:titleStyle>
    <p:bodyStyle>
      <a:lvl1pPr marL="342900" indent="-342900" algn="l" rtl="0" eaLnBrk="0" fontAlgn="base" hangingPunct="0">
        <a:spcBef>
          <a:spcPct val="20000"/>
        </a:spcBef>
        <a:spcAft>
          <a:spcPct val="0"/>
        </a:spcAft>
        <a:buChar char="•"/>
        <a:defRPr sz="2000">
          <a:solidFill>
            <a:schemeClr val="tx2"/>
          </a:solidFill>
          <a:latin typeface="+mn-lt"/>
          <a:ea typeface="ＭＳ Ｐゴシック" charset="0"/>
          <a:cs typeface="+mn-cs"/>
        </a:defRPr>
      </a:lvl1pPr>
      <a:lvl2pPr marL="742950" indent="-285750" algn="l" rtl="0" eaLnBrk="0" fontAlgn="base" hangingPunct="0">
        <a:spcBef>
          <a:spcPct val="20000"/>
        </a:spcBef>
        <a:spcAft>
          <a:spcPct val="0"/>
        </a:spcAft>
        <a:buClr>
          <a:srgbClr val="004C80"/>
        </a:buClr>
        <a:buSzPct val="85000"/>
        <a:buFont typeface="Wingdings" charset="0"/>
        <a:buChar char="§"/>
        <a:defRPr sz="2000">
          <a:solidFill>
            <a:schemeClr val="tx2"/>
          </a:solidFill>
          <a:latin typeface="+mn-lt"/>
          <a:ea typeface="ＭＳ Ｐゴシック" charset="0"/>
        </a:defRPr>
      </a:lvl2pPr>
      <a:lvl3pPr marL="1143000" indent="-228600" algn="l" rtl="0" eaLnBrk="0" fontAlgn="base" hangingPunct="0">
        <a:spcBef>
          <a:spcPct val="20000"/>
        </a:spcBef>
        <a:spcAft>
          <a:spcPct val="0"/>
        </a:spcAft>
        <a:buClr>
          <a:srgbClr val="004D82"/>
        </a:buClr>
        <a:buChar char="•"/>
        <a:defRPr sz="2400">
          <a:solidFill>
            <a:schemeClr val="tx2"/>
          </a:solidFill>
          <a:latin typeface="+mn-lt"/>
          <a:ea typeface="ＭＳ Ｐゴシック" charset="0"/>
        </a:defRPr>
      </a:lvl3pPr>
      <a:lvl4pPr marL="1600200" indent="-228600" algn="l" rtl="0" eaLnBrk="0" fontAlgn="base" hangingPunct="0">
        <a:spcBef>
          <a:spcPct val="20000"/>
        </a:spcBef>
        <a:spcAft>
          <a:spcPct val="0"/>
        </a:spcAft>
        <a:buClr>
          <a:srgbClr val="004C80"/>
        </a:buClr>
        <a:buChar char="–"/>
        <a:defRPr sz="2000">
          <a:solidFill>
            <a:schemeClr val="tx2"/>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inion Web" pitchFamily="18" charset="0"/>
          <a:ea typeface="ＭＳ Ｐゴシック" charset="0"/>
        </a:defRPr>
      </a:lvl5pPr>
      <a:lvl6pPr marL="2514600" indent="-228600" algn="l" rtl="0" fontAlgn="base">
        <a:spcBef>
          <a:spcPct val="20000"/>
        </a:spcBef>
        <a:spcAft>
          <a:spcPct val="0"/>
        </a:spcAft>
        <a:buChar char="»"/>
        <a:defRPr sz="2000">
          <a:solidFill>
            <a:schemeClr val="tx1"/>
          </a:solidFill>
          <a:latin typeface="Minion Web" pitchFamily="18" charset="0"/>
        </a:defRPr>
      </a:lvl6pPr>
      <a:lvl7pPr marL="2971800" indent="-228600" algn="l" rtl="0" fontAlgn="base">
        <a:spcBef>
          <a:spcPct val="20000"/>
        </a:spcBef>
        <a:spcAft>
          <a:spcPct val="0"/>
        </a:spcAft>
        <a:buChar char="»"/>
        <a:defRPr sz="2000">
          <a:solidFill>
            <a:schemeClr val="tx1"/>
          </a:solidFill>
          <a:latin typeface="Minion Web" pitchFamily="18" charset="0"/>
        </a:defRPr>
      </a:lvl7pPr>
      <a:lvl8pPr marL="3429000" indent="-228600" algn="l" rtl="0" fontAlgn="base">
        <a:spcBef>
          <a:spcPct val="20000"/>
        </a:spcBef>
        <a:spcAft>
          <a:spcPct val="0"/>
        </a:spcAft>
        <a:buChar char="»"/>
        <a:defRPr sz="2000">
          <a:solidFill>
            <a:schemeClr val="tx1"/>
          </a:solidFill>
          <a:latin typeface="Minion Web" pitchFamily="18" charset="0"/>
        </a:defRPr>
      </a:lvl8pPr>
      <a:lvl9pPr marL="3886200" indent="-228600" algn="l" rtl="0" fontAlgn="base">
        <a:spcBef>
          <a:spcPct val="20000"/>
        </a:spcBef>
        <a:spcAft>
          <a:spcPct val="0"/>
        </a:spcAft>
        <a:buChar char="»"/>
        <a:defRPr sz="2000">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10" cstate="print"/>
          <a:srcRect/>
          <a:stretch>
            <a:fillRect/>
          </a:stretch>
        </a:blipFill>
        <a:effectLst/>
      </p:bgPr>
    </p:bg>
    <p:spTree>
      <p:nvGrpSpPr>
        <p:cNvPr id="1" name=""/>
        <p:cNvGrpSpPr/>
        <p:nvPr/>
      </p:nvGrpSpPr>
      <p:grpSpPr>
        <a:xfrm>
          <a:off x="0" y="0"/>
          <a:ext cx="0" cy="0"/>
          <a:chOff x="0" y="0"/>
          <a:chExt cx="0" cy="0"/>
        </a:xfrm>
      </p:grpSpPr>
      <p:sp>
        <p:nvSpPr>
          <p:cNvPr id="10249" name="Text Box 9"/>
          <p:cNvSpPr txBox="1">
            <a:spLocks noChangeArrowheads="1"/>
          </p:cNvSpPr>
          <p:nvPr/>
        </p:nvSpPr>
        <p:spPr bwMode="auto">
          <a:xfrm>
            <a:off x="7896374" y="136312"/>
            <a:ext cx="503238" cy="304800"/>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rgbClr val="FF6600"/>
                </a:solid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spAutoFit/>
          </a:bodyPr>
          <a:lstStyle/>
          <a:p>
            <a:pPr>
              <a:spcBef>
                <a:spcPct val="50000"/>
              </a:spcBef>
            </a:pPr>
            <a:fld id="{F1CDB333-FA78-9A4C-B721-917CC43D15DE}" type="slidenum">
              <a:rPr lang="it-IT" sz="1400">
                <a:solidFill>
                  <a:srgbClr val="FF6600"/>
                </a:solidFill>
              </a:rPr>
              <a:pPr>
                <a:spcBef>
                  <a:spcPct val="50000"/>
                </a:spcBef>
              </a:pPr>
              <a:t>‹N›</a:t>
            </a:fld>
            <a:endParaRPr lang="it-IT" sz="1400" dirty="0">
              <a:solidFill>
                <a:srgbClr val="FF6600"/>
              </a:solidFill>
            </a:endParaRPr>
          </a:p>
        </p:txBody>
      </p:sp>
      <p:sp>
        <p:nvSpPr>
          <p:cNvPr id="9" name="Text Box 7"/>
          <p:cNvSpPr txBox="1">
            <a:spLocks noChangeArrowheads="1"/>
          </p:cNvSpPr>
          <p:nvPr/>
        </p:nvSpPr>
        <p:spPr bwMode="auto">
          <a:xfrm>
            <a:off x="228600" y="6583362"/>
            <a:ext cx="4495800" cy="276999"/>
          </a:xfrm>
          <a:prstGeom prst="rect">
            <a:avLst/>
          </a:prstGeom>
          <a:noFill/>
          <a:ln w="9525">
            <a:noFill/>
            <a:miter lim="800000"/>
            <a:headEnd/>
            <a:tailEnd/>
          </a:ln>
          <a:effectLst/>
        </p:spPr>
        <p:txBody>
          <a:bodyPr>
            <a:spAutoFit/>
          </a:bodyPr>
          <a:lstStyle/>
          <a:p>
            <a:pPr marL="0" marR="0" lvl="0" indent="0" algn="r" defTabSz="914400" eaLnBrk="1" fontAlgn="auto" latinLnBrk="0" hangingPunct="1">
              <a:lnSpc>
                <a:spcPct val="100000"/>
              </a:lnSpc>
              <a:spcBef>
                <a:spcPct val="50000"/>
              </a:spcBef>
              <a:spcAft>
                <a:spcPts val="0"/>
              </a:spcAft>
              <a:buClrTx/>
              <a:buSzTx/>
              <a:buFontTx/>
              <a:buNone/>
              <a:tabLst/>
              <a:defRPr/>
            </a:pPr>
            <a:r>
              <a:rPr kumimoji="0" lang="it-IT" sz="1200" b="0" i="0" u="none" strike="noStrike" kern="0" cap="none" spc="0" normalizeH="0" baseline="0" noProof="0" dirty="0">
                <a:ln>
                  <a:noFill/>
                </a:ln>
                <a:solidFill>
                  <a:srgbClr val="003F6E"/>
                </a:solidFill>
                <a:effectLst/>
                <a:uLnTx/>
                <a:uFillTx/>
              </a:rPr>
              <a:t>Tesi di Laurea Magistrale – Nome Cognome</a:t>
            </a:r>
          </a:p>
        </p:txBody>
      </p:sp>
    </p:spTree>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64" r:id="rId5"/>
    <p:sldLayoutId id="2147483675" r:id="rId6"/>
    <p:sldLayoutId id="2147483665" r:id="rId7"/>
    <p:sldLayoutId id="2147483666" r:id="rId8"/>
  </p:sldLayoutIdLst>
  <p:hf hdr="0" dt="0"/>
  <p:txStyles>
    <p:titleStyle>
      <a:lvl1pPr algn="ctr" rtl="0" eaLnBrk="1" fontAlgn="base" hangingPunct="1">
        <a:spcBef>
          <a:spcPct val="0"/>
        </a:spcBef>
        <a:spcAft>
          <a:spcPct val="0"/>
        </a:spcAft>
        <a:defRPr sz="4400" kern="1200">
          <a:solidFill>
            <a:schemeClr val="tx1"/>
          </a:solidFill>
          <a:latin typeface="+mj-lt"/>
          <a:ea typeface="ＭＳ Ｐゴシック" charset="0"/>
          <a:cs typeface="+mj-cs"/>
        </a:defRPr>
      </a:lvl1pPr>
      <a:lvl2pPr algn="ctr" rtl="0" eaLnBrk="1" fontAlgn="base" hangingPunct="1">
        <a:spcBef>
          <a:spcPct val="0"/>
        </a:spcBef>
        <a:spcAft>
          <a:spcPct val="0"/>
        </a:spcAft>
        <a:defRPr sz="4400">
          <a:solidFill>
            <a:schemeClr val="tx1"/>
          </a:solidFill>
          <a:latin typeface="Calibri" pitchFamily="34" charset="0"/>
          <a:ea typeface="ＭＳ Ｐゴシック" charset="0"/>
        </a:defRPr>
      </a:lvl2pPr>
      <a:lvl3pPr algn="ctr" rtl="0" eaLnBrk="1" fontAlgn="base" hangingPunct="1">
        <a:spcBef>
          <a:spcPct val="0"/>
        </a:spcBef>
        <a:spcAft>
          <a:spcPct val="0"/>
        </a:spcAft>
        <a:defRPr sz="4400">
          <a:solidFill>
            <a:schemeClr val="tx1"/>
          </a:solidFill>
          <a:latin typeface="Calibri" pitchFamily="34" charset="0"/>
          <a:ea typeface="ＭＳ Ｐゴシック" charset="0"/>
        </a:defRPr>
      </a:lvl3pPr>
      <a:lvl4pPr algn="ctr" rtl="0" eaLnBrk="1" fontAlgn="base" hangingPunct="1">
        <a:spcBef>
          <a:spcPct val="0"/>
        </a:spcBef>
        <a:spcAft>
          <a:spcPct val="0"/>
        </a:spcAft>
        <a:defRPr sz="4400">
          <a:solidFill>
            <a:schemeClr val="tx1"/>
          </a:solidFill>
          <a:latin typeface="Calibri" pitchFamily="34" charset="0"/>
          <a:ea typeface="ＭＳ Ｐゴシック" charset="0"/>
        </a:defRPr>
      </a:lvl4pPr>
      <a:lvl5pPr algn="ctr" rtl="0" eaLnBrk="1" fontAlgn="base" hangingPunct="1">
        <a:spcBef>
          <a:spcPct val="0"/>
        </a:spcBef>
        <a:spcAft>
          <a:spcPct val="0"/>
        </a:spcAft>
        <a:defRPr sz="4400">
          <a:solidFill>
            <a:schemeClr val="tx1"/>
          </a:solidFill>
          <a:latin typeface="Calibri" pitchFamily="34" charset="0"/>
          <a:ea typeface="ＭＳ Ｐゴシック"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defRPr sz="3200" kern="1200">
          <a:solidFill>
            <a:schemeClr val="tx1"/>
          </a:solidFill>
          <a:latin typeface="+mn-lt"/>
          <a:ea typeface="ＭＳ Ｐゴシック" charset="0"/>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ＭＳ Ｐゴシック" charset="0"/>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ＭＳ Ｐゴシック" charset="0"/>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2050" name="Picture 65" descr="powerpoint1"/>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9"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eaLnBrk="0" hangingPunct="0">
              <a:spcBef>
                <a:spcPct val="20000"/>
              </a:spcBef>
              <a:defRPr/>
            </a:pPr>
            <a:endParaRPr lang="it-IT">
              <a:latin typeface="Arial" charset="0"/>
              <a:ea typeface="+mn-ea"/>
            </a:endParaRPr>
          </a:p>
        </p:txBody>
      </p:sp>
      <p:sp>
        <p:nvSpPr>
          <p:cNvPr id="2052" name="Rectangle 19"/>
          <p:cNvSpPr>
            <a:spLocks noGrp="1" noChangeAspect="1" noChangeArrowheads="1"/>
          </p:cNvSpPr>
          <p:nvPr>
            <p:ph type="title"/>
          </p:nvPr>
        </p:nvSpPr>
        <p:spPr bwMode="auto">
          <a:xfrm>
            <a:off x="2895598" y="3530217"/>
            <a:ext cx="5984431" cy="136315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b" anchorCtr="0" compatLnSpc="1">
            <a:prstTxWarp prst="textNoShape">
              <a:avLst/>
            </a:prstTxWarp>
          </a:bodyPr>
          <a:lstStyle/>
          <a:p>
            <a:pPr lvl="0"/>
            <a:r>
              <a:rPr lang="it-IT" dirty="0"/>
              <a:t>Titolo Presentazione</a:t>
            </a:r>
          </a:p>
        </p:txBody>
      </p:sp>
      <p:sp>
        <p:nvSpPr>
          <p:cNvPr id="2053" name="Rectangle 66"/>
          <p:cNvSpPr>
            <a:spLocks noGrp="1" noChangeArrowheads="1"/>
          </p:cNvSpPr>
          <p:nvPr>
            <p:ph type="body" idx="1"/>
          </p:nvPr>
        </p:nvSpPr>
        <p:spPr bwMode="auto">
          <a:xfrm>
            <a:off x="2895599" y="5103086"/>
            <a:ext cx="5984431" cy="135944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0" tIns="0" rIns="0" bIns="0" numCol="1" anchor="t" anchorCtr="0" compatLnSpc="1">
            <a:prstTxWarp prst="textNoShape">
              <a:avLst/>
            </a:prstTxWarp>
          </a:bodyPr>
          <a:lstStyle/>
          <a:p>
            <a:pPr lvl="0"/>
            <a:r>
              <a:rPr lang="it-IT" dirty="0"/>
              <a:t>Fare clic per modificare il testo</a:t>
            </a:r>
          </a:p>
          <a:p>
            <a:pPr lvl="1"/>
            <a:r>
              <a:rPr lang="it-IT" dirty="0"/>
              <a:t>Testo</a:t>
            </a:r>
          </a:p>
          <a:p>
            <a:pPr lvl="2"/>
            <a:r>
              <a:rPr lang="it-IT" dirty="0"/>
              <a:t>Testo</a:t>
            </a:r>
          </a:p>
          <a:p>
            <a:pPr lvl="3"/>
            <a:r>
              <a:rPr lang="it-IT" dirty="0"/>
              <a:t>testo</a:t>
            </a:r>
          </a:p>
        </p:txBody>
      </p:sp>
    </p:spTree>
    <p:extLst>
      <p:ext uri="{BB962C8B-B14F-4D97-AF65-F5344CB8AC3E}">
        <p14:creationId xmlns:p14="http://schemas.microsoft.com/office/powerpoint/2010/main" val="4048614870"/>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Lst>
  <p:hf hdr="0" ftr="0" dt="0"/>
  <p:txStyles>
    <p:titleStyle>
      <a:lvl1pPr algn="l" rtl="0" eaLnBrk="1" fontAlgn="base" hangingPunct="1">
        <a:spcBef>
          <a:spcPct val="0"/>
        </a:spcBef>
        <a:spcAft>
          <a:spcPct val="0"/>
        </a:spcAft>
        <a:defRPr sz="2200" b="1" baseline="0">
          <a:solidFill>
            <a:srgbClr val="003F6E"/>
          </a:solidFill>
          <a:latin typeface="+mj-lt"/>
          <a:ea typeface="ＭＳ Ｐゴシック" charset="0"/>
          <a:cs typeface="+mj-cs"/>
        </a:defRPr>
      </a:lvl1pPr>
      <a:lvl2pPr algn="l" rtl="0" eaLnBrk="1" fontAlgn="base" hangingPunct="1">
        <a:spcBef>
          <a:spcPct val="0"/>
        </a:spcBef>
        <a:spcAft>
          <a:spcPct val="0"/>
        </a:spcAft>
        <a:defRPr sz="2200" b="1">
          <a:solidFill>
            <a:srgbClr val="003F6E"/>
          </a:solidFill>
          <a:latin typeface="Arial" charset="0"/>
          <a:ea typeface="ＭＳ Ｐゴシック" charset="0"/>
        </a:defRPr>
      </a:lvl2pPr>
      <a:lvl3pPr algn="l" rtl="0" eaLnBrk="1" fontAlgn="base" hangingPunct="1">
        <a:spcBef>
          <a:spcPct val="0"/>
        </a:spcBef>
        <a:spcAft>
          <a:spcPct val="0"/>
        </a:spcAft>
        <a:defRPr sz="2200" b="1">
          <a:solidFill>
            <a:srgbClr val="003F6E"/>
          </a:solidFill>
          <a:latin typeface="Arial" charset="0"/>
          <a:ea typeface="ＭＳ Ｐゴシック" charset="0"/>
        </a:defRPr>
      </a:lvl3pPr>
      <a:lvl4pPr algn="l" rtl="0" eaLnBrk="1" fontAlgn="base" hangingPunct="1">
        <a:spcBef>
          <a:spcPct val="0"/>
        </a:spcBef>
        <a:spcAft>
          <a:spcPct val="0"/>
        </a:spcAft>
        <a:defRPr sz="2200" b="1">
          <a:solidFill>
            <a:srgbClr val="003F6E"/>
          </a:solidFill>
          <a:latin typeface="Arial" charset="0"/>
          <a:ea typeface="ＭＳ Ｐゴシック" charset="0"/>
        </a:defRPr>
      </a:lvl4pPr>
      <a:lvl5pPr algn="l" rtl="0" eaLnBrk="1" fontAlgn="base" hangingPunct="1">
        <a:spcBef>
          <a:spcPct val="0"/>
        </a:spcBef>
        <a:spcAft>
          <a:spcPct val="0"/>
        </a:spcAft>
        <a:defRPr sz="2200" b="1">
          <a:solidFill>
            <a:srgbClr val="003F6E"/>
          </a:solidFill>
          <a:latin typeface="Arial" charset="0"/>
          <a:ea typeface="ＭＳ Ｐゴシック"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2"/>
          </a:solidFill>
          <a:latin typeface="+mn-lt"/>
          <a:ea typeface="ＭＳ Ｐゴシック" charset="0"/>
          <a:cs typeface="+mn-cs"/>
        </a:defRPr>
      </a:lvl1pPr>
      <a:lvl2pPr marL="742950" indent="-285750" algn="l" rtl="0" eaLnBrk="1" fontAlgn="base" hangingPunct="1">
        <a:spcBef>
          <a:spcPct val="20000"/>
        </a:spcBef>
        <a:spcAft>
          <a:spcPct val="0"/>
        </a:spcAft>
        <a:buClr>
          <a:srgbClr val="004C80"/>
        </a:buClr>
        <a:buSzPct val="85000"/>
        <a:buFont typeface="Wingdings" charset="0"/>
        <a:buChar char="§"/>
        <a:defRPr sz="2000">
          <a:solidFill>
            <a:schemeClr val="tx2"/>
          </a:solidFill>
          <a:latin typeface="+mn-lt"/>
          <a:ea typeface="ＭＳ Ｐゴシック" charset="0"/>
        </a:defRPr>
      </a:lvl2pPr>
      <a:lvl3pPr marL="1143000" indent="-228600" algn="l" rtl="0" eaLnBrk="1" fontAlgn="base" hangingPunct="1">
        <a:spcBef>
          <a:spcPct val="20000"/>
        </a:spcBef>
        <a:spcAft>
          <a:spcPct val="0"/>
        </a:spcAft>
        <a:buClr>
          <a:srgbClr val="004D82"/>
        </a:buClr>
        <a:buChar char="•"/>
        <a:defRPr sz="2400">
          <a:solidFill>
            <a:schemeClr val="tx2"/>
          </a:solidFill>
          <a:latin typeface="+mn-lt"/>
          <a:ea typeface="ＭＳ Ｐゴシック" charset="0"/>
        </a:defRPr>
      </a:lvl3pPr>
      <a:lvl4pPr marL="1600200" indent="-228600" algn="l" rtl="0" eaLnBrk="1" fontAlgn="base" hangingPunct="1">
        <a:spcBef>
          <a:spcPct val="20000"/>
        </a:spcBef>
        <a:spcAft>
          <a:spcPct val="0"/>
        </a:spcAft>
        <a:buClr>
          <a:srgbClr val="004C80"/>
        </a:buClr>
        <a:buChar char="–"/>
        <a:defRPr sz="2000">
          <a:solidFill>
            <a:schemeClr val="tx2"/>
          </a:solidFill>
          <a:latin typeface="+mn-lt"/>
          <a:ea typeface="ＭＳ Ｐゴシック" charset="0"/>
        </a:defRPr>
      </a:lvl4pPr>
      <a:lvl5pPr marL="2057400" indent="-228600" algn="l" rtl="0" eaLnBrk="1" fontAlgn="base" hangingPunct="1">
        <a:spcBef>
          <a:spcPct val="20000"/>
        </a:spcBef>
        <a:spcAft>
          <a:spcPct val="0"/>
        </a:spcAft>
        <a:buChar char="»"/>
        <a:defRPr sz="2000">
          <a:solidFill>
            <a:schemeClr val="tx1"/>
          </a:solidFill>
          <a:latin typeface="Minion Web" pitchFamily="18" charset="0"/>
          <a:ea typeface="ＭＳ Ｐゴシック" charset="0"/>
        </a:defRPr>
      </a:lvl5pPr>
      <a:lvl6pPr marL="2514600" indent="-228600" algn="l" rtl="0" eaLnBrk="1" fontAlgn="base" hangingPunct="1">
        <a:spcBef>
          <a:spcPct val="20000"/>
        </a:spcBef>
        <a:spcAft>
          <a:spcPct val="0"/>
        </a:spcAft>
        <a:buChar char="»"/>
        <a:defRPr sz="2000">
          <a:solidFill>
            <a:schemeClr val="tx1"/>
          </a:solidFill>
          <a:latin typeface="Minion Web" pitchFamily="18" charset="0"/>
        </a:defRPr>
      </a:lvl6pPr>
      <a:lvl7pPr marL="2971800" indent="-228600" algn="l" rtl="0" eaLnBrk="1" fontAlgn="base" hangingPunct="1">
        <a:spcBef>
          <a:spcPct val="20000"/>
        </a:spcBef>
        <a:spcAft>
          <a:spcPct val="0"/>
        </a:spcAft>
        <a:buChar char="»"/>
        <a:defRPr sz="2000">
          <a:solidFill>
            <a:schemeClr val="tx1"/>
          </a:solidFill>
          <a:latin typeface="Minion Web" pitchFamily="18" charset="0"/>
        </a:defRPr>
      </a:lvl7pPr>
      <a:lvl8pPr marL="3429000" indent="-228600" algn="l" rtl="0" eaLnBrk="1" fontAlgn="base" hangingPunct="1">
        <a:spcBef>
          <a:spcPct val="20000"/>
        </a:spcBef>
        <a:spcAft>
          <a:spcPct val="0"/>
        </a:spcAft>
        <a:buChar char="»"/>
        <a:defRPr sz="2000">
          <a:solidFill>
            <a:schemeClr val="tx1"/>
          </a:solidFill>
          <a:latin typeface="Minion Web" pitchFamily="18" charset="0"/>
        </a:defRPr>
      </a:lvl8pPr>
      <a:lvl9pPr marL="3886200" indent="-228600" algn="l" rtl="0" eaLnBrk="1" fontAlgn="base" hangingPunct="1">
        <a:spcBef>
          <a:spcPct val="20000"/>
        </a:spcBef>
        <a:spcAft>
          <a:spcPct val="0"/>
        </a:spcAft>
        <a:buChar char="»"/>
        <a:defRPr sz="2000">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4.xml"/><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0C7AD3D-36C0-5AF6-CD82-9E5965AD19A2}"/>
              </a:ext>
            </a:extLst>
          </p:cNvPr>
          <p:cNvSpPr>
            <a:spLocks noGrp="1"/>
          </p:cNvSpPr>
          <p:nvPr>
            <p:ph type="title"/>
          </p:nvPr>
        </p:nvSpPr>
        <p:spPr/>
        <p:txBody>
          <a:bodyPr/>
          <a:lstStyle/>
          <a:p>
            <a:endParaRPr lang="it-IT"/>
          </a:p>
        </p:txBody>
      </p:sp>
      <p:sp>
        <p:nvSpPr>
          <p:cNvPr id="3" name="Segnaposto contenuto 2">
            <a:extLst>
              <a:ext uri="{FF2B5EF4-FFF2-40B4-BE49-F238E27FC236}">
                <a16:creationId xmlns:a16="http://schemas.microsoft.com/office/drawing/2014/main" id="{C41F4370-19BB-BF50-247E-760F512A5152}"/>
              </a:ext>
            </a:extLst>
          </p:cNvPr>
          <p:cNvSpPr>
            <a:spLocks noGrp="1"/>
          </p:cNvSpPr>
          <p:nvPr>
            <p:ph idx="1"/>
          </p:nvPr>
        </p:nvSpPr>
        <p:spPr/>
        <p:txBody>
          <a:bodyPr/>
          <a:lstStyle/>
          <a:p>
            <a:endParaRPr lang="it-IT"/>
          </a:p>
        </p:txBody>
      </p:sp>
      <p:sp>
        <p:nvSpPr>
          <p:cNvPr id="4" name="Segnaposto contenuto 3">
            <a:extLst>
              <a:ext uri="{FF2B5EF4-FFF2-40B4-BE49-F238E27FC236}">
                <a16:creationId xmlns:a16="http://schemas.microsoft.com/office/drawing/2014/main" id="{7387F30A-E4FF-6E88-59BF-1F2D5B5E431E}"/>
              </a:ext>
            </a:extLst>
          </p:cNvPr>
          <p:cNvSpPr>
            <a:spLocks noGrp="1"/>
          </p:cNvSpPr>
          <p:nvPr>
            <p:ph sz="quarter" idx="10"/>
          </p:nvPr>
        </p:nvSpPr>
        <p:spPr/>
        <p:txBody>
          <a:bodyPr/>
          <a:lstStyle/>
          <a:p>
            <a:endParaRPr lang="it-IT"/>
          </a:p>
        </p:txBody>
      </p:sp>
    </p:spTree>
    <p:extLst>
      <p:ext uri="{BB962C8B-B14F-4D97-AF65-F5344CB8AC3E}">
        <p14:creationId xmlns:p14="http://schemas.microsoft.com/office/powerpoint/2010/main" val="2375946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8CA29F-E5A8-D258-68E6-F8201C68B23D}"/>
              </a:ext>
            </a:extLst>
          </p:cNvPr>
          <p:cNvSpPr>
            <a:spLocks noGrp="1"/>
          </p:cNvSpPr>
          <p:nvPr>
            <p:ph type="body" sz="quarter" idx="10"/>
          </p:nvPr>
        </p:nvSpPr>
        <p:spPr/>
        <p:txBody>
          <a:bodyPr/>
          <a:lstStyle/>
          <a:p>
            <a:endParaRPr lang="it-IT"/>
          </a:p>
        </p:txBody>
      </p:sp>
      <p:sp>
        <p:nvSpPr>
          <p:cNvPr id="5" name="Rettangolo 4">
            <a:extLst>
              <a:ext uri="{FF2B5EF4-FFF2-40B4-BE49-F238E27FC236}">
                <a16:creationId xmlns:a16="http://schemas.microsoft.com/office/drawing/2014/main" id="{E6A42E35-8393-14ED-F8D2-321052ADB4A6}"/>
              </a:ext>
            </a:extLst>
          </p:cNvPr>
          <p:cNvSpPr/>
          <p:nvPr/>
        </p:nvSpPr>
        <p:spPr>
          <a:xfrm>
            <a:off x="1541721" y="6634716"/>
            <a:ext cx="3104707" cy="223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3669519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8CA29F-E5A8-D258-68E6-F8201C68B23D}"/>
              </a:ext>
            </a:extLst>
          </p:cNvPr>
          <p:cNvSpPr>
            <a:spLocks noGrp="1"/>
          </p:cNvSpPr>
          <p:nvPr>
            <p:ph type="body" sz="quarter" idx="10"/>
          </p:nvPr>
        </p:nvSpPr>
        <p:spPr/>
        <p:txBody>
          <a:bodyPr/>
          <a:lstStyle/>
          <a:p>
            <a:endParaRPr lang="it-IT"/>
          </a:p>
        </p:txBody>
      </p:sp>
      <p:sp>
        <p:nvSpPr>
          <p:cNvPr id="5" name="Rettangolo 4">
            <a:extLst>
              <a:ext uri="{FF2B5EF4-FFF2-40B4-BE49-F238E27FC236}">
                <a16:creationId xmlns:a16="http://schemas.microsoft.com/office/drawing/2014/main" id="{E6A42E35-8393-14ED-F8D2-321052ADB4A6}"/>
              </a:ext>
            </a:extLst>
          </p:cNvPr>
          <p:cNvSpPr/>
          <p:nvPr/>
        </p:nvSpPr>
        <p:spPr>
          <a:xfrm>
            <a:off x="1541721" y="6634716"/>
            <a:ext cx="3104707" cy="223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3153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8CA29F-E5A8-D258-68E6-F8201C68B23D}"/>
              </a:ext>
            </a:extLst>
          </p:cNvPr>
          <p:cNvSpPr>
            <a:spLocks noGrp="1"/>
          </p:cNvSpPr>
          <p:nvPr>
            <p:ph type="body" sz="quarter" idx="10"/>
          </p:nvPr>
        </p:nvSpPr>
        <p:spPr/>
        <p:txBody>
          <a:bodyPr/>
          <a:lstStyle/>
          <a:p>
            <a:endParaRPr lang="it-IT"/>
          </a:p>
        </p:txBody>
      </p:sp>
      <p:sp>
        <p:nvSpPr>
          <p:cNvPr id="5" name="Rettangolo 4">
            <a:extLst>
              <a:ext uri="{FF2B5EF4-FFF2-40B4-BE49-F238E27FC236}">
                <a16:creationId xmlns:a16="http://schemas.microsoft.com/office/drawing/2014/main" id="{E6A42E35-8393-14ED-F8D2-321052ADB4A6}"/>
              </a:ext>
            </a:extLst>
          </p:cNvPr>
          <p:cNvSpPr/>
          <p:nvPr/>
        </p:nvSpPr>
        <p:spPr>
          <a:xfrm>
            <a:off x="1541721" y="6634716"/>
            <a:ext cx="3104707" cy="223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52089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8CA29F-E5A8-D258-68E6-F8201C68B23D}"/>
              </a:ext>
            </a:extLst>
          </p:cNvPr>
          <p:cNvSpPr>
            <a:spLocks noGrp="1"/>
          </p:cNvSpPr>
          <p:nvPr>
            <p:ph type="body" sz="quarter" idx="10"/>
          </p:nvPr>
        </p:nvSpPr>
        <p:spPr/>
        <p:txBody>
          <a:bodyPr/>
          <a:lstStyle/>
          <a:p>
            <a:endParaRPr lang="it-IT"/>
          </a:p>
        </p:txBody>
      </p:sp>
      <p:sp>
        <p:nvSpPr>
          <p:cNvPr id="5" name="Rettangolo 4">
            <a:extLst>
              <a:ext uri="{FF2B5EF4-FFF2-40B4-BE49-F238E27FC236}">
                <a16:creationId xmlns:a16="http://schemas.microsoft.com/office/drawing/2014/main" id="{E6A42E35-8393-14ED-F8D2-321052ADB4A6}"/>
              </a:ext>
            </a:extLst>
          </p:cNvPr>
          <p:cNvSpPr/>
          <p:nvPr/>
        </p:nvSpPr>
        <p:spPr>
          <a:xfrm>
            <a:off x="1541721" y="6634716"/>
            <a:ext cx="3104707" cy="223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8329954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8CA29F-E5A8-D258-68E6-F8201C68B23D}"/>
              </a:ext>
            </a:extLst>
          </p:cNvPr>
          <p:cNvSpPr>
            <a:spLocks noGrp="1"/>
          </p:cNvSpPr>
          <p:nvPr>
            <p:ph type="body" sz="quarter" idx="10"/>
          </p:nvPr>
        </p:nvSpPr>
        <p:spPr/>
        <p:txBody>
          <a:bodyPr/>
          <a:lstStyle/>
          <a:p>
            <a:endParaRPr lang="it-IT"/>
          </a:p>
        </p:txBody>
      </p:sp>
      <p:sp>
        <p:nvSpPr>
          <p:cNvPr id="5" name="Rettangolo 4">
            <a:extLst>
              <a:ext uri="{FF2B5EF4-FFF2-40B4-BE49-F238E27FC236}">
                <a16:creationId xmlns:a16="http://schemas.microsoft.com/office/drawing/2014/main" id="{E6A42E35-8393-14ED-F8D2-321052ADB4A6}"/>
              </a:ext>
            </a:extLst>
          </p:cNvPr>
          <p:cNvSpPr/>
          <p:nvPr/>
        </p:nvSpPr>
        <p:spPr>
          <a:xfrm>
            <a:off x="1541721" y="6634716"/>
            <a:ext cx="3104707" cy="223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5040972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egnaposto testo 2">
            <a:extLst>
              <a:ext uri="{FF2B5EF4-FFF2-40B4-BE49-F238E27FC236}">
                <a16:creationId xmlns:a16="http://schemas.microsoft.com/office/drawing/2014/main" id="{FD8CA29F-E5A8-D258-68E6-F8201C68B23D}"/>
              </a:ext>
            </a:extLst>
          </p:cNvPr>
          <p:cNvSpPr>
            <a:spLocks noGrp="1"/>
          </p:cNvSpPr>
          <p:nvPr>
            <p:ph type="body" sz="quarter" idx="10"/>
          </p:nvPr>
        </p:nvSpPr>
        <p:spPr>
          <a:xfrm>
            <a:off x="687867" y="102572"/>
            <a:ext cx="7061200" cy="512762"/>
          </a:xfrm>
        </p:spPr>
        <p:txBody>
          <a:bodyPr/>
          <a:lstStyle/>
          <a:p>
            <a:r>
              <a:rPr lang="en-GB" dirty="0"/>
              <a:t>Main results analysis </a:t>
            </a:r>
          </a:p>
        </p:txBody>
      </p:sp>
      <p:sp>
        <p:nvSpPr>
          <p:cNvPr id="5" name="Rettangolo 4">
            <a:extLst>
              <a:ext uri="{FF2B5EF4-FFF2-40B4-BE49-F238E27FC236}">
                <a16:creationId xmlns:a16="http://schemas.microsoft.com/office/drawing/2014/main" id="{E6A42E35-8393-14ED-F8D2-321052ADB4A6}"/>
              </a:ext>
            </a:extLst>
          </p:cNvPr>
          <p:cNvSpPr/>
          <p:nvPr/>
        </p:nvSpPr>
        <p:spPr>
          <a:xfrm>
            <a:off x="1541721" y="6634716"/>
            <a:ext cx="3104707" cy="223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 name="CasellaDiTesto 6">
            <a:extLst>
              <a:ext uri="{FF2B5EF4-FFF2-40B4-BE49-F238E27FC236}">
                <a16:creationId xmlns:a16="http://schemas.microsoft.com/office/drawing/2014/main" id="{225EB3D2-2A6C-492E-A68F-4DAB48A00897}"/>
              </a:ext>
            </a:extLst>
          </p:cNvPr>
          <p:cNvSpPr txBox="1"/>
          <p:nvPr/>
        </p:nvSpPr>
        <p:spPr>
          <a:xfrm>
            <a:off x="72000" y="871714"/>
            <a:ext cx="9000000" cy="584775"/>
          </a:xfrm>
          <a:prstGeom prst="rect">
            <a:avLst/>
          </a:prstGeom>
          <a:noFill/>
        </p:spPr>
        <p:txBody>
          <a:bodyPr wrap="square" rtlCol="0">
            <a:spAutoFit/>
          </a:bodyPr>
          <a:lstStyle/>
          <a:p>
            <a:r>
              <a:rPr lang="en-GB" sz="1600" dirty="0">
                <a:solidFill>
                  <a:schemeClr val="tx1">
                    <a:lumMod val="75000"/>
                    <a:lumOff val="25000"/>
                  </a:schemeClr>
                </a:solidFill>
              </a:rPr>
              <a:t>Comparison between wind history 1 and 4 in dry condition – same turbulence intensity, but different wind speed</a:t>
            </a:r>
          </a:p>
        </p:txBody>
      </p:sp>
      <p:sp>
        <p:nvSpPr>
          <p:cNvPr id="4" name="CasellaDiTesto 3">
            <a:extLst>
              <a:ext uri="{FF2B5EF4-FFF2-40B4-BE49-F238E27FC236}">
                <a16:creationId xmlns:a16="http://schemas.microsoft.com/office/drawing/2014/main" id="{2FAC87A2-F54F-7AF2-5758-CC1325DAC150}"/>
              </a:ext>
            </a:extLst>
          </p:cNvPr>
          <p:cNvSpPr txBox="1"/>
          <p:nvPr/>
        </p:nvSpPr>
        <p:spPr>
          <a:xfrm>
            <a:off x="687867" y="461445"/>
            <a:ext cx="9000000" cy="307777"/>
          </a:xfrm>
          <a:prstGeom prst="rect">
            <a:avLst/>
          </a:prstGeom>
          <a:noFill/>
        </p:spPr>
        <p:txBody>
          <a:bodyPr wrap="square" rtlCol="0">
            <a:spAutoFit/>
          </a:bodyPr>
          <a:lstStyle/>
          <a:p>
            <a:r>
              <a:rPr lang="en-GB" sz="1400" dirty="0">
                <a:solidFill>
                  <a:schemeClr val="accent6"/>
                </a:solidFill>
                <a:latin typeface=""/>
              </a:rPr>
              <a:t>Analysis of six different wind histories in different meteorological conditions (dry, wet and snow)</a:t>
            </a:r>
          </a:p>
        </p:txBody>
      </p:sp>
      <p:pic>
        <p:nvPicPr>
          <p:cNvPr id="13" name="Immagine 12">
            <a:extLst>
              <a:ext uri="{FF2B5EF4-FFF2-40B4-BE49-F238E27FC236}">
                <a16:creationId xmlns:a16="http://schemas.microsoft.com/office/drawing/2014/main" id="{0D6BF901-B466-1A00-5853-C3776936D958}"/>
              </a:ext>
            </a:extLst>
          </p:cNvPr>
          <p:cNvPicPr>
            <a:picLocks noChangeAspect="1"/>
          </p:cNvPicPr>
          <p:nvPr/>
        </p:nvPicPr>
        <p:blipFill>
          <a:blip r:embed="rId3" cstate="email">
            <a:extLst>
              <a:ext uri="{28A0092B-C50C-407E-A947-70E740481C1C}">
                <a14:useLocalDpi xmlns:a14="http://schemas.microsoft.com/office/drawing/2010/main" val="0"/>
              </a:ext>
            </a:extLst>
          </a:blip>
          <a:srcRect/>
          <a:stretch/>
        </p:blipFill>
        <p:spPr>
          <a:xfrm>
            <a:off x="4646428" y="3743953"/>
            <a:ext cx="4494588" cy="2287467"/>
          </a:xfrm>
          <a:prstGeom prst="rect">
            <a:avLst/>
          </a:prstGeom>
        </p:spPr>
      </p:pic>
      <p:pic>
        <p:nvPicPr>
          <p:cNvPr id="15" name="Immagine 14">
            <a:extLst>
              <a:ext uri="{FF2B5EF4-FFF2-40B4-BE49-F238E27FC236}">
                <a16:creationId xmlns:a16="http://schemas.microsoft.com/office/drawing/2014/main" id="{C222AB67-FE19-1A1E-CC84-D045F8088711}"/>
              </a:ext>
            </a:extLst>
          </p:cNvPr>
          <p:cNvPicPr>
            <a:picLocks noChangeAspect="1"/>
          </p:cNvPicPr>
          <p:nvPr/>
        </p:nvPicPr>
        <p:blipFill>
          <a:blip r:embed="rId4" cstate="email">
            <a:extLst>
              <a:ext uri="{28A0092B-C50C-407E-A947-70E740481C1C}">
                <a14:useLocalDpi xmlns:a14="http://schemas.microsoft.com/office/drawing/2010/main" val="0"/>
              </a:ext>
            </a:extLst>
          </a:blip>
          <a:srcRect/>
          <a:stretch/>
        </p:blipFill>
        <p:spPr>
          <a:xfrm>
            <a:off x="4649412" y="1456487"/>
            <a:ext cx="4494588" cy="2287467"/>
          </a:xfrm>
          <a:prstGeom prst="rect">
            <a:avLst/>
          </a:prstGeom>
        </p:spPr>
      </p:pic>
      <p:grpSp>
        <p:nvGrpSpPr>
          <p:cNvPr id="17" name="Gruppo 16">
            <a:extLst>
              <a:ext uri="{FF2B5EF4-FFF2-40B4-BE49-F238E27FC236}">
                <a16:creationId xmlns:a16="http://schemas.microsoft.com/office/drawing/2014/main" id="{361D698F-82EC-D86E-FAFC-71BBBDA0C846}"/>
              </a:ext>
            </a:extLst>
          </p:cNvPr>
          <p:cNvGrpSpPr/>
          <p:nvPr/>
        </p:nvGrpSpPr>
        <p:grpSpPr>
          <a:xfrm>
            <a:off x="2707" y="1459708"/>
            <a:ext cx="4494588" cy="5100039"/>
            <a:chOff x="74706" y="1459705"/>
            <a:chExt cx="4494588" cy="5100039"/>
          </a:xfrm>
        </p:grpSpPr>
        <p:pic>
          <p:nvPicPr>
            <p:cNvPr id="9" name="Immagine 8">
              <a:extLst>
                <a:ext uri="{FF2B5EF4-FFF2-40B4-BE49-F238E27FC236}">
                  <a16:creationId xmlns:a16="http://schemas.microsoft.com/office/drawing/2014/main" id="{1E216091-19F0-8CA7-1077-476E790B1AE0}"/>
                </a:ext>
              </a:extLst>
            </p:cNvPr>
            <p:cNvPicPr>
              <a:picLocks noChangeAspect="1"/>
            </p:cNvPicPr>
            <p:nvPr/>
          </p:nvPicPr>
          <p:blipFill>
            <a:blip r:embed="rId5" cstate="email">
              <a:extLst>
                <a:ext uri="{28A0092B-C50C-407E-A947-70E740481C1C}">
                  <a14:useLocalDpi xmlns:a14="http://schemas.microsoft.com/office/drawing/2010/main" val="0"/>
                </a:ext>
              </a:extLst>
            </a:blip>
            <a:srcRect/>
            <a:stretch/>
          </p:blipFill>
          <p:spPr>
            <a:xfrm>
              <a:off x="74706" y="1459705"/>
              <a:ext cx="4494588" cy="2287467"/>
            </a:xfrm>
            <a:prstGeom prst="rect">
              <a:avLst/>
            </a:prstGeom>
          </p:spPr>
        </p:pic>
        <p:pic>
          <p:nvPicPr>
            <p:cNvPr id="11" name="Immagine 10">
              <a:extLst>
                <a:ext uri="{FF2B5EF4-FFF2-40B4-BE49-F238E27FC236}">
                  <a16:creationId xmlns:a16="http://schemas.microsoft.com/office/drawing/2014/main" id="{2D51B301-D358-294E-7BD9-A6236FD8C68C}"/>
                </a:ext>
              </a:extLst>
            </p:cNvPr>
            <p:cNvPicPr>
              <a:picLocks noChangeAspect="1"/>
            </p:cNvPicPr>
            <p:nvPr/>
          </p:nvPicPr>
          <p:blipFill>
            <a:blip r:embed="rId6" cstate="email">
              <a:extLst>
                <a:ext uri="{28A0092B-C50C-407E-A947-70E740481C1C}">
                  <a14:useLocalDpi xmlns:a14="http://schemas.microsoft.com/office/drawing/2010/main" val="0"/>
                </a:ext>
              </a:extLst>
            </a:blip>
            <a:srcRect/>
            <a:stretch/>
          </p:blipFill>
          <p:spPr>
            <a:xfrm>
              <a:off x="74706" y="3743953"/>
              <a:ext cx="4494588" cy="2287467"/>
            </a:xfrm>
            <a:prstGeom prst="rect">
              <a:avLst/>
            </a:prstGeom>
          </p:spPr>
        </p:pic>
        <p:sp>
          <p:nvSpPr>
            <p:cNvPr id="16" name="CasellaDiTesto 15">
              <a:extLst>
                <a:ext uri="{FF2B5EF4-FFF2-40B4-BE49-F238E27FC236}">
                  <a16:creationId xmlns:a16="http://schemas.microsoft.com/office/drawing/2014/main" id="{79BDF218-7832-C137-BCC1-0BAF0722CE9C}"/>
                </a:ext>
              </a:extLst>
            </p:cNvPr>
            <p:cNvSpPr txBox="1"/>
            <p:nvPr/>
          </p:nvSpPr>
          <p:spPr>
            <a:xfrm>
              <a:off x="395021" y="5982663"/>
              <a:ext cx="3972153" cy="577081"/>
            </a:xfrm>
            <a:prstGeom prst="rect">
              <a:avLst/>
            </a:prstGeom>
            <a:noFill/>
          </p:spPr>
          <p:txBody>
            <a:bodyPr wrap="square" rtlCol="0">
              <a:spAutoFit/>
            </a:bodyPr>
            <a:lstStyle/>
            <a:p>
              <a:pPr algn="ctr"/>
              <a:r>
                <a:rPr lang="en-GB" sz="1050" i="1" dirty="0">
                  <a:solidFill>
                    <a:schemeClr val="tx1">
                      <a:lumMod val="50000"/>
                      <a:lumOff val="50000"/>
                    </a:schemeClr>
                  </a:solidFill>
                </a:rPr>
                <a:t>The trends of the forces and aerodynamic moment in the two cases are similar, while the modulus changes considerably</a:t>
              </a:r>
            </a:p>
            <a:p>
              <a:pPr algn="ctr"/>
              <a:r>
                <a:rPr lang="en-GB" sz="1050" i="1" dirty="0">
                  <a:solidFill>
                    <a:schemeClr val="tx1">
                      <a:lumMod val="50000"/>
                      <a:lumOff val="50000"/>
                    </a:schemeClr>
                  </a:solidFill>
                </a:rPr>
                <a:t>[WH 1 on top, WH 4 on bottom]</a:t>
              </a:r>
            </a:p>
          </p:txBody>
        </p:sp>
      </p:grpSp>
      <p:sp>
        <p:nvSpPr>
          <p:cNvPr id="19" name="CasellaDiTesto 18">
            <a:extLst>
              <a:ext uri="{FF2B5EF4-FFF2-40B4-BE49-F238E27FC236}">
                <a16:creationId xmlns:a16="http://schemas.microsoft.com/office/drawing/2014/main" id="{356E57FA-394E-112D-C004-546CAE902797}"/>
              </a:ext>
            </a:extLst>
          </p:cNvPr>
          <p:cNvSpPr txBox="1"/>
          <p:nvPr/>
        </p:nvSpPr>
        <p:spPr>
          <a:xfrm>
            <a:off x="4718304" y="6031420"/>
            <a:ext cx="4215384" cy="738664"/>
          </a:xfrm>
          <a:prstGeom prst="rect">
            <a:avLst/>
          </a:prstGeom>
          <a:noFill/>
        </p:spPr>
        <p:txBody>
          <a:bodyPr wrap="square" rtlCol="0">
            <a:spAutoFit/>
          </a:bodyPr>
          <a:lstStyle/>
          <a:p>
            <a:pPr algn="ctr"/>
            <a:r>
              <a:rPr lang="en-GB" sz="1050" dirty="0">
                <a:solidFill>
                  <a:schemeClr val="tx1">
                    <a:lumMod val="50000"/>
                    <a:lumOff val="50000"/>
                  </a:schemeClr>
                </a:solidFill>
              </a:rPr>
              <a:t>As can be seen from the trajectory plot, in the second case the truck is more unbalanced</a:t>
            </a:r>
          </a:p>
          <a:p>
            <a:pPr algn="ctr"/>
            <a:r>
              <a:rPr lang="en-GB" sz="1050" i="1" dirty="0">
                <a:solidFill>
                  <a:schemeClr val="tx1">
                    <a:lumMod val="50000"/>
                    <a:lumOff val="50000"/>
                  </a:schemeClr>
                </a:solidFill>
              </a:rPr>
              <a:t>[WH 1 on top, WH 4 on bottom]</a:t>
            </a:r>
          </a:p>
          <a:p>
            <a:pPr algn="ctr"/>
            <a:endParaRPr lang="en-GB" sz="1050" dirty="0">
              <a:solidFill>
                <a:schemeClr val="tx1">
                  <a:lumMod val="50000"/>
                  <a:lumOff val="50000"/>
                </a:schemeClr>
              </a:solidFill>
            </a:endParaRPr>
          </a:p>
        </p:txBody>
      </p:sp>
    </p:spTree>
    <p:extLst>
      <p:ext uri="{BB962C8B-B14F-4D97-AF65-F5344CB8AC3E}">
        <p14:creationId xmlns:p14="http://schemas.microsoft.com/office/powerpoint/2010/main" val="1735920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ttangolo 4">
            <a:extLst>
              <a:ext uri="{FF2B5EF4-FFF2-40B4-BE49-F238E27FC236}">
                <a16:creationId xmlns:a16="http://schemas.microsoft.com/office/drawing/2014/main" id="{E6A42E35-8393-14ED-F8D2-321052ADB4A6}"/>
              </a:ext>
            </a:extLst>
          </p:cNvPr>
          <p:cNvSpPr/>
          <p:nvPr/>
        </p:nvSpPr>
        <p:spPr>
          <a:xfrm>
            <a:off x="1541721" y="6634716"/>
            <a:ext cx="3104707" cy="223284"/>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 name="Segnaposto testo 2">
            <a:extLst>
              <a:ext uri="{FF2B5EF4-FFF2-40B4-BE49-F238E27FC236}">
                <a16:creationId xmlns:a16="http://schemas.microsoft.com/office/drawing/2014/main" id="{8FDBCE63-4049-A8C2-D38F-B0476CBDED15}"/>
              </a:ext>
            </a:extLst>
          </p:cNvPr>
          <p:cNvSpPr txBox="1">
            <a:spLocks/>
          </p:cNvSpPr>
          <p:nvPr/>
        </p:nvSpPr>
        <p:spPr>
          <a:xfrm>
            <a:off x="687867" y="102572"/>
            <a:ext cx="7061200" cy="512762"/>
          </a:xfrm>
          <a:prstGeom prst="rect">
            <a:avLst/>
          </a:prstGeom>
        </p:spPr>
        <p:txBody>
          <a:bodyPr vert="horz"/>
          <a:lstStyle>
            <a:lvl1pPr marL="342900" indent="-342900" algn="l" rtl="0" eaLnBrk="1" fontAlgn="base" hangingPunct="1">
              <a:spcBef>
                <a:spcPct val="20000"/>
              </a:spcBef>
              <a:spcAft>
                <a:spcPct val="0"/>
              </a:spcAft>
              <a:buFont typeface="Arial" charset="0"/>
              <a:defRPr sz="2400" b="1" i="0" kern="1200">
                <a:solidFill>
                  <a:schemeClr val="tx2"/>
                </a:solidFill>
                <a:latin typeface="Arial"/>
                <a:ea typeface="ＭＳ Ｐゴシック" charset="0"/>
                <a:cs typeface="Arial"/>
              </a:defRPr>
            </a:lvl1pPr>
            <a:lvl2pPr marL="457200" indent="0" algn="l" rtl="0" eaLnBrk="1" fontAlgn="base" hangingPunct="1">
              <a:spcBef>
                <a:spcPct val="20000"/>
              </a:spcBef>
              <a:spcAft>
                <a:spcPct val="0"/>
              </a:spcAft>
              <a:buFont typeface="Arial" charset="0"/>
              <a:buNone/>
              <a:defRPr sz="2800" kern="1200">
                <a:solidFill>
                  <a:schemeClr val="tx1"/>
                </a:solidFill>
                <a:latin typeface="+mn-lt"/>
                <a:ea typeface="ＭＳ Ｐゴシック" charset="0"/>
                <a:cs typeface="+mn-cs"/>
              </a:defRPr>
            </a:lvl2pPr>
            <a:lvl3pPr marL="914400" indent="0" algn="l" rtl="0" eaLnBrk="1" fontAlgn="base" hangingPunct="1">
              <a:spcBef>
                <a:spcPct val="20000"/>
              </a:spcBef>
              <a:spcAft>
                <a:spcPct val="0"/>
              </a:spcAft>
              <a:buFont typeface="Arial" charset="0"/>
              <a:buNone/>
              <a:defRPr sz="2400" kern="1200">
                <a:solidFill>
                  <a:schemeClr val="tx1"/>
                </a:solidFill>
                <a:latin typeface="+mn-lt"/>
                <a:ea typeface="ＭＳ Ｐゴシック" charset="0"/>
                <a:cs typeface="+mn-cs"/>
              </a:defRPr>
            </a:lvl3pPr>
            <a:lvl4pPr marL="1371600" indent="0" algn="l" rtl="0" eaLnBrk="1" fontAlgn="base" hangingPunct="1">
              <a:spcBef>
                <a:spcPct val="20000"/>
              </a:spcBef>
              <a:spcAft>
                <a:spcPct val="0"/>
              </a:spcAft>
              <a:buFont typeface="Arial" charset="0"/>
              <a:buNone/>
              <a:defRPr sz="2000" kern="1200">
                <a:solidFill>
                  <a:schemeClr val="tx1"/>
                </a:solidFill>
                <a:latin typeface="+mn-lt"/>
                <a:ea typeface="ＭＳ Ｐゴシック" charset="0"/>
                <a:cs typeface="+mn-cs"/>
              </a:defRPr>
            </a:lvl4pPr>
            <a:lvl5pPr marL="1828800" indent="0" algn="l" rtl="0" eaLnBrk="1" fontAlgn="base" hangingPunct="1">
              <a:spcBef>
                <a:spcPct val="20000"/>
              </a:spcBef>
              <a:spcAft>
                <a:spcPct val="0"/>
              </a:spcAft>
              <a:buFont typeface="Arial" charset="0"/>
              <a:buNone/>
              <a:defRPr sz="2000" kern="1200">
                <a:solidFill>
                  <a:schemeClr val="tx1"/>
                </a:solidFill>
                <a:latin typeface="+mn-lt"/>
                <a:ea typeface="ＭＳ Ｐゴシック" charset="0"/>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GB"/>
              <a:t>Main results analysis </a:t>
            </a:r>
            <a:endParaRPr lang="en-GB" dirty="0"/>
          </a:p>
        </p:txBody>
      </p:sp>
      <p:sp>
        <p:nvSpPr>
          <p:cNvPr id="7" name="CasellaDiTesto 6">
            <a:extLst>
              <a:ext uri="{FF2B5EF4-FFF2-40B4-BE49-F238E27FC236}">
                <a16:creationId xmlns:a16="http://schemas.microsoft.com/office/drawing/2014/main" id="{85307BA0-B21C-228C-F57C-DF31DD3FD312}"/>
              </a:ext>
            </a:extLst>
          </p:cNvPr>
          <p:cNvSpPr txBox="1"/>
          <p:nvPr/>
        </p:nvSpPr>
        <p:spPr>
          <a:xfrm>
            <a:off x="687867" y="461445"/>
            <a:ext cx="9000000" cy="307777"/>
          </a:xfrm>
          <a:prstGeom prst="rect">
            <a:avLst/>
          </a:prstGeom>
          <a:noFill/>
        </p:spPr>
        <p:txBody>
          <a:bodyPr wrap="square" rtlCol="0">
            <a:spAutoFit/>
          </a:bodyPr>
          <a:lstStyle/>
          <a:p>
            <a:r>
              <a:rPr lang="en-GB" sz="1400" dirty="0">
                <a:solidFill>
                  <a:schemeClr val="accent6"/>
                </a:solidFill>
                <a:latin typeface=""/>
              </a:rPr>
              <a:t>Analysis of six different wind histories in different meteorological conditions (dry, wet and snow)</a:t>
            </a:r>
          </a:p>
        </p:txBody>
      </p:sp>
      <p:sp>
        <p:nvSpPr>
          <p:cNvPr id="10" name="CasellaDiTesto 9">
            <a:extLst>
              <a:ext uri="{FF2B5EF4-FFF2-40B4-BE49-F238E27FC236}">
                <a16:creationId xmlns:a16="http://schemas.microsoft.com/office/drawing/2014/main" id="{2E75EED7-FD2E-F07E-884E-0E9D63F6D163}"/>
              </a:ext>
            </a:extLst>
          </p:cNvPr>
          <p:cNvSpPr txBox="1"/>
          <p:nvPr/>
        </p:nvSpPr>
        <p:spPr>
          <a:xfrm>
            <a:off x="72000" y="871714"/>
            <a:ext cx="9000000" cy="584775"/>
          </a:xfrm>
          <a:prstGeom prst="rect">
            <a:avLst/>
          </a:prstGeom>
          <a:noFill/>
        </p:spPr>
        <p:txBody>
          <a:bodyPr wrap="square" rtlCol="0">
            <a:spAutoFit/>
          </a:bodyPr>
          <a:lstStyle/>
          <a:p>
            <a:r>
              <a:rPr lang="en-GB" sz="1600" dirty="0">
                <a:solidFill>
                  <a:schemeClr val="tx1">
                    <a:lumMod val="75000"/>
                    <a:lumOff val="25000"/>
                  </a:schemeClr>
                </a:solidFill>
              </a:rPr>
              <a:t>Comparison between wind history 1 and 3 in dry condition – same wind speed, but different turbulence intensity</a:t>
            </a:r>
          </a:p>
        </p:txBody>
      </p:sp>
      <p:pic>
        <p:nvPicPr>
          <p:cNvPr id="3" name="Immagine 2" descr="Immagine che contiene testo, linea, Diagramma, schermata&#10;&#10;Descrizione generata automaticamente">
            <a:extLst>
              <a:ext uri="{FF2B5EF4-FFF2-40B4-BE49-F238E27FC236}">
                <a16:creationId xmlns:a16="http://schemas.microsoft.com/office/drawing/2014/main" id="{979A0D70-24D6-0DF5-B02E-6605AC0BDBD9}"/>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0" y="1164101"/>
            <a:ext cx="4500000" cy="2296500"/>
          </a:xfrm>
          <a:prstGeom prst="rect">
            <a:avLst/>
          </a:prstGeom>
        </p:spPr>
      </p:pic>
      <p:pic>
        <p:nvPicPr>
          <p:cNvPr id="8" name="Immagine 7" descr="Immagine che contiene testo, linea, Diagramma, Carattere&#10;&#10;Descrizione generata automaticamente">
            <a:extLst>
              <a:ext uri="{FF2B5EF4-FFF2-40B4-BE49-F238E27FC236}">
                <a16:creationId xmlns:a16="http://schemas.microsoft.com/office/drawing/2014/main" id="{54D10DD9-E3EB-22E5-06C3-A981EBA33017}"/>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0" y="3429000"/>
            <a:ext cx="4500000" cy="2296500"/>
          </a:xfrm>
          <a:prstGeom prst="rect">
            <a:avLst/>
          </a:prstGeom>
        </p:spPr>
      </p:pic>
      <p:pic>
        <p:nvPicPr>
          <p:cNvPr id="15" name="Immagine 14" descr="Immagine che contiene testo, linea, Diagramma, schermata&#10;&#10;Descrizione generata automaticamente">
            <a:extLst>
              <a:ext uri="{FF2B5EF4-FFF2-40B4-BE49-F238E27FC236}">
                <a16:creationId xmlns:a16="http://schemas.microsoft.com/office/drawing/2014/main" id="{4E378F8D-4BA1-D182-0E62-27245BF5B4A2}"/>
              </a:ext>
            </a:extLst>
          </p:cNvPr>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4646428" y="3460601"/>
            <a:ext cx="4500000" cy="2290221"/>
          </a:xfrm>
          <a:prstGeom prst="rect">
            <a:avLst/>
          </a:prstGeom>
        </p:spPr>
      </p:pic>
      <p:pic>
        <p:nvPicPr>
          <p:cNvPr id="17" name="Immagine 16" descr="Immagine che contiene testo, linea, Diagramma, diagramma&#10;&#10;Descrizione generata automaticamente">
            <a:extLst>
              <a:ext uri="{FF2B5EF4-FFF2-40B4-BE49-F238E27FC236}">
                <a16:creationId xmlns:a16="http://schemas.microsoft.com/office/drawing/2014/main" id="{C39B3135-BF7D-C0B1-2F89-664512E7E799}"/>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4572000" y="1170380"/>
            <a:ext cx="4500000" cy="2290221"/>
          </a:xfrm>
          <a:prstGeom prst="rect">
            <a:avLst/>
          </a:prstGeom>
        </p:spPr>
      </p:pic>
      <p:sp>
        <p:nvSpPr>
          <p:cNvPr id="18" name="CasellaDiTesto 17">
            <a:extLst>
              <a:ext uri="{FF2B5EF4-FFF2-40B4-BE49-F238E27FC236}">
                <a16:creationId xmlns:a16="http://schemas.microsoft.com/office/drawing/2014/main" id="{445C3AD9-5911-284E-C8E0-2ECC2F7BEDFF}"/>
              </a:ext>
            </a:extLst>
          </p:cNvPr>
          <p:cNvSpPr txBox="1"/>
          <p:nvPr/>
        </p:nvSpPr>
        <p:spPr>
          <a:xfrm>
            <a:off x="240030" y="5844540"/>
            <a:ext cx="8663940" cy="577081"/>
          </a:xfrm>
          <a:prstGeom prst="rect">
            <a:avLst/>
          </a:prstGeom>
          <a:noFill/>
        </p:spPr>
        <p:txBody>
          <a:bodyPr wrap="square" rtlCol="0">
            <a:spAutoFit/>
          </a:bodyPr>
          <a:lstStyle/>
          <a:p>
            <a:r>
              <a:rPr lang="en-US" sz="1050" dirty="0">
                <a:solidFill>
                  <a:schemeClr val="tx1">
                    <a:lumMod val="50000"/>
                    <a:lumOff val="50000"/>
                  </a:schemeClr>
                </a:solidFill>
              </a:rPr>
              <a:t>The frequency content  in the second case is more distributed at high frequencies, which is why the average value of the various quantities is similar in the two cases, while the peaks are clearly different. from the N/N plot, it is also useful to note that despite the peaks, we find ourselves with an average value of around 0.6, i.e. in a condition that is still safe </a:t>
            </a:r>
            <a:endParaRPr lang="en-GB" sz="1050" dirty="0">
              <a:solidFill>
                <a:schemeClr val="tx1">
                  <a:lumMod val="50000"/>
                  <a:lumOff val="50000"/>
                </a:schemeClr>
              </a:solidFill>
            </a:endParaRPr>
          </a:p>
        </p:txBody>
      </p:sp>
    </p:spTree>
    <p:extLst>
      <p:ext uri="{BB962C8B-B14F-4D97-AF65-F5344CB8AC3E}">
        <p14:creationId xmlns:p14="http://schemas.microsoft.com/office/powerpoint/2010/main" val="537874259"/>
      </p:ext>
    </p:extLst>
  </p:cSld>
  <p:clrMapOvr>
    <a:masterClrMapping/>
  </p:clrMapOvr>
</p:sld>
</file>

<file path=ppt/theme/theme1.xml><?xml version="1.0" encoding="utf-8"?>
<a:theme xmlns:a="http://schemas.openxmlformats.org/drawingml/2006/main" name="Intr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Intr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0" i="0" u="none" strike="noStrike" cap="none" normalizeH="0" baseline="0" smtClean="0">
            <a:ln>
              <a:noFill/>
            </a:ln>
            <a:solidFill>
              <a:schemeClr val="tx1"/>
            </a:solidFill>
            <a:effectLst/>
            <a:latin typeface="Tahoma" charset="0"/>
          </a:defRPr>
        </a:defPPr>
      </a:lstStyle>
    </a:lnDef>
  </a:objectDefaults>
  <a:extraClrSchemeLst>
    <a:extraClrScheme>
      <a:clrScheme name="1_Intr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Intr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Intr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Intr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Intr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Intr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Intro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PoliMi_TESI_Scribd">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Intr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1_Intro">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0" i="0" u="none" strike="noStrike" cap="none" normalizeH="0" baseline="0" smtClean="0">
            <a:ln>
              <a:noFill/>
            </a:ln>
            <a:solidFill>
              <a:schemeClr val="tx1"/>
            </a:solidFill>
            <a:effectLst/>
            <a:latin typeface="Tahom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it-IT" sz="2400" b="0" i="0" u="none" strike="noStrike" cap="none" normalizeH="0" baseline="0" smtClean="0">
            <a:ln>
              <a:noFill/>
            </a:ln>
            <a:solidFill>
              <a:schemeClr val="tx1"/>
            </a:solidFill>
            <a:effectLst/>
            <a:latin typeface="Tahoma" charset="0"/>
          </a:defRPr>
        </a:defPPr>
      </a:lstStyle>
    </a:lnDef>
  </a:objectDefaults>
  <a:extraClrSchemeLst>
    <a:extraClrScheme>
      <a:clrScheme name="1_Intr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1_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1_Intr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1_Intr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1_Intr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1_Intr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1_Intr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1_Intro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Tema di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PoliMi_TESI_unofficial.thmx</Template>
  <TotalTime>7801</TotalTime>
  <Words>217</Words>
  <Application>Microsoft Office PowerPoint</Application>
  <PresentationFormat>Presentazione su schermo (4:3)</PresentationFormat>
  <Paragraphs>12</Paragraphs>
  <Slides>8</Slides>
  <Notes>1</Notes>
  <HiddenSlides>0</HiddenSlides>
  <MMClips>0</MMClips>
  <ScaleCrop>false</ScaleCrop>
  <HeadingPairs>
    <vt:vector size="6" baseType="variant">
      <vt:variant>
        <vt:lpstr>Caratteri utilizzati</vt:lpstr>
      </vt:variant>
      <vt:variant>
        <vt:i4>4</vt:i4>
      </vt:variant>
      <vt:variant>
        <vt:lpstr>Tema</vt:lpstr>
      </vt:variant>
      <vt:variant>
        <vt:i4>3</vt:i4>
      </vt:variant>
      <vt:variant>
        <vt:lpstr>Titoli diapositive</vt:lpstr>
      </vt:variant>
      <vt:variant>
        <vt:i4>8</vt:i4>
      </vt:variant>
    </vt:vector>
  </HeadingPairs>
  <TitlesOfParts>
    <vt:vector size="15" baseType="lpstr">
      <vt:lpstr>Arial</vt:lpstr>
      <vt:lpstr>Calibri</vt:lpstr>
      <vt:lpstr>Minion Web</vt:lpstr>
      <vt:lpstr>Wingdings</vt:lpstr>
      <vt:lpstr>Intro</vt:lpstr>
      <vt:lpstr>PoliMi_TESI_Scribd</vt:lpstr>
      <vt:lpstr>1_Intro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Manager/>
  <Company>Politecnico di Milano</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PresentazioneTesiNomeCognome</dc:title>
  <dc:subject/>
  <dc:creator>Luca Maggiori</dc:creator>
  <cp:keywords/>
  <dc:description/>
  <cp:lastModifiedBy>Silvia Danesi</cp:lastModifiedBy>
  <cp:revision>1406</cp:revision>
  <dcterms:created xsi:type="dcterms:W3CDTF">2014-04-15T14:07:28Z</dcterms:created>
  <dcterms:modified xsi:type="dcterms:W3CDTF">2024-05-31T12:19:15Z</dcterms:modified>
  <cp:category/>
</cp:coreProperties>
</file>