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AAE"/>
    <a:srgbClr val="F7AE9F"/>
    <a:srgbClr val="DDF7E8"/>
    <a:srgbClr val="BCEED1"/>
    <a:srgbClr val="8DE3B2"/>
    <a:srgbClr val="58D68D"/>
    <a:srgbClr val="2AAC62"/>
    <a:srgbClr val="FF0000"/>
    <a:srgbClr val="339933"/>
    <a:srgbClr val="58C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C291-9D4E-4E3B-9A61-19F646268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219E61-FE91-425F-9ED6-AB3F8E2B3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5A5E0-804D-4F01-9D9F-D40C0FE8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185F3-1D0E-4018-8184-2431917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F0786-0EEB-415E-8729-512FBC84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06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B87DD-F379-4EFC-89A4-DCCDCF40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091C3-45BF-449A-A2FB-C6691C9E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4C7FB-BCB9-4D0B-9DEA-656B0747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3E894-A945-4D03-B54F-67744F60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96A84-01B3-4AA3-9EC9-5BFDBEE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05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5DB5E-7F21-419B-A898-C5B799B82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5B8819-EF32-4BEB-AB53-0362C527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5E84B-6C4F-4377-8CD3-3A401B8C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62862-3FB2-48F5-A19C-6E3F297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A89D5-F564-4393-9053-3650879F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16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698ED-F0B5-4914-B2FA-29CFFD44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FB657-5C72-43EB-81FD-A17CF7FE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EA64B-BB8A-4E95-9FA1-BF67AC07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9C2F1-72B2-4580-AEB5-CA6BE440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2871C-487E-4283-AE37-B54C83E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51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5AC8-C170-4018-930F-34EF4BA4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E5CB3D-B58C-4AF3-A143-8DB6B297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E6BE3-F89D-4D27-9A63-C9E52812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E7B08-8EB2-42BD-9D04-BAF178E0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8BC88-BB1D-4440-9213-670E0113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81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1E2C3-1C1D-4A50-8A90-032B2ABE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B7BD5-FB0C-457D-876B-5FCAB72E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20117D-2E95-40EA-80F1-6418D65C1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F744E-4CEC-4D1A-AE77-6807BB59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419CEC-BD55-4421-8F44-BBD728FF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DEB20-D0CF-42B2-A62E-858B74F4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C44C2-19A0-4454-A192-921176F4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83689-BC0F-491C-A62E-67B8BF6B1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7C9D5C-BB4C-4F58-984F-D4EED61A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510D6-A4A6-4A2B-B9BF-F713213FB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CBB4DB-7D2D-4B14-8E2B-8E4A1490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0C031B-D2CB-46D3-9834-5FE90259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B0C49A-2D45-4F41-8087-A02B56F6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277D3E-0236-4CE2-982C-30CD9CA2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3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97E0D-69A5-428F-93CA-F3025947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8D0BBD-F292-4B9F-9D02-ACD5D6C2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9100C2-5DA9-4CCD-B703-E897508F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D2106A-635A-48B8-A20A-0BFF5F7A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E2E046-F3F3-480B-B298-297C3AB1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C77DD9-D7A5-4F9C-929D-CC8EFE4C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65BB9B-CB0E-42A9-925F-0EED3E1F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4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5D0E9-F876-4DC1-BB1D-8C9838A5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870AF-9307-4317-BE42-76C228746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1A7F1-14FB-486D-A2D7-117CFF85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CD3E3-9A75-4B91-9D7B-6C42C9C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292B3-AEFE-4758-8C57-02AC550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DDC82-8456-40AE-887E-0AFE7B74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16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6A000-F88A-4D0D-ABE8-78BFA397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193A61-2C1F-4872-9E4C-313AF0906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EB69-1A62-4C84-A04C-951029FC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9CBAC-1969-452C-9435-BEFA47C7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68D05A-89AD-456A-8C06-0F6F77CD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7CBDD-E82D-4466-8DE1-3434EB85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5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AE49E8-FA05-46EC-98C5-13824498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14224D-C33D-421F-B045-B0F69E94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E8E3E-1584-4DD6-BB78-3EE1C880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BE13-05DC-4CD5-AD89-8686998636AF}" type="datetimeFigureOut">
              <a:rPr lang="es-ES" smtClean="0"/>
              <a:t>13/03/2019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639C71-6E0B-4948-93AB-74C0229FA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A0C1E8-3983-4D44-B95E-119A07892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A0AA-EF33-4A68-942F-A5E5B1EC9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5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D466B86-90D5-43DC-AEB0-913E15E75BB8}"/>
              </a:ext>
            </a:extLst>
          </p:cNvPr>
          <p:cNvGrpSpPr/>
          <p:nvPr/>
        </p:nvGrpSpPr>
        <p:grpSpPr>
          <a:xfrm>
            <a:off x="366118" y="402468"/>
            <a:ext cx="2233310" cy="2233310"/>
            <a:chOff x="6287233" y="1646652"/>
            <a:chExt cx="2233310" cy="223331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250643D-53B8-4303-A8E6-9342B8D4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7233" y="1646652"/>
              <a:ext cx="2233310" cy="2233310"/>
            </a:xfrm>
            <a:prstGeom prst="rect">
              <a:avLst/>
            </a:prstGeom>
            <a:effectLst>
              <a:outerShdw blurRad="50800" dist="38100" algn="l" rotWithShape="0">
                <a:schemeClr val="bg2">
                  <a:lumMod val="25000"/>
                  <a:alpha val="76000"/>
                </a:schemeClr>
              </a:outerShdw>
            </a:effec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840487D-C321-45B5-86C4-BC9DE601BA21}"/>
                </a:ext>
              </a:extLst>
            </p:cNvPr>
            <p:cNvGrpSpPr/>
            <p:nvPr/>
          </p:nvGrpSpPr>
          <p:grpSpPr>
            <a:xfrm>
              <a:off x="6841180" y="1993691"/>
              <a:ext cx="1125416" cy="1244184"/>
              <a:chOff x="5447095" y="3028013"/>
              <a:chExt cx="1125416" cy="1244184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C613AD3-9484-4A7D-B84A-8C1248D48D3E}"/>
                  </a:ext>
                </a:extLst>
              </p:cNvPr>
              <p:cNvSpPr/>
              <p:nvPr/>
            </p:nvSpPr>
            <p:spPr>
              <a:xfrm>
                <a:off x="5447095" y="3028013"/>
                <a:ext cx="1125416" cy="12441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15E28D5A-4C81-41BA-A8BD-494B027B3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7095" y="3028013"/>
                <a:ext cx="1048091" cy="1048091"/>
              </a:xfrm>
              <a:prstGeom prst="rect">
                <a:avLst/>
              </a:prstGeom>
            </p:spPr>
          </p:pic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C95AC5E4-36B6-408A-84B7-0D1BC7B9E9C8}"/>
              </a:ext>
            </a:extLst>
          </p:cNvPr>
          <p:cNvGrpSpPr/>
          <p:nvPr/>
        </p:nvGrpSpPr>
        <p:grpSpPr>
          <a:xfrm>
            <a:off x="4686520" y="389132"/>
            <a:ext cx="1753850" cy="1768840"/>
            <a:chOff x="4838985" y="389132"/>
            <a:chExt cx="1753850" cy="176884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8DB576D5-CD2C-43A4-88DF-49481B3B5331}"/>
                </a:ext>
              </a:extLst>
            </p:cNvPr>
            <p:cNvGrpSpPr/>
            <p:nvPr/>
          </p:nvGrpSpPr>
          <p:grpSpPr>
            <a:xfrm>
              <a:off x="4838985" y="389132"/>
              <a:ext cx="1753850" cy="1768840"/>
              <a:chOff x="4067851" y="1413525"/>
              <a:chExt cx="2672206" cy="2734298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6B9D3D9E-F9E3-47E4-855D-E0B97E13FF2F}"/>
                  </a:ext>
                </a:extLst>
              </p:cNvPr>
              <p:cNvSpPr/>
              <p:nvPr/>
            </p:nvSpPr>
            <p:spPr>
              <a:xfrm rot="8127919">
                <a:off x="4067851" y="1413525"/>
                <a:ext cx="2672206" cy="2734298"/>
              </a:xfrm>
              <a:prstGeom prst="teardrop">
                <a:avLst>
                  <a:gd name="adj" fmla="val 106404"/>
                </a:avLst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Lágrima 26">
                <a:extLst>
                  <a:ext uri="{FF2B5EF4-FFF2-40B4-BE49-F238E27FC236}">
                    <a16:creationId xmlns:a16="http://schemas.microsoft.com/office/drawing/2014/main" id="{4B818012-6538-4770-A9C3-1BBC589766A9}"/>
                  </a:ext>
                </a:extLst>
              </p:cNvPr>
              <p:cNvSpPr/>
              <p:nvPr/>
            </p:nvSpPr>
            <p:spPr>
              <a:xfrm rot="8127919">
                <a:off x="4215643" y="1550508"/>
                <a:ext cx="2376623" cy="2460331"/>
              </a:xfrm>
              <a:prstGeom prst="teardrop">
                <a:avLst>
                  <a:gd name="adj" fmla="val 106404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E5C52949-33E3-4AF0-9FBC-38C3BF258D72}"/>
                </a:ext>
              </a:extLst>
            </p:cNvPr>
            <p:cNvGrpSpPr/>
            <p:nvPr/>
          </p:nvGrpSpPr>
          <p:grpSpPr>
            <a:xfrm>
              <a:off x="5096253" y="686444"/>
              <a:ext cx="1203025" cy="1203025"/>
              <a:chOff x="5096253" y="686444"/>
              <a:chExt cx="1203025" cy="1203025"/>
            </a:xfrm>
          </p:grpSpPr>
          <p:pic>
            <p:nvPicPr>
              <p:cNvPr id="34" name="Imagen 33">
                <a:extLst>
                  <a:ext uri="{FF2B5EF4-FFF2-40B4-BE49-F238E27FC236}">
                    <a16:creationId xmlns:a16="http://schemas.microsoft.com/office/drawing/2014/main" id="{59D97D94-689B-4572-962D-14FA7688B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6253" y="686444"/>
                <a:ext cx="1203025" cy="1203025"/>
              </a:xfrm>
              <a:prstGeom prst="rect">
                <a:avLst/>
              </a:prstGeom>
            </p:spPr>
          </p:pic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070F2F43-87AB-4F54-9861-D61A8DD66ED2}"/>
                  </a:ext>
                </a:extLst>
              </p:cNvPr>
              <p:cNvGrpSpPr/>
              <p:nvPr/>
            </p:nvGrpSpPr>
            <p:grpSpPr>
              <a:xfrm>
                <a:off x="5735692" y="1381435"/>
                <a:ext cx="512773" cy="508034"/>
                <a:chOff x="5735692" y="1381435"/>
                <a:chExt cx="512773" cy="508034"/>
              </a:xfrm>
            </p:grpSpPr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7BCAE99E-3278-4C37-8AF1-2559448C7AFB}"/>
                    </a:ext>
                  </a:extLst>
                </p:cNvPr>
                <p:cNvSpPr/>
                <p:nvPr/>
              </p:nvSpPr>
              <p:spPr>
                <a:xfrm>
                  <a:off x="5735692" y="1381435"/>
                  <a:ext cx="512773" cy="50803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4" name="Cruz 43">
                  <a:extLst>
                    <a:ext uri="{FF2B5EF4-FFF2-40B4-BE49-F238E27FC236}">
                      <a16:creationId xmlns:a16="http://schemas.microsoft.com/office/drawing/2014/main" id="{219A89ED-316D-4971-938D-96A45A17C6EE}"/>
                    </a:ext>
                  </a:extLst>
                </p:cNvPr>
                <p:cNvSpPr/>
                <p:nvPr/>
              </p:nvSpPr>
              <p:spPr>
                <a:xfrm rot="2630755">
                  <a:off x="5828717" y="1474629"/>
                  <a:ext cx="341925" cy="331690"/>
                </a:xfrm>
                <a:prstGeom prst="plus">
                  <a:avLst>
                    <a:gd name="adj" fmla="val 39416"/>
                  </a:avLst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7F655AA-0DC8-4F89-B8AA-04C6CB51D510}"/>
              </a:ext>
            </a:extLst>
          </p:cNvPr>
          <p:cNvGrpSpPr/>
          <p:nvPr/>
        </p:nvGrpSpPr>
        <p:grpSpPr>
          <a:xfrm>
            <a:off x="6670683" y="368576"/>
            <a:ext cx="1753850" cy="1768840"/>
            <a:chOff x="6670683" y="368576"/>
            <a:chExt cx="1753850" cy="1768840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318C08B0-1ED4-4DBD-A3D7-83F4E92F55B2}"/>
                </a:ext>
              </a:extLst>
            </p:cNvPr>
            <p:cNvGrpSpPr/>
            <p:nvPr/>
          </p:nvGrpSpPr>
          <p:grpSpPr>
            <a:xfrm>
              <a:off x="6670683" y="368576"/>
              <a:ext cx="1753850" cy="1768840"/>
              <a:chOff x="4067851" y="1413525"/>
              <a:chExt cx="2672206" cy="2734298"/>
            </a:xfrm>
          </p:grpSpPr>
          <p:sp>
            <p:nvSpPr>
              <p:cNvPr id="53" name="Lágrima 52">
                <a:extLst>
                  <a:ext uri="{FF2B5EF4-FFF2-40B4-BE49-F238E27FC236}">
                    <a16:creationId xmlns:a16="http://schemas.microsoft.com/office/drawing/2014/main" id="{5622024E-575D-49A6-890D-3E56C5DAF9D8}"/>
                  </a:ext>
                </a:extLst>
              </p:cNvPr>
              <p:cNvSpPr/>
              <p:nvPr/>
            </p:nvSpPr>
            <p:spPr>
              <a:xfrm rot="8127919">
                <a:off x="4067851" y="1413525"/>
                <a:ext cx="2672206" cy="2734298"/>
              </a:xfrm>
              <a:prstGeom prst="teardrop">
                <a:avLst>
                  <a:gd name="adj" fmla="val 106404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Lágrima 53">
                <a:extLst>
                  <a:ext uri="{FF2B5EF4-FFF2-40B4-BE49-F238E27FC236}">
                    <a16:creationId xmlns:a16="http://schemas.microsoft.com/office/drawing/2014/main" id="{FE9F82E3-3954-41B3-A05A-51FF5427FE03}"/>
                  </a:ext>
                </a:extLst>
              </p:cNvPr>
              <p:cNvSpPr/>
              <p:nvPr/>
            </p:nvSpPr>
            <p:spPr>
              <a:xfrm rot="8127919">
                <a:off x="4215643" y="1550508"/>
                <a:ext cx="2376623" cy="2460331"/>
              </a:xfrm>
              <a:prstGeom prst="teardrop">
                <a:avLst>
                  <a:gd name="adj" fmla="val 106404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21FF53C7-7767-4044-B9DD-749D369E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799" y="651482"/>
              <a:ext cx="1203025" cy="1203025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A5C7274-105F-4A79-A929-479FF7249336}"/>
              </a:ext>
            </a:extLst>
          </p:cNvPr>
          <p:cNvGrpSpPr/>
          <p:nvPr/>
        </p:nvGrpSpPr>
        <p:grpSpPr>
          <a:xfrm>
            <a:off x="2444462" y="598841"/>
            <a:ext cx="1571387" cy="1567518"/>
            <a:chOff x="4857664" y="2528378"/>
            <a:chExt cx="1571387" cy="1567518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E175971A-2760-4CE4-A24E-2B95C69A42C9}"/>
                </a:ext>
              </a:extLst>
            </p:cNvPr>
            <p:cNvGrpSpPr/>
            <p:nvPr/>
          </p:nvGrpSpPr>
          <p:grpSpPr>
            <a:xfrm>
              <a:off x="4857664" y="2528378"/>
              <a:ext cx="1571387" cy="1567518"/>
              <a:chOff x="3817918" y="1707095"/>
              <a:chExt cx="2394202" cy="2423091"/>
            </a:xfrm>
          </p:grpSpPr>
          <p:sp>
            <p:nvSpPr>
              <p:cNvPr id="41" name="Lágrima 40">
                <a:extLst>
                  <a:ext uri="{FF2B5EF4-FFF2-40B4-BE49-F238E27FC236}">
                    <a16:creationId xmlns:a16="http://schemas.microsoft.com/office/drawing/2014/main" id="{E407033A-EDB4-4363-A13C-2310EEA69933}"/>
                  </a:ext>
                </a:extLst>
              </p:cNvPr>
              <p:cNvSpPr/>
              <p:nvPr/>
            </p:nvSpPr>
            <p:spPr>
              <a:xfrm rot="8127919">
                <a:off x="3817918" y="1707095"/>
                <a:ext cx="2394202" cy="2423091"/>
              </a:xfrm>
              <a:prstGeom prst="teardrop">
                <a:avLst>
                  <a:gd name="adj" fmla="val 124961"/>
                </a:avLst>
              </a:prstGeom>
              <a:solidFill>
                <a:srgbClr val="58D68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Lágrima 41">
                <a:extLst>
                  <a:ext uri="{FF2B5EF4-FFF2-40B4-BE49-F238E27FC236}">
                    <a16:creationId xmlns:a16="http://schemas.microsoft.com/office/drawing/2014/main" id="{2405F5DD-205E-48E7-8CF3-4EAA01261140}"/>
                  </a:ext>
                </a:extLst>
              </p:cNvPr>
              <p:cNvSpPr/>
              <p:nvPr/>
            </p:nvSpPr>
            <p:spPr>
              <a:xfrm rot="8127919">
                <a:off x="3944182" y="1849565"/>
                <a:ext cx="2134318" cy="2151822"/>
              </a:xfrm>
              <a:prstGeom prst="teardrop">
                <a:avLst>
                  <a:gd name="adj" fmla="val 120984"/>
                </a:avLst>
              </a:prstGeom>
              <a:solidFill>
                <a:srgbClr val="DDF7E8"/>
              </a:solidFill>
              <a:ln>
                <a:solidFill>
                  <a:srgbClr val="58D68D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6A855DA0-A273-4F04-A3C3-B8FD4B392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435" y="2777676"/>
              <a:ext cx="1146586" cy="1146586"/>
            </a:xfrm>
            <a:prstGeom prst="rect">
              <a:avLst/>
            </a:prstGeom>
          </p:spPr>
        </p:pic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F73DDF0-192D-4FBA-9CBA-F5570EBEC654}"/>
              </a:ext>
            </a:extLst>
          </p:cNvPr>
          <p:cNvGrpSpPr/>
          <p:nvPr/>
        </p:nvGrpSpPr>
        <p:grpSpPr>
          <a:xfrm>
            <a:off x="3238867" y="1565183"/>
            <a:ext cx="476771" cy="428507"/>
            <a:chOff x="7570244" y="1333769"/>
            <a:chExt cx="494879" cy="518076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1DA499C7-09AC-4B6A-86B5-C4D1F37260A5}"/>
                </a:ext>
              </a:extLst>
            </p:cNvPr>
            <p:cNvSpPr/>
            <p:nvPr/>
          </p:nvSpPr>
          <p:spPr>
            <a:xfrm>
              <a:off x="7570244" y="1333769"/>
              <a:ext cx="494879" cy="518076"/>
            </a:xfrm>
            <a:prstGeom prst="ellipse">
              <a:avLst/>
            </a:prstGeom>
            <a:solidFill>
              <a:srgbClr val="2AAC6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Forma en L 55">
              <a:extLst>
                <a:ext uri="{FF2B5EF4-FFF2-40B4-BE49-F238E27FC236}">
                  <a16:creationId xmlns:a16="http://schemas.microsoft.com/office/drawing/2014/main" id="{C8F1EAA3-BD15-4190-B4C0-65958D014370}"/>
                </a:ext>
              </a:extLst>
            </p:cNvPr>
            <p:cNvSpPr/>
            <p:nvPr/>
          </p:nvSpPr>
          <p:spPr>
            <a:xfrm rot="18920429">
              <a:off x="7696787" y="1489016"/>
              <a:ext cx="273484" cy="160038"/>
            </a:xfrm>
            <a:prstGeom prst="corner">
              <a:avLst>
                <a:gd name="adj1" fmla="val 50000"/>
                <a:gd name="adj2" fmla="val 469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BB218FDD-E859-4787-9355-1596EDF3CEAF}"/>
              </a:ext>
            </a:extLst>
          </p:cNvPr>
          <p:cNvGrpSpPr/>
          <p:nvPr/>
        </p:nvGrpSpPr>
        <p:grpSpPr>
          <a:xfrm>
            <a:off x="549341" y="3162934"/>
            <a:ext cx="1753850" cy="1768840"/>
            <a:chOff x="605848" y="3108702"/>
            <a:chExt cx="1753850" cy="176884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98F7A907-92DF-473F-ACA7-45152F52AF78}"/>
                </a:ext>
              </a:extLst>
            </p:cNvPr>
            <p:cNvSpPr/>
            <p:nvPr/>
          </p:nvSpPr>
          <p:spPr>
            <a:xfrm rot="8127919">
              <a:off x="605848" y="3108702"/>
              <a:ext cx="1753850" cy="1768840"/>
            </a:xfrm>
            <a:prstGeom prst="teardrop">
              <a:avLst>
                <a:gd name="adj" fmla="val 106404"/>
              </a:avLst>
            </a:prstGeom>
            <a:solidFill>
              <a:srgbClr val="58D68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Lágrima 30">
              <a:extLst>
                <a:ext uri="{FF2B5EF4-FFF2-40B4-BE49-F238E27FC236}">
                  <a16:creationId xmlns:a16="http://schemas.microsoft.com/office/drawing/2014/main" id="{AFA8F6BF-01AE-466A-A3AF-6C2D72F90347}"/>
                </a:ext>
              </a:extLst>
            </p:cNvPr>
            <p:cNvSpPr/>
            <p:nvPr/>
          </p:nvSpPr>
          <p:spPr>
            <a:xfrm rot="8127919">
              <a:off x="702848" y="3197317"/>
              <a:ext cx="1559850" cy="1591608"/>
            </a:xfrm>
            <a:prstGeom prst="teardrop">
              <a:avLst>
                <a:gd name="adj" fmla="val 106404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6934D6B-0878-4091-BD75-CF9EC813BE16}"/>
                </a:ext>
              </a:extLst>
            </p:cNvPr>
            <p:cNvGrpSpPr/>
            <p:nvPr/>
          </p:nvGrpSpPr>
          <p:grpSpPr>
            <a:xfrm>
              <a:off x="725838" y="3216731"/>
              <a:ext cx="1501018" cy="1643563"/>
              <a:chOff x="830924" y="3043829"/>
              <a:chExt cx="1501018" cy="1643563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B82D9EBC-4BFF-4919-B506-416DFA52E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924" y="3043829"/>
                <a:ext cx="1501018" cy="1501018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868FDFC4-9D14-4D92-B3D3-721D27878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948" y="4030362"/>
                <a:ext cx="762208" cy="657030"/>
              </a:xfrm>
              <a:prstGeom prst="rect">
                <a:avLst/>
              </a:prstGeom>
            </p:spPr>
          </p:pic>
        </p:grp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6C785504-8584-408D-B0B2-9EB8A518D0EE}"/>
              </a:ext>
            </a:extLst>
          </p:cNvPr>
          <p:cNvGrpSpPr/>
          <p:nvPr/>
        </p:nvGrpSpPr>
        <p:grpSpPr>
          <a:xfrm>
            <a:off x="4679677" y="3059506"/>
            <a:ext cx="1753850" cy="1824967"/>
            <a:chOff x="4679677" y="3059506"/>
            <a:chExt cx="1753850" cy="1824967"/>
          </a:xfrm>
        </p:grpSpPr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BF80DAB6-F1CD-4629-B0B1-8BF6E91A5AC9}"/>
                </a:ext>
              </a:extLst>
            </p:cNvPr>
            <p:cNvGrpSpPr/>
            <p:nvPr/>
          </p:nvGrpSpPr>
          <p:grpSpPr>
            <a:xfrm>
              <a:off x="4679677" y="3059506"/>
              <a:ext cx="1753850" cy="1768840"/>
              <a:chOff x="4720625" y="3125713"/>
              <a:chExt cx="1753850" cy="1768840"/>
            </a:xfrm>
          </p:grpSpPr>
          <p:sp>
            <p:nvSpPr>
              <p:cNvPr id="65" name="Lágrima 64">
                <a:extLst>
                  <a:ext uri="{FF2B5EF4-FFF2-40B4-BE49-F238E27FC236}">
                    <a16:creationId xmlns:a16="http://schemas.microsoft.com/office/drawing/2014/main" id="{579A19CE-B5B5-438D-A21E-9D00120241BB}"/>
                  </a:ext>
                </a:extLst>
              </p:cNvPr>
              <p:cNvSpPr/>
              <p:nvPr/>
            </p:nvSpPr>
            <p:spPr>
              <a:xfrm rot="8127919">
                <a:off x="4720625" y="3125713"/>
                <a:ext cx="1753850" cy="1768840"/>
              </a:xfrm>
              <a:prstGeom prst="teardrop">
                <a:avLst>
                  <a:gd name="adj" fmla="val 106404"/>
                </a:avLst>
              </a:prstGeom>
              <a:solidFill>
                <a:srgbClr val="58D68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Lágrima 65">
                <a:extLst>
                  <a:ext uri="{FF2B5EF4-FFF2-40B4-BE49-F238E27FC236}">
                    <a16:creationId xmlns:a16="http://schemas.microsoft.com/office/drawing/2014/main" id="{965F4F67-2AB1-4066-9A1C-A544C36B965B}"/>
                  </a:ext>
                </a:extLst>
              </p:cNvPr>
              <p:cNvSpPr/>
              <p:nvPr/>
            </p:nvSpPr>
            <p:spPr>
              <a:xfrm rot="8127919">
                <a:off x="4817625" y="3214328"/>
                <a:ext cx="1559850" cy="1591608"/>
              </a:xfrm>
              <a:prstGeom prst="teardrop">
                <a:avLst>
                  <a:gd name="adj" fmla="val 106404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AC2ADE4E-6D98-4BED-AA04-7BC61581FF60}"/>
                </a:ext>
              </a:extLst>
            </p:cNvPr>
            <p:cNvGrpSpPr/>
            <p:nvPr/>
          </p:nvGrpSpPr>
          <p:grpSpPr>
            <a:xfrm>
              <a:off x="4917811" y="3181067"/>
              <a:ext cx="1212346" cy="1703406"/>
              <a:chOff x="4964506" y="3266438"/>
              <a:chExt cx="1212346" cy="1703406"/>
            </a:xfrm>
          </p:grpSpPr>
          <p:pic>
            <p:nvPicPr>
              <p:cNvPr id="70" name="Imagen 69" descr="Imagen que contiene objeto&#10;&#10;Descripción generada automáticamente">
                <a:extLst>
                  <a:ext uri="{FF2B5EF4-FFF2-40B4-BE49-F238E27FC236}">
                    <a16:creationId xmlns:a16="http://schemas.microsoft.com/office/drawing/2014/main" id="{4E04ED6F-B4CE-461E-848A-4A8280843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1788" y="3266438"/>
                <a:ext cx="602878" cy="602878"/>
              </a:xfrm>
              <a:prstGeom prst="rect">
                <a:avLst/>
              </a:prstGeom>
            </p:spPr>
          </p:pic>
          <p:pic>
            <p:nvPicPr>
              <p:cNvPr id="80" name="Imagen 79">
                <a:extLst>
                  <a:ext uri="{FF2B5EF4-FFF2-40B4-BE49-F238E27FC236}">
                    <a16:creationId xmlns:a16="http://schemas.microsoft.com/office/drawing/2014/main" id="{3D827839-FCEB-4699-ABF9-5C3353324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506" y="3545417"/>
                <a:ext cx="1212346" cy="1212346"/>
              </a:xfrm>
              <a:prstGeom prst="rect">
                <a:avLst/>
              </a:prstGeom>
            </p:spPr>
          </p:pic>
          <p:pic>
            <p:nvPicPr>
              <p:cNvPr id="81" name="Imagen 80">
                <a:extLst>
                  <a:ext uri="{FF2B5EF4-FFF2-40B4-BE49-F238E27FC236}">
                    <a16:creationId xmlns:a16="http://schemas.microsoft.com/office/drawing/2014/main" id="{B5722334-F86B-4A4F-AD49-582E9F43F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9498" y="4312814"/>
                <a:ext cx="762208" cy="657030"/>
              </a:xfrm>
              <a:prstGeom prst="rect">
                <a:avLst/>
              </a:prstGeom>
            </p:spPr>
          </p:pic>
        </p:grp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561A5482-4579-4B19-A875-596CB6C0BF2B}"/>
              </a:ext>
            </a:extLst>
          </p:cNvPr>
          <p:cNvGrpSpPr/>
          <p:nvPr/>
        </p:nvGrpSpPr>
        <p:grpSpPr>
          <a:xfrm>
            <a:off x="2498337" y="3162935"/>
            <a:ext cx="1936813" cy="1768840"/>
            <a:chOff x="2498337" y="3162935"/>
            <a:chExt cx="1936813" cy="1768840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A5F0C087-3E55-4D8F-9174-15939402B241}"/>
                </a:ext>
              </a:extLst>
            </p:cNvPr>
            <p:cNvGrpSpPr/>
            <p:nvPr/>
          </p:nvGrpSpPr>
          <p:grpSpPr>
            <a:xfrm>
              <a:off x="2498337" y="3162935"/>
              <a:ext cx="1936813" cy="1768840"/>
              <a:chOff x="2527245" y="3141310"/>
              <a:chExt cx="1936813" cy="1768840"/>
            </a:xfrm>
          </p:grpSpPr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6F7EBAFF-959B-4BF5-87C1-E5AA096D97F7}"/>
                  </a:ext>
                </a:extLst>
              </p:cNvPr>
              <p:cNvGrpSpPr/>
              <p:nvPr/>
            </p:nvGrpSpPr>
            <p:grpSpPr>
              <a:xfrm>
                <a:off x="2644076" y="3141310"/>
                <a:ext cx="1753850" cy="1768840"/>
                <a:chOff x="704508" y="2909919"/>
                <a:chExt cx="1753850" cy="1768840"/>
              </a:xfrm>
            </p:grpSpPr>
            <p:sp>
              <p:nvSpPr>
                <p:cNvPr id="49" name="Lágrima 48">
                  <a:extLst>
                    <a:ext uri="{FF2B5EF4-FFF2-40B4-BE49-F238E27FC236}">
                      <a16:creationId xmlns:a16="http://schemas.microsoft.com/office/drawing/2014/main" id="{B6F9C523-FB92-49A1-8258-C10D99C082A7}"/>
                    </a:ext>
                  </a:extLst>
                </p:cNvPr>
                <p:cNvSpPr/>
                <p:nvPr/>
              </p:nvSpPr>
              <p:spPr>
                <a:xfrm rot="8127919">
                  <a:off x="704508" y="2909919"/>
                  <a:ext cx="1753850" cy="1768840"/>
                </a:xfrm>
                <a:prstGeom prst="teardrop">
                  <a:avLst>
                    <a:gd name="adj" fmla="val 106404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50" name="Lágrima 49">
                  <a:extLst>
                    <a:ext uri="{FF2B5EF4-FFF2-40B4-BE49-F238E27FC236}">
                      <a16:creationId xmlns:a16="http://schemas.microsoft.com/office/drawing/2014/main" id="{83BFA805-0198-466D-9C65-C62089E4F112}"/>
                    </a:ext>
                  </a:extLst>
                </p:cNvPr>
                <p:cNvSpPr/>
                <p:nvPr/>
              </p:nvSpPr>
              <p:spPr>
                <a:xfrm rot="8127919">
                  <a:off x="801508" y="2998534"/>
                  <a:ext cx="1559850" cy="1591608"/>
                </a:xfrm>
                <a:prstGeom prst="teardrop">
                  <a:avLst>
                    <a:gd name="adj" fmla="val 106404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pic>
            <p:nvPicPr>
              <p:cNvPr id="24" name="Imagen 23" descr="Imagen que contiene objeto&#10;&#10;Descripción generada automáticamente">
                <a:extLst>
                  <a:ext uri="{FF2B5EF4-FFF2-40B4-BE49-F238E27FC236}">
                    <a16:creationId xmlns:a16="http://schemas.microsoft.com/office/drawing/2014/main" id="{E8439AC9-80B9-40A9-A51C-97116D47C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9442" y="3387092"/>
                <a:ext cx="1259593" cy="1259593"/>
              </a:xfrm>
              <a:prstGeom prst="rect">
                <a:avLst/>
              </a:prstGeom>
            </p:spPr>
          </p:pic>
          <p:pic>
            <p:nvPicPr>
              <p:cNvPr id="62" name="Imagen 61">
                <a:extLst>
                  <a:ext uri="{FF2B5EF4-FFF2-40B4-BE49-F238E27FC236}">
                    <a16:creationId xmlns:a16="http://schemas.microsoft.com/office/drawing/2014/main" id="{F10D2BB2-CB31-4C6D-83C3-56A80705C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291890" y="3634401"/>
                <a:ext cx="407523" cy="193681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2Right"/>
                <a:lightRig rig="threePt" dir="t"/>
              </a:scene3d>
            </p:spPr>
          </p:pic>
        </p:grpSp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DD6E5A17-2E54-49C9-9709-918FBBFD8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394" y="4066469"/>
              <a:ext cx="764535" cy="764535"/>
            </a:xfrm>
            <a:prstGeom prst="rect">
              <a:avLst/>
            </a:prstGeom>
          </p:spPr>
        </p:pic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AB132610-A696-4EF0-86DE-4E472F28BABF}"/>
              </a:ext>
            </a:extLst>
          </p:cNvPr>
          <p:cNvGrpSpPr/>
          <p:nvPr/>
        </p:nvGrpSpPr>
        <p:grpSpPr>
          <a:xfrm>
            <a:off x="6677526" y="3054258"/>
            <a:ext cx="1936813" cy="1768840"/>
            <a:chOff x="6677526" y="3054258"/>
            <a:chExt cx="1936813" cy="1768840"/>
          </a:xfrm>
        </p:grpSpPr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B636A11D-0E4A-4498-8DE5-3E1F2130FBB8}"/>
                </a:ext>
              </a:extLst>
            </p:cNvPr>
            <p:cNvGrpSpPr/>
            <p:nvPr/>
          </p:nvGrpSpPr>
          <p:grpSpPr>
            <a:xfrm>
              <a:off x="6677526" y="3054258"/>
              <a:ext cx="1936813" cy="1768840"/>
              <a:chOff x="2498337" y="3162935"/>
              <a:chExt cx="1936813" cy="1768840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8830DED2-1978-4634-B929-1B311A98F5C1}"/>
                  </a:ext>
                </a:extLst>
              </p:cNvPr>
              <p:cNvGrpSpPr/>
              <p:nvPr/>
            </p:nvGrpSpPr>
            <p:grpSpPr>
              <a:xfrm>
                <a:off x="2498337" y="3162935"/>
                <a:ext cx="1936813" cy="1768840"/>
                <a:chOff x="2527245" y="3141310"/>
                <a:chExt cx="1936813" cy="1768840"/>
              </a:xfrm>
            </p:grpSpPr>
            <p:grpSp>
              <p:nvGrpSpPr>
                <p:cNvPr id="93" name="Grupo 92">
                  <a:extLst>
                    <a:ext uri="{FF2B5EF4-FFF2-40B4-BE49-F238E27FC236}">
                      <a16:creationId xmlns:a16="http://schemas.microsoft.com/office/drawing/2014/main" id="{435A8AB9-1F2C-483D-8C60-A1A5C3294493}"/>
                    </a:ext>
                  </a:extLst>
                </p:cNvPr>
                <p:cNvGrpSpPr/>
                <p:nvPr/>
              </p:nvGrpSpPr>
              <p:grpSpPr>
                <a:xfrm>
                  <a:off x="2644076" y="3141310"/>
                  <a:ext cx="1753850" cy="1768840"/>
                  <a:chOff x="704508" y="2909919"/>
                  <a:chExt cx="1753850" cy="1768840"/>
                </a:xfrm>
              </p:grpSpPr>
              <p:sp>
                <p:nvSpPr>
                  <p:cNvPr id="96" name="Lágrima 95">
                    <a:extLst>
                      <a:ext uri="{FF2B5EF4-FFF2-40B4-BE49-F238E27FC236}">
                        <a16:creationId xmlns:a16="http://schemas.microsoft.com/office/drawing/2014/main" id="{399A325A-7F5A-459B-81AB-FB8094DBA680}"/>
                      </a:ext>
                    </a:extLst>
                  </p:cNvPr>
                  <p:cNvSpPr/>
                  <p:nvPr/>
                </p:nvSpPr>
                <p:spPr>
                  <a:xfrm rot="8127919">
                    <a:off x="704508" y="2909919"/>
                    <a:ext cx="1753850" cy="1768840"/>
                  </a:xfrm>
                  <a:prstGeom prst="teardrop">
                    <a:avLst>
                      <a:gd name="adj" fmla="val 106404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7" name="Lágrima 96">
                    <a:extLst>
                      <a:ext uri="{FF2B5EF4-FFF2-40B4-BE49-F238E27FC236}">
                        <a16:creationId xmlns:a16="http://schemas.microsoft.com/office/drawing/2014/main" id="{9C4F810F-F23D-4696-8F15-610292422229}"/>
                      </a:ext>
                    </a:extLst>
                  </p:cNvPr>
                  <p:cNvSpPr/>
                  <p:nvPr/>
                </p:nvSpPr>
                <p:spPr>
                  <a:xfrm rot="8127919">
                    <a:off x="801508" y="2998534"/>
                    <a:ext cx="1559850" cy="1591608"/>
                  </a:xfrm>
                  <a:prstGeom prst="teardrop">
                    <a:avLst>
                      <a:gd name="adj" fmla="val 106404"/>
                    </a:avLst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</p:grpSp>
            <p:pic>
              <p:nvPicPr>
                <p:cNvPr id="95" name="Imagen 94">
                  <a:extLst>
                    <a:ext uri="{FF2B5EF4-FFF2-40B4-BE49-F238E27FC236}">
                      <a16:creationId xmlns:a16="http://schemas.microsoft.com/office/drawing/2014/main" id="{820B43D4-377A-4F82-802D-42C029AAD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3291890" y="3634401"/>
                  <a:ext cx="407523" cy="1936813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isometricOffAxis2Right"/>
                  <a:lightRig rig="threePt" dir="t"/>
                </a:scene3d>
              </p:spPr>
            </p:pic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8A38AD01-81AE-44BC-958E-4B2B1F2C2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9945" y="4013216"/>
                <a:ext cx="764535" cy="764535"/>
              </a:xfrm>
              <a:prstGeom prst="rect">
                <a:avLst/>
              </a:prstGeom>
            </p:spPr>
          </p:pic>
        </p:grpSp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35E0841B-A7A3-4170-821A-444C8D7B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7842">
              <a:off x="7625410" y="3628311"/>
              <a:ext cx="928019" cy="92801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46142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9D65752-22F3-443E-87BE-5ECC2CB100D8}"/>
              </a:ext>
            </a:extLst>
          </p:cNvPr>
          <p:cNvGrpSpPr/>
          <p:nvPr/>
        </p:nvGrpSpPr>
        <p:grpSpPr>
          <a:xfrm>
            <a:off x="304405" y="590058"/>
            <a:ext cx="1571387" cy="1567518"/>
            <a:chOff x="2444462" y="598841"/>
            <a:chExt cx="1571387" cy="1567518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FA5C7274-105F-4A79-A929-479FF7249336}"/>
                </a:ext>
              </a:extLst>
            </p:cNvPr>
            <p:cNvGrpSpPr/>
            <p:nvPr/>
          </p:nvGrpSpPr>
          <p:grpSpPr>
            <a:xfrm>
              <a:off x="2444462" y="598841"/>
              <a:ext cx="1571387" cy="1567518"/>
              <a:chOff x="4857664" y="2528378"/>
              <a:chExt cx="1571387" cy="1567518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E175971A-2760-4CE4-A24E-2B95C69A42C9}"/>
                  </a:ext>
                </a:extLst>
              </p:cNvPr>
              <p:cNvGrpSpPr/>
              <p:nvPr/>
            </p:nvGrpSpPr>
            <p:grpSpPr>
              <a:xfrm>
                <a:off x="4857664" y="2528378"/>
                <a:ext cx="1571387" cy="1567518"/>
                <a:chOff x="3817918" y="1707095"/>
                <a:chExt cx="2394202" cy="2423091"/>
              </a:xfrm>
            </p:grpSpPr>
            <p:sp>
              <p:nvSpPr>
                <p:cNvPr id="41" name="Lágrima 40">
                  <a:extLst>
                    <a:ext uri="{FF2B5EF4-FFF2-40B4-BE49-F238E27FC236}">
                      <a16:creationId xmlns:a16="http://schemas.microsoft.com/office/drawing/2014/main" id="{E407033A-EDB4-4363-A13C-2310EEA69933}"/>
                    </a:ext>
                  </a:extLst>
                </p:cNvPr>
                <p:cNvSpPr/>
                <p:nvPr/>
              </p:nvSpPr>
              <p:spPr>
                <a:xfrm rot="8127919">
                  <a:off x="3817918" y="1707095"/>
                  <a:ext cx="2394202" cy="2423091"/>
                </a:xfrm>
                <a:prstGeom prst="teardrop">
                  <a:avLst>
                    <a:gd name="adj" fmla="val 124961"/>
                  </a:avLst>
                </a:prstGeom>
                <a:solidFill>
                  <a:srgbClr val="58D68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2" name="Lágrima 41">
                  <a:extLst>
                    <a:ext uri="{FF2B5EF4-FFF2-40B4-BE49-F238E27FC236}">
                      <a16:creationId xmlns:a16="http://schemas.microsoft.com/office/drawing/2014/main" id="{2405F5DD-205E-48E7-8CF3-4EAA01261140}"/>
                    </a:ext>
                  </a:extLst>
                </p:cNvPr>
                <p:cNvSpPr/>
                <p:nvPr/>
              </p:nvSpPr>
              <p:spPr>
                <a:xfrm rot="8127919">
                  <a:off x="3944182" y="1849565"/>
                  <a:ext cx="2134318" cy="2151822"/>
                </a:xfrm>
                <a:prstGeom prst="teardrop">
                  <a:avLst>
                    <a:gd name="adj" fmla="val 120984"/>
                  </a:avLst>
                </a:prstGeom>
                <a:solidFill>
                  <a:srgbClr val="DDF7E8"/>
                </a:solidFill>
                <a:ln>
                  <a:solidFill>
                    <a:srgbClr val="58D68D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6A855DA0-A273-4F04-A3C3-B8FD4B392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8435" y="2777676"/>
                <a:ext cx="1146586" cy="1146586"/>
              </a:xfrm>
              <a:prstGeom prst="rect">
                <a:avLst/>
              </a:prstGeom>
            </p:spPr>
          </p:pic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CF73DDF0-192D-4FBA-9CBA-F5570EBEC654}"/>
                </a:ext>
              </a:extLst>
            </p:cNvPr>
            <p:cNvGrpSpPr/>
            <p:nvPr/>
          </p:nvGrpSpPr>
          <p:grpSpPr>
            <a:xfrm>
              <a:off x="3234738" y="1512758"/>
              <a:ext cx="487708" cy="460603"/>
              <a:chOff x="7565967" y="1270383"/>
              <a:chExt cx="506232" cy="556880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1DA499C7-09AC-4B6A-86B5-C4D1F37260A5}"/>
                  </a:ext>
                </a:extLst>
              </p:cNvPr>
              <p:cNvSpPr/>
              <p:nvPr/>
            </p:nvSpPr>
            <p:spPr>
              <a:xfrm>
                <a:off x="7565967" y="1270383"/>
                <a:ext cx="506232" cy="556880"/>
              </a:xfrm>
              <a:prstGeom prst="ellipse">
                <a:avLst/>
              </a:prstGeom>
              <a:solidFill>
                <a:srgbClr val="2AAC6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Forma en L 55">
                <a:extLst>
                  <a:ext uri="{FF2B5EF4-FFF2-40B4-BE49-F238E27FC236}">
                    <a16:creationId xmlns:a16="http://schemas.microsoft.com/office/drawing/2014/main" id="{C8F1EAA3-BD15-4190-B4C0-65958D014370}"/>
                  </a:ext>
                </a:extLst>
              </p:cNvPr>
              <p:cNvSpPr/>
              <p:nvPr/>
            </p:nvSpPr>
            <p:spPr>
              <a:xfrm rot="18920429">
                <a:off x="7696696" y="1460067"/>
                <a:ext cx="273484" cy="160038"/>
              </a:xfrm>
              <a:prstGeom prst="corner">
                <a:avLst>
                  <a:gd name="adj1" fmla="val 50000"/>
                  <a:gd name="adj2" fmla="val 46924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E6288AC2-DFC0-43A1-A9C5-57D10DB34927}"/>
              </a:ext>
            </a:extLst>
          </p:cNvPr>
          <p:cNvGrpSpPr/>
          <p:nvPr/>
        </p:nvGrpSpPr>
        <p:grpSpPr>
          <a:xfrm>
            <a:off x="1975075" y="581812"/>
            <a:ext cx="1571387" cy="1567518"/>
            <a:chOff x="4218543" y="530099"/>
            <a:chExt cx="1571387" cy="15675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7559614D-FF9F-4F88-A18D-B4E9C8A05F7B}"/>
                </a:ext>
              </a:extLst>
            </p:cNvPr>
            <p:cNvGrpSpPr/>
            <p:nvPr/>
          </p:nvGrpSpPr>
          <p:grpSpPr>
            <a:xfrm>
              <a:off x="4218543" y="530099"/>
              <a:ext cx="1571387" cy="1567518"/>
              <a:chOff x="3817918" y="1707095"/>
              <a:chExt cx="2394202" cy="2423091"/>
            </a:xfrm>
          </p:grpSpPr>
          <p:sp>
            <p:nvSpPr>
              <p:cNvPr id="73" name="Lágrima 72">
                <a:extLst>
                  <a:ext uri="{FF2B5EF4-FFF2-40B4-BE49-F238E27FC236}">
                    <a16:creationId xmlns:a16="http://schemas.microsoft.com/office/drawing/2014/main" id="{923FCF4B-6C1E-43F4-ACF4-0D2EE8686EBE}"/>
                  </a:ext>
                </a:extLst>
              </p:cNvPr>
              <p:cNvSpPr/>
              <p:nvPr/>
            </p:nvSpPr>
            <p:spPr>
              <a:xfrm rot="8127919">
                <a:off x="3817918" y="1707095"/>
                <a:ext cx="2394202" cy="2423091"/>
              </a:xfrm>
              <a:prstGeom prst="teardrop">
                <a:avLst>
                  <a:gd name="adj" fmla="val 124961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4" name="Lágrima 73">
                <a:extLst>
                  <a:ext uri="{FF2B5EF4-FFF2-40B4-BE49-F238E27FC236}">
                    <a16:creationId xmlns:a16="http://schemas.microsoft.com/office/drawing/2014/main" id="{BFF4AA8C-1091-4AD5-AD4C-EB9CF4D75366}"/>
                  </a:ext>
                </a:extLst>
              </p:cNvPr>
              <p:cNvSpPr/>
              <p:nvPr/>
            </p:nvSpPr>
            <p:spPr>
              <a:xfrm rot="8127919">
                <a:off x="3944182" y="1849565"/>
                <a:ext cx="2134318" cy="2151822"/>
              </a:xfrm>
              <a:prstGeom prst="teardrop">
                <a:avLst>
                  <a:gd name="adj" fmla="val 120984"/>
                </a:avLst>
              </a:prstGeom>
              <a:solidFill>
                <a:srgbClr val="F8BAAE"/>
              </a:solidFill>
              <a:ln>
                <a:solidFill>
                  <a:srgbClr val="58D68D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72" name="Imagen 71">
              <a:extLst>
                <a:ext uri="{FF2B5EF4-FFF2-40B4-BE49-F238E27FC236}">
                  <a16:creationId xmlns:a16="http://schemas.microsoft.com/office/drawing/2014/main" id="{F895FDBD-3926-431A-8015-4BC506166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314" y="779397"/>
              <a:ext cx="1146586" cy="1146586"/>
            </a:xfrm>
            <a:prstGeom prst="rect">
              <a:avLst/>
            </a:prstGeom>
          </p:spPr>
        </p:pic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1DC64B49-F9A2-42A0-97FD-154AB33752EB}"/>
                </a:ext>
              </a:extLst>
            </p:cNvPr>
            <p:cNvSpPr/>
            <p:nvPr/>
          </p:nvSpPr>
          <p:spPr>
            <a:xfrm>
              <a:off x="4997918" y="1427228"/>
              <a:ext cx="512773" cy="50803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Cruz 75">
              <a:extLst>
                <a:ext uri="{FF2B5EF4-FFF2-40B4-BE49-F238E27FC236}">
                  <a16:creationId xmlns:a16="http://schemas.microsoft.com/office/drawing/2014/main" id="{886552F6-03B9-4CF7-A71D-97392C704BDC}"/>
                </a:ext>
              </a:extLst>
            </p:cNvPr>
            <p:cNvSpPr/>
            <p:nvPr/>
          </p:nvSpPr>
          <p:spPr>
            <a:xfrm rot="2630755">
              <a:off x="5083340" y="1522100"/>
              <a:ext cx="341925" cy="331690"/>
            </a:xfrm>
            <a:prstGeom prst="plus">
              <a:avLst>
                <a:gd name="adj" fmla="val 39416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F4D3F2D7-60F2-40B9-A412-F46F94B8E0C7}"/>
              </a:ext>
            </a:extLst>
          </p:cNvPr>
          <p:cNvGrpSpPr/>
          <p:nvPr/>
        </p:nvGrpSpPr>
        <p:grpSpPr>
          <a:xfrm>
            <a:off x="3687338" y="551463"/>
            <a:ext cx="1571387" cy="1567518"/>
            <a:chOff x="2444462" y="598841"/>
            <a:chExt cx="1571387" cy="1567518"/>
          </a:xfrm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E29FCD29-C684-44B1-AC48-5C5C290E4E13}"/>
                </a:ext>
              </a:extLst>
            </p:cNvPr>
            <p:cNvGrpSpPr/>
            <p:nvPr/>
          </p:nvGrpSpPr>
          <p:grpSpPr>
            <a:xfrm>
              <a:off x="2444462" y="598841"/>
              <a:ext cx="1571387" cy="1567518"/>
              <a:chOff x="4857664" y="2528378"/>
              <a:chExt cx="1571387" cy="1567518"/>
            </a:xfrm>
          </p:grpSpPr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B935244B-C3B4-42DA-A5F6-26FCFDA571DB}"/>
                  </a:ext>
                </a:extLst>
              </p:cNvPr>
              <p:cNvGrpSpPr/>
              <p:nvPr/>
            </p:nvGrpSpPr>
            <p:grpSpPr>
              <a:xfrm>
                <a:off x="4857664" y="2528378"/>
                <a:ext cx="1571387" cy="1567518"/>
                <a:chOff x="3817918" y="1707095"/>
                <a:chExt cx="2394202" cy="2423091"/>
              </a:xfrm>
            </p:grpSpPr>
            <p:sp>
              <p:nvSpPr>
                <p:cNvPr id="101" name="Lágrima 100">
                  <a:extLst>
                    <a:ext uri="{FF2B5EF4-FFF2-40B4-BE49-F238E27FC236}">
                      <a16:creationId xmlns:a16="http://schemas.microsoft.com/office/drawing/2014/main" id="{D7CCB37A-8696-428A-9D02-3B05FDA80F61}"/>
                    </a:ext>
                  </a:extLst>
                </p:cNvPr>
                <p:cNvSpPr/>
                <p:nvPr/>
              </p:nvSpPr>
              <p:spPr>
                <a:xfrm rot="8127919">
                  <a:off x="3817918" y="1707095"/>
                  <a:ext cx="2394202" cy="2423091"/>
                </a:xfrm>
                <a:prstGeom prst="teardrop">
                  <a:avLst>
                    <a:gd name="adj" fmla="val 124961"/>
                  </a:avLst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" name="Lágrima 101">
                  <a:extLst>
                    <a:ext uri="{FF2B5EF4-FFF2-40B4-BE49-F238E27FC236}">
                      <a16:creationId xmlns:a16="http://schemas.microsoft.com/office/drawing/2014/main" id="{A627F339-5FDB-4230-95B6-EB585C56D634}"/>
                    </a:ext>
                  </a:extLst>
                </p:cNvPr>
                <p:cNvSpPr/>
                <p:nvPr/>
              </p:nvSpPr>
              <p:spPr>
                <a:xfrm rot="8127919">
                  <a:off x="3944182" y="1849565"/>
                  <a:ext cx="2134318" cy="2151822"/>
                </a:xfrm>
                <a:prstGeom prst="teardrop">
                  <a:avLst>
                    <a:gd name="adj" fmla="val 120984"/>
                  </a:avLst>
                </a:prstGeom>
                <a:solidFill>
                  <a:srgbClr val="FEEB98"/>
                </a:solidFill>
                <a:ln>
                  <a:solidFill>
                    <a:srgbClr val="58D68D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pic>
            <p:nvPicPr>
              <p:cNvPr id="98" name="Imagen 97">
                <a:extLst>
                  <a:ext uri="{FF2B5EF4-FFF2-40B4-BE49-F238E27FC236}">
                    <a16:creationId xmlns:a16="http://schemas.microsoft.com/office/drawing/2014/main" id="{F0AF5E30-7BA6-4EF1-8F24-BF69D0925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8435" y="2777676"/>
                <a:ext cx="1146586" cy="1146586"/>
              </a:xfrm>
              <a:prstGeom prst="rect">
                <a:avLst/>
              </a:prstGeom>
            </p:spPr>
          </p:pic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3BE97D04-37A2-4FA7-BADE-D9AB09C17890}"/>
                </a:ext>
              </a:extLst>
            </p:cNvPr>
            <p:cNvGrpSpPr/>
            <p:nvPr/>
          </p:nvGrpSpPr>
          <p:grpSpPr>
            <a:xfrm>
              <a:off x="3234738" y="1512758"/>
              <a:ext cx="487708" cy="460603"/>
              <a:chOff x="7565967" y="1270383"/>
              <a:chExt cx="506232" cy="556880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8AD88355-C76D-48EF-8C7E-DEF61507E2E7}"/>
                  </a:ext>
                </a:extLst>
              </p:cNvPr>
              <p:cNvSpPr/>
              <p:nvPr/>
            </p:nvSpPr>
            <p:spPr>
              <a:xfrm>
                <a:off x="7565967" y="1270383"/>
                <a:ext cx="506232" cy="556880"/>
              </a:xfrm>
              <a:prstGeom prst="ellipse">
                <a:avLst/>
              </a:prstGeom>
              <a:solidFill>
                <a:srgbClr val="2AAC6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Forma en L 86">
                <a:extLst>
                  <a:ext uri="{FF2B5EF4-FFF2-40B4-BE49-F238E27FC236}">
                    <a16:creationId xmlns:a16="http://schemas.microsoft.com/office/drawing/2014/main" id="{2FF804A0-30DF-4F26-9722-53B084FDC1CE}"/>
                  </a:ext>
                </a:extLst>
              </p:cNvPr>
              <p:cNvSpPr/>
              <p:nvPr/>
            </p:nvSpPr>
            <p:spPr>
              <a:xfrm rot="18920429">
                <a:off x="7696696" y="1460067"/>
                <a:ext cx="273484" cy="160038"/>
              </a:xfrm>
              <a:prstGeom prst="corner">
                <a:avLst>
                  <a:gd name="adj1" fmla="val 50000"/>
                  <a:gd name="adj2" fmla="val 46924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6C4DB00-2A4B-4472-8B93-7360594024D1}"/>
              </a:ext>
            </a:extLst>
          </p:cNvPr>
          <p:cNvGrpSpPr/>
          <p:nvPr/>
        </p:nvGrpSpPr>
        <p:grpSpPr>
          <a:xfrm>
            <a:off x="2463324" y="3429000"/>
            <a:ext cx="1571387" cy="1567518"/>
            <a:chOff x="5427052" y="551463"/>
            <a:chExt cx="1571387" cy="1567518"/>
          </a:xfrm>
        </p:grpSpPr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88E65968-926F-4D78-93C1-FDB3E212E43B}"/>
                </a:ext>
              </a:extLst>
            </p:cNvPr>
            <p:cNvGrpSpPr/>
            <p:nvPr/>
          </p:nvGrpSpPr>
          <p:grpSpPr>
            <a:xfrm>
              <a:off x="5427052" y="551463"/>
              <a:ext cx="1571387" cy="1567518"/>
              <a:chOff x="3817918" y="1707095"/>
              <a:chExt cx="2394202" cy="2423091"/>
            </a:xfrm>
          </p:grpSpPr>
          <p:sp>
            <p:nvSpPr>
              <p:cNvPr id="110" name="Lágrima 109">
                <a:extLst>
                  <a:ext uri="{FF2B5EF4-FFF2-40B4-BE49-F238E27FC236}">
                    <a16:creationId xmlns:a16="http://schemas.microsoft.com/office/drawing/2014/main" id="{01BD15D0-879A-4F25-AC12-B142E0F11A2F}"/>
                  </a:ext>
                </a:extLst>
              </p:cNvPr>
              <p:cNvSpPr/>
              <p:nvPr/>
            </p:nvSpPr>
            <p:spPr>
              <a:xfrm rot="8127919">
                <a:off x="3817918" y="1707095"/>
                <a:ext cx="2394202" cy="2423091"/>
              </a:xfrm>
              <a:prstGeom prst="teardrop">
                <a:avLst>
                  <a:gd name="adj" fmla="val 124961"/>
                </a:avLst>
              </a:prstGeom>
              <a:solidFill>
                <a:srgbClr val="58D68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Lágrima 110">
                <a:extLst>
                  <a:ext uri="{FF2B5EF4-FFF2-40B4-BE49-F238E27FC236}">
                    <a16:creationId xmlns:a16="http://schemas.microsoft.com/office/drawing/2014/main" id="{DD7067F7-660B-4F7A-83C3-7D5D15ED59CC}"/>
                  </a:ext>
                </a:extLst>
              </p:cNvPr>
              <p:cNvSpPr/>
              <p:nvPr/>
            </p:nvSpPr>
            <p:spPr>
              <a:xfrm rot="8127919">
                <a:off x="3944182" y="1849565"/>
                <a:ext cx="2134318" cy="2151822"/>
              </a:xfrm>
              <a:prstGeom prst="teardrop">
                <a:avLst>
                  <a:gd name="adj" fmla="val 120984"/>
                </a:avLst>
              </a:prstGeom>
              <a:solidFill>
                <a:schemeClr val="bg1"/>
              </a:solidFill>
              <a:ln>
                <a:solidFill>
                  <a:srgbClr val="58D68D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095CEF0E-736C-4847-A914-F2F5D874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682" y="723296"/>
              <a:ext cx="1193297" cy="1193297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DDF28F6B-A309-42B4-953A-A48407343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468" y="1478941"/>
              <a:ext cx="650732" cy="633198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12D0A83-516A-4159-AE48-A28B0D709FCD}"/>
              </a:ext>
            </a:extLst>
          </p:cNvPr>
          <p:cNvGrpSpPr/>
          <p:nvPr/>
        </p:nvGrpSpPr>
        <p:grpSpPr>
          <a:xfrm>
            <a:off x="6100363" y="3313342"/>
            <a:ext cx="1571387" cy="1678994"/>
            <a:chOff x="8916657" y="544621"/>
            <a:chExt cx="1571387" cy="1678994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46C934C6-68BE-49C3-9D9D-3FCA92055E4A}"/>
                </a:ext>
              </a:extLst>
            </p:cNvPr>
            <p:cNvGrpSpPr/>
            <p:nvPr/>
          </p:nvGrpSpPr>
          <p:grpSpPr>
            <a:xfrm>
              <a:off x="8916657" y="544621"/>
              <a:ext cx="1571387" cy="1567518"/>
              <a:chOff x="3817918" y="1707095"/>
              <a:chExt cx="2394202" cy="2423091"/>
            </a:xfrm>
          </p:grpSpPr>
          <p:sp>
            <p:nvSpPr>
              <p:cNvPr id="121" name="Lágrima 120">
                <a:extLst>
                  <a:ext uri="{FF2B5EF4-FFF2-40B4-BE49-F238E27FC236}">
                    <a16:creationId xmlns:a16="http://schemas.microsoft.com/office/drawing/2014/main" id="{46D69911-521C-4D8A-9DC0-388CEC416D7C}"/>
                  </a:ext>
                </a:extLst>
              </p:cNvPr>
              <p:cNvSpPr/>
              <p:nvPr/>
            </p:nvSpPr>
            <p:spPr>
              <a:xfrm rot="8127919">
                <a:off x="3817918" y="1707095"/>
                <a:ext cx="2394202" cy="2423091"/>
              </a:xfrm>
              <a:prstGeom prst="teardrop">
                <a:avLst>
                  <a:gd name="adj" fmla="val 124961"/>
                </a:avLst>
              </a:prstGeom>
              <a:solidFill>
                <a:srgbClr val="58D68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Lágrima 121">
                <a:extLst>
                  <a:ext uri="{FF2B5EF4-FFF2-40B4-BE49-F238E27FC236}">
                    <a16:creationId xmlns:a16="http://schemas.microsoft.com/office/drawing/2014/main" id="{EA0D6ECC-9BE7-474C-A2DB-08D3547ECAF8}"/>
                  </a:ext>
                </a:extLst>
              </p:cNvPr>
              <p:cNvSpPr/>
              <p:nvPr/>
            </p:nvSpPr>
            <p:spPr>
              <a:xfrm rot="8127919">
                <a:off x="3944182" y="1849565"/>
                <a:ext cx="2134318" cy="2151822"/>
              </a:xfrm>
              <a:prstGeom prst="teardrop">
                <a:avLst>
                  <a:gd name="adj" fmla="val 120984"/>
                </a:avLst>
              </a:prstGeom>
              <a:solidFill>
                <a:schemeClr val="bg1"/>
              </a:solidFill>
              <a:ln>
                <a:solidFill>
                  <a:srgbClr val="58D68D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125" name="Imagen 124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1238DD60-D7F5-4F0D-8300-D8A126441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855" y="660279"/>
              <a:ext cx="915235" cy="915235"/>
            </a:xfrm>
            <a:prstGeom prst="rect">
              <a:avLst/>
            </a:prstGeom>
          </p:spPr>
        </p:pic>
        <p:pic>
          <p:nvPicPr>
            <p:cNvPr id="123" name="Imagen 122">
              <a:extLst>
                <a:ext uri="{FF2B5EF4-FFF2-40B4-BE49-F238E27FC236}">
                  <a16:creationId xmlns:a16="http://schemas.microsoft.com/office/drawing/2014/main" id="{B23C00F3-8706-4C21-8BAA-C89991AA3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882" y="1171884"/>
              <a:ext cx="786239" cy="853525"/>
            </a:xfrm>
            <a:prstGeom prst="rect">
              <a:avLst/>
            </a:prstGeom>
          </p:spPr>
        </p:pic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6647E069-467C-4203-8CB7-A36C8E0A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6340" y="1731777"/>
              <a:ext cx="472639" cy="49183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2B53351-B114-451B-9F34-9F3BA1605546}"/>
              </a:ext>
            </a:extLst>
          </p:cNvPr>
          <p:cNvGrpSpPr/>
          <p:nvPr/>
        </p:nvGrpSpPr>
        <p:grpSpPr>
          <a:xfrm>
            <a:off x="3996915" y="3429000"/>
            <a:ext cx="1936813" cy="1567518"/>
            <a:chOff x="742435" y="3263595"/>
            <a:chExt cx="1936813" cy="1567518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864C513E-359C-4428-A9E2-007B66518079}"/>
                </a:ext>
              </a:extLst>
            </p:cNvPr>
            <p:cNvGrpSpPr/>
            <p:nvPr/>
          </p:nvGrpSpPr>
          <p:grpSpPr>
            <a:xfrm>
              <a:off x="983736" y="3263595"/>
              <a:ext cx="1571387" cy="1567518"/>
              <a:chOff x="3817918" y="1707095"/>
              <a:chExt cx="2394202" cy="2423091"/>
            </a:xfrm>
          </p:grpSpPr>
          <p:sp>
            <p:nvSpPr>
              <p:cNvPr id="133" name="Lágrima 132">
                <a:extLst>
                  <a:ext uri="{FF2B5EF4-FFF2-40B4-BE49-F238E27FC236}">
                    <a16:creationId xmlns:a16="http://schemas.microsoft.com/office/drawing/2014/main" id="{73FE858A-6995-4343-8549-89A4F1B07DB7}"/>
                  </a:ext>
                </a:extLst>
              </p:cNvPr>
              <p:cNvSpPr/>
              <p:nvPr/>
            </p:nvSpPr>
            <p:spPr>
              <a:xfrm rot="8127919">
                <a:off x="3817918" y="1707095"/>
                <a:ext cx="2394202" cy="2423091"/>
              </a:xfrm>
              <a:prstGeom prst="teardrop">
                <a:avLst>
                  <a:gd name="adj" fmla="val 124961"/>
                </a:avLst>
              </a:prstGeom>
              <a:solidFill>
                <a:srgbClr val="F5968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Lágrima 133">
                <a:extLst>
                  <a:ext uri="{FF2B5EF4-FFF2-40B4-BE49-F238E27FC236}">
                    <a16:creationId xmlns:a16="http://schemas.microsoft.com/office/drawing/2014/main" id="{7C525A88-8B9B-4376-84E5-760CC3F76B75}"/>
                  </a:ext>
                </a:extLst>
              </p:cNvPr>
              <p:cNvSpPr/>
              <p:nvPr/>
            </p:nvSpPr>
            <p:spPr>
              <a:xfrm rot="8127919">
                <a:off x="3944182" y="1849565"/>
                <a:ext cx="2134318" cy="2151822"/>
              </a:xfrm>
              <a:prstGeom prst="teardrop">
                <a:avLst>
                  <a:gd name="adj" fmla="val 120984"/>
                </a:avLst>
              </a:prstGeom>
              <a:solidFill>
                <a:schemeClr val="bg1"/>
              </a:solidFill>
              <a:ln>
                <a:solidFill>
                  <a:srgbClr val="58D68D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136" name="Imagen 135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EDEE1868-1808-4413-8952-A4DC8EA2E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361" y="3390803"/>
              <a:ext cx="1193262" cy="1193262"/>
            </a:xfrm>
            <a:prstGeom prst="rect">
              <a:avLst/>
            </a:prstGeom>
          </p:spPr>
        </p:pic>
        <p:pic>
          <p:nvPicPr>
            <p:cNvPr id="137" name="Imagen 136">
              <a:extLst>
                <a:ext uri="{FF2B5EF4-FFF2-40B4-BE49-F238E27FC236}">
                  <a16:creationId xmlns:a16="http://schemas.microsoft.com/office/drawing/2014/main" id="{95A76ACB-6C7C-4C64-B4AE-1FF6BCA2E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1507080" y="3547348"/>
              <a:ext cx="407523" cy="19368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2Right"/>
              <a:lightRig rig="threePt" dir="t"/>
            </a:scene3d>
          </p:spPr>
        </p:pic>
        <p:pic>
          <p:nvPicPr>
            <p:cNvPr id="135" name="Imagen 134">
              <a:extLst>
                <a:ext uri="{FF2B5EF4-FFF2-40B4-BE49-F238E27FC236}">
                  <a16:creationId xmlns:a16="http://schemas.microsoft.com/office/drawing/2014/main" id="{65826A74-83D4-4B33-8D6A-C0992718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767" y="3971460"/>
              <a:ext cx="764535" cy="764535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E94E3AD-DD27-49AC-8BDB-FB896AED2C0D}"/>
              </a:ext>
            </a:extLst>
          </p:cNvPr>
          <p:cNvGrpSpPr/>
          <p:nvPr/>
        </p:nvGrpSpPr>
        <p:grpSpPr>
          <a:xfrm>
            <a:off x="7523786" y="3353106"/>
            <a:ext cx="1936813" cy="1567518"/>
            <a:chOff x="2899702" y="3308561"/>
            <a:chExt cx="1936813" cy="1567518"/>
          </a:xfrm>
        </p:grpSpPr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97F590C7-9AF0-417A-9335-F187ADD9262B}"/>
                </a:ext>
              </a:extLst>
            </p:cNvPr>
            <p:cNvGrpSpPr/>
            <p:nvPr/>
          </p:nvGrpSpPr>
          <p:grpSpPr>
            <a:xfrm>
              <a:off x="2899702" y="3308561"/>
              <a:ext cx="1936813" cy="1567518"/>
              <a:chOff x="742435" y="3263595"/>
              <a:chExt cx="1936813" cy="1567518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50C7B09F-F395-4D49-9B5D-D64FFCEF69DD}"/>
                  </a:ext>
                </a:extLst>
              </p:cNvPr>
              <p:cNvGrpSpPr/>
              <p:nvPr/>
            </p:nvGrpSpPr>
            <p:grpSpPr>
              <a:xfrm>
                <a:off x="983736" y="3263595"/>
                <a:ext cx="1571387" cy="1567518"/>
                <a:chOff x="3817918" y="1707095"/>
                <a:chExt cx="2394202" cy="2423091"/>
              </a:xfrm>
            </p:grpSpPr>
            <p:sp>
              <p:nvSpPr>
                <p:cNvPr id="143" name="Lágrima 142">
                  <a:extLst>
                    <a:ext uri="{FF2B5EF4-FFF2-40B4-BE49-F238E27FC236}">
                      <a16:creationId xmlns:a16="http://schemas.microsoft.com/office/drawing/2014/main" id="{A4ED0D8D-DD1B-45CA-AC00-6CDBF96E5483}"/>
                    </a:ext>
                  </a:extLst>
                </p:cNvPr>
                <p:cNvSpPr/>
                <p:nvPr/>
              </p:nvSpPr>
              <p:spPr>
                <a:xfrm rot="8127919">
                  <a:off x="3817918" y="1707095"/>
                  <a:ext cx="2394202" cy="2423091"/>
                </a:xfrm>
                <a:prstGeom prst="teardrop">
                  <a:avLst>
                    <a:gd name="adj" fmla="val 124961"/>
                  </a:avLst>
                </a:prstGeom>
                <a:solidFill>
                  <a:srgbClr val="F59683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4" name="Lágrima 143">
                  <a:extLst>
                    <a:ext uri="{FF2B5EF4-FFF2-40B4-BE49-F238E27FC236}">
                      <a16:creationId xmlns:a16="http://schemas.microsoft.com/office/drawing/2014/main" id="{E0204BD0-C5BB-4C4F-B7FA-210F669CD47A}"/>
                    </a:ext>
                  </a:extLst>
                </p:cNvPr>
                <p:cNvSpPr/>
                <p:nvPr/>
              </p:nvSpPr>
              <p:spPr>
                <a:xfrm rot="8127919">
                  <a:off x="3944182" y="1849565"/>
                  <a:ext cx="2134318" cy="2151822"/>
                </a:xfrm>
                <a:prstGeom prst="teardrop">
                  <a:avLst>
                    <a:gd name="adj" fmla="val 120984"/>
                  </a:avLst>
                </a:prstGeom>
                <a:solidFill>
                  <a:schemeClr val="bg1"/>
                </a:solidFill>
                <a:ln>
                  <a:solidFill>
                    <a:srgbClr val="58D68D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pic>
            <p:nvPicPr>
              <p:cNvPr id="141" name="Imagen 140">
                <a:extLst>
                  <a:ext uri="{FF2B5EF4-FFF2-40B4-BE49-F238E27FC236}">
                    <a16:creationId xmlns:a16="http://schemas.microsoft.com/office/drawing/2014/main" id="{1A6B3B65-4332-47CA-98BE-043DED8A9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1507080" y="3547348"/>
                <a:ext cx="407523" cy="193681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2Right"/>
                <a:lightRig rig="threePt" dir="t"/>
              </a:scene3d>
            </p:spPr>
          </p:pic>
          <p:pic>
            <p:nvPicPr>
              <p:cNvPr id="142" name="Imagen 141">
                <a:extLst>
                  <a:ext uri="{FF2B5EF4-FFF2-40B4-BE49-F238E27FC236}">
                    <a16:creationId xmlns:a16="http://schemas.microsoft.com/office/drawing/2014/main" id="{595349C1-38A9-4FFC-A841-E81A34A39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601" y="3944657"/>
                <a:ext cx="764535" cy="764535"/>
              </a:xfrm>
              <a:prstGeom prst="rect">
                <a:avLst/>
              </a:prstGeom>
            </p:spPr>
          </p:pic>
        </p:grpSp>
        <p:pic>
          <p:nvPicPr>
            <p:cNvPr id="145" name="Imagen 144">
              <a:extLst>
                <a:ext uri="{FF2B5EF4-FFF2-40B4-BE49-F238E27FC236}">
                  <a16:creationId xmlns:a16="http://schemas.microsoft.com/office/drawing/2014/main" id="{D0DE044C-D072-47E0-A565-CCD3585B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7842">
              <a:off x="4027197" y="3936228"/>
              <a:ext cx="647439" cy="64743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63474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22692E0-018D-4ED9-B22D-70C781D46B6E}"/>
              </a:ext>
            </a:extLst>
          </p:cNvPr>
          <p:cNvGrpSpPr/>
          <p:nvPr/>
        </p:nvGrpSpPr>
        <p:grpSpPr>
          <a:xfrm>
            <a:off x="2463941" y="1548433"/>
            <a:ext cx="920069" cy="920494"/>
            <a:chOff x="4838985" y="389132"/>
            <a:chExt cx="1753850" cy="176884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7C96990-642C-4C39-9C45-3C80F8DB8F4F}"/>
                </a:ext>
              </a:extLst>
            </p:cNvPr>
            <p:cNvGrpSpPr/>
            <p:nvPr/>
          </p:nvGrpSpPr>
          <p:grpSpPr>
            <a:xfrm>
              <a:off x="4838985" y="389132"/>
              <a:ext cx="1753850" cy="1768840"/>
              <a:chOff x="4067851" y="1413525"/>
              <a:chExt cx="2672206" cy="2734298"/>
            </a:xfrm>
          </p:grpSpPr>
          <p:sp>
            <p:nvSpPr>
              <p:cNvPr id="9" name="Lágrima 8">
                <a:extLst>
                  <a:ext uri="{FF2B5EF4-FFF2-40B4-BE49-F238E27FC236}">
                    <a16:creationId xmlns:a16="http://schemas.microsoft.com/office/drawing/2014/main" id="{DDBB117B-B459-4C2A-B9A7-50129846CB62}"/>
                  </a:ext>
                </a:extLst>
              </p:cNvPr>
              <p:cNvSpPr/>
              <p:nvPr/>
            </p:nvSpPr>
            <p:spPr>
              <a:xfrm rot="8127919">
                <a:off x="4067851" y="1413525"/>
                <a:ext cx="2672206" cy="2734298"/>
              </a:xfrm>
              <a:prstGeom prst="teardrop">
                <a:avLst>
                  <a:gd name="adj" fmla="val 106404"/>
                </a:avLst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Lágrima 9">
                <a:extLst>
                  <a:ext uri="{FF2B5EF4-FFF2-40B4-BE49-F238E27FC236}">
                    <a16:creationId xmlns:a16="http://schemas.microsoft.com/office/drawing/2014/main" id="{A9AB8055-1CB5-47D8-8A50-3C67E50AF3A8}"/>
                  </a:ext>
                </a:extLst>
              </p:cNvPr>
              <p:cNvSpPr/>
              <p:nvPr/>
            </p:nvSpPr>
            <p:spPr>
              <a:xfrm rot="8127919">
                <a:off x="4364095" y="1692889"/>
                <a:ext cx="2100426" cy="2166074"/>
              </a:xfrm>
              <a:prstGeom prst="teardrop">
                <a:avLst>
                  <a:gd name="adj" fmla="val 106506"/>
                </a:avLst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C8F7312-B16E-4346-B282-BE70E9F41504}"/>
                </a:ext>
              </a:extLst>
            </p:cNvPr>
            <p:cNvGrpSpPr/>
            <p:nvPr/>
          </p:nvGrpSpPr>
          <p:grpSpPr>
            <a:xfrm>
              <a:off x="5134178" y="596201"/>
              <a:ext cx="1203026" cy="1203025"/>
              <a:chOff x="5134178" y="596201"/>
              <a:chExt cx="1203026" cy="1203025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49068D35-E4B9-41EF-A51F-638CD827D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4178" y="596201"/>
                <a:ext cx="1203026" cy="1203025"/>
              </a:xfrm>
              <a:prstGeom prst="rect">
                <a:avLst/>
              </a:prstGeom>
            </p:spPr>
          </p:pic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38C62416-D08B-497A-AD63-EC8F218324B6}"/>
                  </a:ext>
                </a:extLst>
              </p:cNvPr>
              <p:cNvGrpSpPr/>
              <p:nvPr/>
            </p:nvGrpSpPr>
            <p:grpSpPr>
              <a:xfrm>
                <a:off x="5774431" y="1278125"/>
                <a:ext cx="512772" cy="508034"/>
                <a:chOff x="5774431" y="1278125"/>
                <a:chExt cx="512772" cy="508034"/>
              </a:xfrm>
            </p:grpSpPr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C6F580D2-8529-4132-AA96-5B2AEDDE7D2A}"/>
                    </a:ext>
                  </a:extLst>
                </p:cNvPr>
                <p:cNvSpPr/>
                <p:nvPr/>
              </p:nvSpPr>
              <p:spPr>
                <a:xfrm>
                  <a:off x="5774431" y="1278125"/>
                  <a:ext cx="512772" cy="50803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Cruz 7">
                  <a:extLst>
                    <a:ext uri="{FF2B5EF4-FFF2-40B4-BE49-F238E27FC236}">
                      <a16:creationId xmlns:a16="http://schemas.microsoft.com/office/drawing/2014/main" id="{FF4D86C3-2F12-4768-BA85-3CD7BB69D9E7}"/>
                    </a:ext>
                  </a:extLst>
                </p:cNvPr>
                <p:cNvSpPr/>
                <p:nvPr/>
              </p:nvSpPr>
              <p:spPr>
                <a:xfrm rot="2630755">
                  <a:off x="5853468" y="1366297"/>
                  <a:ext cx="341926" cy="331691"/>
                </a:xfrm>
                <a:prstGeom prst="plus">
                  <a:avLst>
                    <a:gd name="adj" fmla="val 39416"/>
                  </a:avLst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2CC0039-795F-4AC1-942F-C256D1AA24B5}"/>
              </a:ext>
            </a:extLst>
          </p:cNvPr>
          <p:cNvGrpSpPr/>
          <p:nvPr/>
        </p:nvGrpSpPr>
        <p:grpSpPr>
          <a:xfrm>
            <a:off x="3603929" y="1531409"/>
            <a:ext cx="960477" cy="989175"/>
            <a:chOff x="6670683" y="368576"/>
            <a:chExt cx="1753850" cy="1768840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8EE1E5CD-DF37-4DAA-8789-0A912F61FABE}"/>
                </a:ext>
              </a:extLst>
            </p:cNvPr>
            <p:cNvGrpSpPr/>
            <p:nvPr/>
          </p:nvGrpSpPr>
          <p:grpSpPr>
            <a:xfrm>
              <a:off x="6670683" y="368576"/>
              <a:ext cx="1753850" cy="1768840"/>
              <a:chOff x="4067851" y="1413525"/>
              <a:chExt cx="2672206" cy="2734298"/>
            </a:xfrm>
          </p:grpSpPr>
          <p:sp>
            <p:nvSpPr>
              <p:cNvPr id="14" name="Lágrima 13">
                <a:extLst>
                  <a:ext uri="{FF2B5EF4-FFF2-40B4-BE49-F238E27FC236}">
                    <a16:creationId xmlns:a16="http://schemas.microsoft.com/office/drawing/2014/main" id="{16C65650-277C-476D-A71E-D2D1D71F8B0D}"/>
                  </a:ext>
                </a:extLst>
              </p:cNvPr>
              <p:cNvSpPr/>
              <p:nvPr/>
            </p:nvSpPr>
            <p:spPr>
              <a:xfrm rot="8127919">
                <a:off x="4067851" y="1413525"/>
                <a:ext cx="2672206" cy="2734298"/>
              </a:xfrm>
              <a:prstGeom prst="teardrop">
                <a:avLst>
                  <a:gd name="adj" fmla="val 106404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Lágrima 14">
                <a:extLst>
                  <a:ext uri="{FF2B5EF4-FFF2-40B4-BE49-F238E27FC236}">
                    <a16:creationId xmlns:a16="http://schemas.microsoft.com/office/drawing/2014/main" id="{886B59A8-0FC2-4FCE-92C0-955A6F49C1CD}"/>
                  </a:ext>
                </a:extLst>
              </p:cNvPr>
              <p:cNvSpPr/>
              <p:nvPr/>
            </p:nvSpPr>
            <p:spPr>
              <a:xfrm rot="8127919">
                <a:off x="4379988" y="1689756"/>
                <a:ext cx="2116043" cy="2175931"/>
              </a:xfrm>
              <a:prstGeom prst="teardrop">
                <a:avLst>
                  <a:gd name="adj" fmla="val 106404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B45EB53-C57E-4117-9DB4-A01C06DE2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447" y="617659"/>
              <a:ext cx="1203026" cy="1203024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1C4F34B-C9A2-4259-B495-78D72DF91A59}"/>
              </a:ext>
            </a:extLst>
          </p:cNvPr>
          <p:cNvGrpSpPr/>
          <p:nvPr/>
        </p:nvGrpSpPr>
        <p:grpSpPr>
          <a:xfrm>
            <a:off x="1178316" y="1543019"/>
            <a:ext cx="932287" cy="964823"/>
            <a:chOff x="2695514" y="402468"/>
            <a:chExt cx="1753850" cy="1768840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22A745A3-8689-4CEE-A9D2-94F5FA9E2AAA}"/>
                </a:ext>
              </a:extLst>
            </p:cNvPr>
            <p:cNvGrpSpPr/>
            <p:nvPr/>
          </p:nvGrpSpPr>
          <p:grpSpPr>
            <a:xfrm>
              <a:off x="2695514" y="402468"/>
              <a:ext cx="1753850" cy="1768840"/>
              <a:chOff x="5021704" y="2338466"/>
              <a:chExt cx="1753850" cy="1768840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2DF2875B-6089-4CEB-B855-D97CF7F73556}"/>
                  </a:ext>
                </a:extLst>
              </p:cNvPr>
              <p:cNvGrpSpPr/>
              <p:nvPr/>
            </p:nvGrpSpPr>
            <p:grpSpPr>
              <a:xfrm>
                <a:off x="5021704" y="2338466"/>
                <a:ext cx="1753850" cy="1768840"/>
                <a:chOff x="4067851" y="1413525"/>
                <a:chExt cx="2672206" cy="2734298"/>
              </a:xfrm>
            </p:grpSpPr>
            <p:sp>
              <p:nvSpPr>
                <p:cNvPr id="23" name="Lágrima 22">
                  <a:extLst>
                    <a:ext uri="{FF2B5EF4-FFF2-40B4-BE49-F238E27FC236}">
                      <a16:creationId xmlns:a16="http://schemas.microsoft.com/office/drawing/2014/main" id="{217956A8-3EB7-49B4-A975-D12AA4EA7045}"/>
                    </a:ext>
                  </a:extLst>
                </p:cNvPr>
                <p:cNvSpPr/>
                <p:nvPr/>
              </p:nvSpPr>
              <p:spPr>
                <a:xfrm rot="8127919">
                  <a:off x="4067851" y="1413525"/>
                  <a:ext cx="2672206" cy="2734298"/>
                </a:xfrm>
                <a:prstGeom prst="teardrop">
                  <a:avLst>
                    <a:gd name="adj" fmla="val 106404"/>
                  </a:avLst>
                </a:prstGeom>
                <a:solidFill>
                  <a:srgbClr val="58D68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Lágrima 23">
                  <a:extLst>
                    <a:ext uri="{FF2B5EF4-FFF2-40B4-BE49-F238E27FC236}">
                      <a16:creationId xmlns:a16="http://schemas.microsoft.com/office/drawing/2014/main" id="{4466E3F9-EBC4-4E65-8AEF-2F4E65ACC138}"/>
                    </a:ext>
                  </a:extLst>
                </p:cNvPr>
                <p:cNvSpPr/>
                <p:nvPr/>
              </p:nvSpPr>
              <p:spPr>
                <a:xfrm rot="8127919">
                  <a:off x="4358266" y="1718663"/>
                  <a:ext cx="2098096" cy="2162745"/>
                </a:xfrm>
                <a:prstGeom prst="teardrop">
                  <a:avLst>
                    <a:gd name="adj" fmla="val 106404"/>
                  </a:avLst>
                </a:prstGeom>
                <a:solidFill>
                  <a:schemeClr val="bg1"/>
                </a:solidFill>
                <a:ln>
                  <a:solidFill>
                    <a:srgbClr val="58D68D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688E667F-4B89-49B3-8498-1FA7BD73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115" y="2595657"/>
                <a:ext cx="1203024" cy="1203025"/>
              </a:xfrm>
              <a:prstGeom prst="rect">
                <a:avLst/>
              </a:prstGeom>
            </p:spPr>
          </p:pic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ABEEF91-C756-4521-8D12-94D687AA53BD}"/>
                </a:ext>
              </a:extLst>
            </p:cNvPr>
            <p:cNvGrpSpPr/>
            <p:nvPr/>
          </p:nvGrpSpPr>
          <p:grpSpPr>
            <a:xfrm>
              <a:off x="3603929" y="1381435"/>
              <a:ext cx="494879" cy="518076"/>
              <a:chOff x="7570244" y="1333769"/>
              <a:chExt cx="494879" cy="518076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B7FD7F6B-4379-448B-A079-DF1CB7B54EA0}"/>
                  </a:ext>
                </a:extLst>
              </p:cNvPr>
              <p:cNvSpPr/>
              <p:nvPr/>
            </p:nvSpPr>
            <p:spPr>
              <a:xfrm>
                <a:off x="7570244" y="1333769"/>
                <a:ext cx="494879" cy="518076"/>
              </a:xfrm>
              <a:prstGeom prst="ellipse">
                <a:avLst/>
              </a:prstGeom>
              <a:solidFill>
                <a:srgbClr val="2AAC6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Forma en L 19">
                <a:extLst>
                  <a:ext uri="{FF2B5EF4-FFF2-40B4-BE49-F238E27FC236}">
                    <a16:creationId xmlns:a16="http://schemas.microsoft.com/office/drawing/2014/main" id="{B309C16D-5206-43E0-9C97-098A3CC4F8B5}"/>
                  </a:ext>
                </a:extLst>
              </p:cNvPr>
              <p:cNvSpPr/>
              <p:nvPr/>
            </p:nvSpPr>
            <p:spPr>
              <a:xfrm rot="18920429">
                <a:off x="7696787" y="1489016"/>
                <a:ext cx="273484" cy="160038"/>
              </a:xfrm>
              <a:prstGeom prst="corner">
                <a:avLst>
                  <a:gd name="adj1" fmla="val 50000"/>
                  <a:gd name="adj2" fmla="val 46924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BB51B95-9206-4DB0-B106-C781E9C0C83F}"/>
              </a:ext>
            </a:extLst>
          </p:cNvPr>
          <p:cNvGrpSpPr/>
          <p:nvPr/>
        </p:nvGrpSpPr>
        <p:grpSpPr>
          <a:xfrm>
            <a:off x="1155859" y="2973346"/>
            <a:ext cx="950575" cy="973399"/>
            <a:chOff x="605848" y="3108702"/>
            <a:chExt cx="1753850" cy="1768840"/>
          </a:xfrm>
        </p:grpSpPr>
        <p:sp>
          <p:nvSpPr>
            <p:cNvPr id="26" name="Lágrima 25">
              <a:extLst>
                <a:ext uri="{FF2B5EF4-FFF2-40B4-BE49-F238E27FC236}">
                  <a16:creationId xmlns:a16="http://schemas.microsoft.com/office/drawing/2014/main" id="{5AE09B10-E36F-48E7-95CF-AB5A765DDB64}"/>
                </a:ext>
              </a:extLst>
            </p:cNvPr>
            <p:cNvSpPr/>
            <p:nvPr/>
          </p:nvSpPr>
          <p:spPr>
            <a:xfrm rot="8127919">
              <a:off x="605848" y="3108702"/>
              <a:ext cx="1753850" cy="1768840"/>
            </a:xfrm>
            <a:prstGeom prst="teardrop">
              <a:avLst>
                <a:gd name="adj" fmla="val 106404"/>
              </a:avLst>
            </a:prstGeom>
            <a:solidFill>
              <a:srgbClr val="58D68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Lágrima 26">
              <a:extLst>
                <a:ext uri="{FF2B5EF4-FFF2-40B4-BE49-F238E27FC236}">
                  <a16:creationId xmlns:a16="http://schemas.microsoft.com/office/drawing/2014/main" id="{F00F9B1A-EA1B-46C1-ACDB-B601ED57ED5A}"/>
                </a:ext>
              </a:extLst>
            </p:cNvPr>
            <p:cNvSpPr/>
            <p:nvPr/>
          </p:nvSpPr>
          <p:spPr>
            <a:xfrm rot="8127919">
              <a:off x="752590" y="3292771"/>
              <a:ext cx="1487409" cy="1421812"/>
            </a:xfrm>
            <a:prstGeom prst="teardrop">
              <a:avLst>
                <a:gd name="adj" fmla="val 102580"/>
              </a:avLst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9624274-3F2E-446E-BE3A-C9E23D0F0267}"/>
                </a:ext>
              </a:extLst>
            </p:cNvPr>
            <p:cNvGrpSpPr/>
            <p:nvPr/>
          </p:nvGrpSpPr>
          <p:grpSpPr>
            <a:xfrm>
              <a:off x="828397" y="3272381"/>
              <a:ext cx="1322570" cy="1483007"/>
              <a:chOff x="933483" y="3099479"/>
              <a:chExt cx="1322570" cy="1483007"/>
            </a:xfrm>
          </p:grpSpPr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2CFB7581-0A0E-448B-B919-9FDF36FF3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483" y="3099479"/>
                <a:ext cx="1322570" cy="1322570"/>
              </a:xfrm>
              <a:prstGeom prst="rect">
                <a:avLst/>
              </a:prstGeom>
            </p:spPr>
          </p:pic>
          <p:pic>
            <p:nvPicPr>
              <p:cNvPr id="30" name="Imagen 29">
                <a:extLst>
                  <a:ext uri="{FF2B5EF4-FFF2-40B4-BE49-F238E27FC236}">
                    <a16:creationId xmlns:a16="http://schemas.microsoft.com/office/drawing/2014/main" id="{DA921899-993D-4022-B315-A5ABB1B28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70" y="3925455"/>
                <a:ext cx="762209" cy="657031"/>
              </a:xfrm>
              <a:prstGeom prst="rect">
                <a:avLst/>
              </a:prstGeom>
            </p:spPr>
          </p:pic>
        </p:grp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17D86DB-C039-4255-8046-01CFD0522D44}"/>
              </a:ext>
            </a:extLst>
          </p:cNvPr>
          <p:cNvGrpSpPr/>
          <p:nvPr/>
        </p:nvGrpSpPr>
        <p:grpSpPr>
          <a:xfrm>
            <a:off x="2279183" y="2954141"/>
            <a:ext cx="1087095" cy="1047121"/>
            <a:chOff x="2553365" y="3162935"/>
            <a:chExt cx="1884358" cy="1768840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4A04A5E8-F12F-4F93-A938-8FBD1E360D05}"/>
                </a:ext>
              </a:extLst>
            </p:cNvPr>
            <p:cNvGrpSpPr/>
            <p:nvPr/>
          </p:nvGrpSpPr>
          <p:grpSpPr>
            <a:xfrm>
              <a:off x="2553365" y="3162935"/>
              <a:ext cx="1884358" cy="1768840"/>
              <a:chOff x="2582273" y="3141310"/>
              <a:chExt cx="1884358" cy="1768840"/>
            </a:xfrm>
          </p:grpSpPr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3788A5AF-61EC-4344-8D12-32E8BF59A8EC}"/>
                  </a:ext>
                </a:extLst>
              </p:cNvPr>
              <p:cNvGrpSpPr/>
              <p:nvPr/>
            </p:nvGrpSpPr>
            <p:grpSpPr>
              <a:xfrm>
                <a:off x="2644076" y="3141310"/>
                <a:ext cx="1753850" cy="1768840"/>
                <a:chOff x="704508" y="2909919"/>
                <a:chExt cx="1753850" cy="1768840"/>
              </a:xfrm>
            </p:grpSpPr>
            <p:sp>
              <p:nvSpPr>
                <p:cNvPr id="45" name="Lágrima 44">
                  <a:extLst>
                    <a:ext uri="{FF2B5EF4-FFF2-40B4-BE49-F238E27FC236}">
                      <a16:creationId xmlns:a16="http://schemas.microsoft.com/office/drawing/2014/main" id="{FB69E8CA-7E3D-40C3-9115-12DAC8E8551C}"/>
                    </a:ext>
                  </a:extLst>
                </p:cNvPr>
                <p:cNvSpPr/>
                <p:nvPr/>
              </p:nvSpPr>
              <p:spPr>
                <a:xfrm rot="8127919">
                  <a:off x="704508" y="2909919"/>
                  <a:ext cx="1753850" cy="1768840"/>
                </a:xfrm>
                <a:prstGeom prst="teardrop">
                  <a:avLst>
                    <a:gd name="adj" fmla="val 106404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46" name="Lágrima 45">
                  <a:extLst>
                    <a:ext uri="{FF2B5EF4-FFF2-40B4-BE49-F238E27FC236}">
                      <a16:creationId xmlns:a16="http://schemas.microsoft.com/office/drawing/2014/main" id="{C696E2EE-D8C5-432B-BB8C-B266019D3805}"/>
                    </a:ext>
                  </a:extLst>
                </p:cNvPr>
                <p:cNvSpPr/>
                <p:nvPr/>
              </p:nvSpPr>
              <p:spPr>
                <a:xfrm rot="8127919">
                  <a:off x="866875" y="3091811"/>
                  <a:ext cx="1440732" cy="1444597"/>
                </a:xfrm>
                <a:prstGeom prst="teardrop">
                  <a:avLst>
                    <a:gd name="adj" fmla="val 99757"/>
                  </a:avLst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pic>
            <p:nvPicPr>
              <p:cNvPr id="43" name="Imagen 42" descr="Imagen que contiene objeto&#10;&#10;Descripción generada automáticamente">
                <a:extLst>
                  <a:ext uri="{FF2B5EF4-FFF2-40B4-BE49-F238E27FC236}">
                    <a16:creationId xmlns:a16="http://schemas.microsoft.com/office/drawing/2014/main" id="{D46B2856-A506-4ECB-8815-5D6417574F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824" y="3491808"/>
                <a:ext cx="1022413" cy="1022413"/>
              </a:xfrm>
              <a:prstGeom prst="rect">
                <a:avLst/>
              </a:prstGeom>
            </p:spPr>
          </p:pic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4F67C948-0B23-4A05-910C-033F48129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3310061" y="3591563"/>
                <a:ext cx="428781" cy="188435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2Right"/>
                <a:lightRig rig="threePt" dir="t"/>
              </a:scene3d>
            </p:spPr>
          </p:pic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C0C04A8B-A39E-4499-B9AE-6A9F4E690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252" y="3943138"/>
              <a:ext cx="764537" cy="764536"/>
            </a:xfrm>
            <a:prstGeom prst="rect">
              <a:avLst/>
            </a:prstGeom>
          </p:spPr>
        </p:pic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8A1B73C2-4001-4ED6-B356-2E6EC84D8BC4}"/>
              </a:ext>
            </a:extLst>
          </p:cNvPr>
          <p:cNvGrpSpPr/>
          <p:nvPr/>
        </p:nvGrpSpPr>
        <p:grpSpPr>
          <a:xfrm>
            <a:off x="3508894" y="2940626"/>
            <a:ext cx="950575" cy="973399"/>
            <a:chOff x="3508894" y="2940626"/>
            <a:chExt cx="950575" cy="973399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9952DC5D-2949-4B64-BC30-C892FC73025D}"/>
                </a:ext>
              </a:extLst>
            </p:cNvPr>
            <p:cNvGrpSpPr/>
            <p:nvPr/>
          </p:nvGrpSpPr>
          <p:grpSpPr>
            <a:xfrm>
              <a:off x="3508894" y="2940626"/>
              <a:ext cx="950575" cy="973399"/>
              <a:chOff x="3508894" y="2940626"/>
              <a:chExt cx="950575" cy="973399"/>
            </a:xfrm>
          </p:grpSpPr>
          <p:sp>
            <p:nvSpPr>
              <p:cNvPr id="57" name="Lágrima 56">
                <a:extLst>
                  <a:ext uri="{FF2B5EF4-FFF2-40B4-BE49-F238E27FC236}">
                    <a16:creationId xmlns:a16="http://schemas.microsoft.com/office/drawing/2014/main" id="{9521B112-201C-46BA-8DE8-D2337DA69CAD}"/>
                  </a:ext>
                </a:extLst>
              </p:cNvPr>
              <p:cNvSpPr/>
              <p:nvPr/>
            </p:nvSpPr>
            <p:spPr>
              <a:xfrm rot="8127919">
                <a:off x="3508894" y="2940626"/>
                <a:ext cx="950575" cy="973399"/>
              </a:xfrm>
              <a:prstGeom prst="teardrop">
                <a:avLst>
                  <a:gd name="adj" fmla="val 106404"/>
                </a:avLst>
              </a:prstGeom>
              <a:solidFill>
                <a:srgbClr val="58D68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Lágrima 75">
                <a:extLst>
                  <a:ext uri="{FF2B5EF4-FFF2-40B4-BE49-F238E27FC236}">
                    <a16:creationId xmlns:a16="http://schemas.microsoft.com/office/drawing/2014/main" id="{56F0C904-0FB8-4130-A84A-EEA408FDD60B}"/>
                  </a:ext>
                </a:extLst>
              </p:cNvPr>
              <p:cNvSpPr/>
              <p:nvPr/>
            </p:nvSpPr>
            <p:spPr>
              <a:xfrm rot="8127919">
                <a:off x="3581097" y="3048481"/>
                <a:ext cx="806166" cy="782428"/>
              </a:xfrm>
              <a:prstGeom prst="teardrop">
                <a:avLst>
                  <a:gd name="adj" fmla="val 102580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64" name="Imagen 63" descr="Imagen que contiene objeto&#10;&#10;Descripción generada automáticamente">
              <a:extLst>
                <a:ext uri="{FF2B5EF4-FFF2-40B4-BE49-F238E27FC236}">
                  <a16:creationId xmlns:a16="http://schemas.microsoft.com/office/drawing/2014/main" id="{1C615C37-C96F-407C-81C3-CBA4D9640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054" y="3059812"/>
              <a:ext cx="347701" cy="346413"/>
            </a:xfrm>
            <a:prstGeom prst="rect">
              <a:avLst/>
            </a:prstGeom>
          </p:spPr>
        </p:pic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107E806E-E420-44E1-9FC3-254F35003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472" y="3233019"/>
              <a:ext cx="601050" cy="598824"/>
            </a:xfrm>
            <a:prstGeom prst="rect">
              <a:avLst/>
            </a:prstGeom>
          </p:spPr>
        </p:pic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521F2505-DAD0-403A-B942-51F1D08BD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910" y="3624578"/>
              <a:ext cx="297202" cy="255242"/>
            </a:xfrm>
            <a:prstGeom prst="rect">
              <a:avLst/>
            </a:prstGeom>
          </p:spPr>
        </p:pic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F27567C-506E-405E-8E8D-2000C5524256}"/>
              </a:ext>
            </a:extLst>
          </p:cNvPr>
          <p:cNvGrpSpPr/>
          <p:nvPr/>
        </p:nvGrpSpPr>
        <p:grpSpPr>
          <a:xfrm>
            <a:off x="4677857" y="2864804"/>
            <a:ext cx="1087095" cy="1047121"/>
            <a:chOff x="4677857" y="2864804"/>
            <a:chExt cx="1087095" cy="1047121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D203BE63-1D57-4F00-8B01-810DF78BC446}"/>
                </a:ext>
              </a:extLst>
            </p:cNvPr>
            <p:cNvGrpSpPr/>
            <p:nvPr/>
          </p:nvGrpSpPr>
          <p:grpSpPr>
            <a:xfrm>
              <a:off x="4677857" y="2864804"/>
              <a:ext cx="1087095" cy="1047121"/>
              <a:chOff x="2553365" y="3162935"/>
              <a:chExt cx="1884358" cy="1768840"/>
            </a:xfrm>
          </p:grpSpPr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1AE90DAD-49F8-4031-8C9C-CAAB369C6DBB}"/>
                  </a:ext>
                </a:extLst>
              </p:cNvPr>
              <p:cNvGrpSpPr/>
              <p:nvPr/>
            </p:nvGrpSpPr>
            <p:grpSpPr>
              <a:xfrm>
                <a:off x="2553365" y="3162935"/>
                <a:ext cx="1884358" cy="1768840"/>
                <a:chOff x="2582273" y="3141310"/>
                <a:chExt cx="1884358" cy="1768840"/>
              </a:xfrm>
            </p:grpSpPr>
            <p:grpSp>
              <p:nvGrpSpPr>
                <p:cNvPr id="88" name="Grupo 87">
                  <a:extLst>
                    <a:ext uri="{FF2B5EF4-FFF2-40B4-BE49-F238E27FC236}">
                      <a16:creationId xmlns:a16="http://schemas.microsoft.com/office/drawing/2014/main" id="{0CD8CF58-BA67-4B73-B185-EF565A5C4C0C}"/>
                    </a:ext>
                  </a:extLst>
                </p:cNvPr>
                <p:cNvGrpSpPr/>
                <p:nvPr/>
              </p:nvGrpSpPr>
              <p:grpSpPr>
                <a:xfrm>
                  <a:off x="2644076" y="3141310"/>
                  <a:ext cx="1753850" cy="1768840"/>
                  <a:chOff x="704508" y="2909919"/>
                  <a:chExt cx="1753850" cy="1768840"/>
                </a:xfrm>
              </p:grpSpPr>
              <p:sp>
                <p:nvSpPr>
                  <p:cNvPr id="91" name="Lágrima 90">
                    <a:extLst>
                      <a:ext uri="{FF2B5EF4-FFF2-40B4-BE49-F238E27FC236}">
                        <a16:creationId xmlns:a16="http://schemas.microsoft.com/office/drawing/2014/main" id="{C87FA499-5B7A-486A-9FA1-0BBDCB5EAF66}"/>
                      </a:ext>
                    </a:extLst>
                  </p:cNvPr>
                  <p:cNvSpPr/>
                  <p:nvPr/>
                </p:nvSpPr>
                <p:spPr>
                  <a:xfrm rot="8127919">
                    <a:off x="704508" y="2909919"/>
                    <a:ext cx="1753850" cy="1768840"/>
                  </a:xfrm>
                  <a:prstGeom prst="teardrop">
                    <a:avLst>
                      <a:gd name="adj" fmla="val 106404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b="1">
                      <a:ln w="22225">
                        <a:solidFill>
                          <a:schemeClr val="accent2"/>
                        </a:solidFill>
                        <a:prstDash val="solid"/>
                      </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sp>
                <p:nvSpPr>
                  <p:cNvPr id="92" name="Lágrima 91">
                    <a:extLst>
                      <a:ext uri="{FF2B5EF4-FFF2-40B4-BE49-F238E27FC236}">
                        <a16:creationId xmlns:a16="http://schemas.microsoft.com/office/drawing/2014/main" id="{7C2C3768-1ECC-433F-BFD1-6BD5B0380573}"/>
                      </a:ext>
                    </a:extLst>
                  </p:cNvPr>
                  <p:cNvSpPr/>
                  <p:nvPr/>
                </p:nvSpPr>
                <p:spPr>
                  <a:xfrm rot="8127919">
                    <a:off x="866875" y="3091811"/>
                    <a:ext cx="1440732" cy="1444597"/>
                  </a:xfrm>
                  <a:prstGeom prst="teardrop">
                    <a:avLst>
                      <a:gd name="adj" fmla="val 99757"/>
                    </a:avLst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</p:grpSp>
            <p:pic>
              <p:nvPicPr>
                <p:cNvPr id="90" name="Imagen 89">
                  <a:extLst>
                    <a:ext uri="{FF2B5EF4-FFF2-40B4-BE49-F238E27FC236}">
                      <a16:creationId xmlns:a16="http://schemas.microsoft.com/office/drawing/2014/main" id="{6425B407-3726-47C1-ACB1-ADC85D3787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 flipV="1">
                  <a:off x="3310061" y="3591563"/>
                  <a:ext cx="428781" cy="1884358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isometricOffAxis2Right"/>
                  <a:lightRig rig="threePt" dir="t"/>
                </a:scene3d>
              </p:spPr>
            </p:pic>
          </p:grpSp>
          <p:pic>
            <p:nvPicPr>
              <p:cNvPr id="87" name="Imagen 86">
                <a:extLst>
                  <a:ext uri="{FF2B5EF4-FFF2-40B4-BE49-F238E27FC236}">
                    <a16:creationId xmlns:a16="http://schemas.microsoft.com/office/drawing/2014/main" id="{B3FD6D5B-56EA-4D21-8DF9-13FD1DA4E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252" y="3943138"/>
                <a:ext cx="764537" cy="764536"/>
              </a:xfrm>
              <a:prstGeom prst="rect">
                <a:avLst/>
              </a:prstGeom>
            </p:spPr>
          </p:pic>
        </p:grpSp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194418D1-8AD7-477A-8BD3-85F3C6E0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7842">
              <a:off x="5286680" y="3270248"/>
              <a:ext cx="404492" cy="414904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67386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NYV89</dc:creator>
  <cp:lastModifiedBy>NYV89</cp:lastModifiedBy>
  <cp:revision>31</cp:revision>
  <dcterms:created xsi:type="dcterms:W3CDTF">2019-03-12T16:59:00Z</dcterms:created>
  <dcterms:modified xsi:type="dcterms:W3CDTF">2019-03-13T16:20:46Z</dcterms:modified>
</cp:coreProperties>
</file>