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</p:sldMasterIdLst>
  <p:sldIdLst>
    <p:sldId id="259" r:id="rId2"/>
    <p:sldId id="260" r:id="rId3"/>
    <p:sldId id="270" r:id="rId4"/>
    <p:sldId id="268" r:id="rId5"/>
    <p:sldId id="261" r:id="rId6"/>
    <p:sldId id="263" r:id="rId7"/>
    <p:sldId id="264" r:id="rId8"/>
    <p:sldId id="262" r:id="rId9"/>
    <p:sldId id="269" r:id="rId10"/>
    <p:sldId id="265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>
        <p:scale>
          <a:sx n="70" d="100"/>
          <a:sy n="70" d="100"/>
        </p:scale>
        <p:origin x="58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14:29:20.97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0 340,'43'0,"66"-8,-93 5,1 0,-1-2,0 1,-1-2,1 0,-1-2,15-8,-13 5,0 0,-1-1,0 0,-1-2,25-27,-36 36,1 0,-1 0,-1-1,1 1,-1-1,0 0,0 0,-1 0,0 0,0 0,0-1,-1 1,0-1,0 1,0-1,-1 1,0-1,0 1,-1-1,0 1,-3-12,3 16,1 0,-1 1,0-1,0 1,0-1,0 1,0-1,0 1,0-1,0 1,0 0,-1 0,1 0,0 0,-1 0,1 0,-1 0,0 0,1 0,-1 1,-1-1,-1 0,0 0,0 1,-1-1,1 1,0 0,0 0,0 1,-8 1,0 1,-1 1,0 0,1 1,-21 11,16-4,1 1,0 1,1 0,1 1,0 0,1 1,-16 25,-21 24,22-19,14-23,20-59,3 5,2 1,1 0,2 1,1 1,22-34,-36 60,0 0,0 0,0 0,0 1,0-1,0 1,0-1,1 1,-1-1,1 1,-1-1,1 1,-1 0,1 0,0 0,-1 0,1 0,0 0,0 1,0-1,0 1,0-1,4 0,-4 3,0-1,-1 0,1 1,0-1,-1 1,1 0,0-1,-1 1,0 0,1 0,-1 0,0 0,0 0,0 0,0 0,-1 0,1 1,-1-1,1 0,-1 0,1 5,6 51,-2 0,-3 1,-6 69,1-33,0-83,-4-26,-4-33,1-57,5-191,6 262,-22 123,6 222,15-298,1-125,-1 78,0 29,0 11,0 293,0-576,0 337,0-29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23.54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86 397,'-5'0,"1"0,0 0,0 0,0 0,0-1,0 1,-1-1,1 0,0 0,0-1,1 1,-1-1,0 0,-4-3,6 2,0 0,0 1,0-1,0-1,0 1,0 0,1 0,0-1,0 1,0-1,0 1,0-1,1 1,-1-1,1 1,0-1,1-3,2-263,-2 268,-1-1,1 1,0 0,-1 0,1-1,0 1,1 0,-1 0,0 0,0 0,1 0,-1 0,1 1,0-1,0 1,-1-1,1 1,0-1,0 1,0 0,0 0,1 0,-1 0,0 0,0 0,1 1,-1-1,0 1,1 0,-1-1,3 1,14-1,-1 1,0 0,23 3,-9 0,194-3,-209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28.55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56,'247'0,"-251"0,-45-4,48 4,0 0,0 0,-1-1,1 1,0 0,0-1,0 1,-1-1,1 0,0 1,0-1,0 0,0 0,0 1,0-1,0 0,1 0,-1 0,0 0,0 0,1 0,-1 0,0-1,1 1,0 0,-1 0,1 0,-1-1,1 1,0 0,0 0,0-1,0 1,0-2,0 3,0-1,0 0,0 0,0 0,0 1,0-1,0 0,0 1,1-1,-1 0,0 0,0 1,1-1,-1 0,0 1,1-1,-1 0,1 1,-1-1,1 1,-1-1,1 1,0-1,-1 1,1-1,-1 1,1 0,0-1,-1 1,1 0,0-1,0 1,-1 0,1 0,0 0,0 0,-1 0,1 0,0 0,0 0,-1 0,1 0,0 0,0 0,-1 0,1 1,0-1,-1 0,2 1,0 0,0 0,0 1,0-1,0 0,0 1,-1-1,1 1,0-1,-1 1,1 0,-1 0,0-1,0 1,1 0,-1 0,1 3,0 12,0-1,0 1,-2 0,-2 29,2-42,0-6,0 0,0 1,-1-1,1 0,0 0,-1 0,0 0,1 0,-1 0,0 1,0-1,0 0,0 1,0-1,0 1,-1-1,1 1,0-1,-1 1,1 0,-1 0,0 0,1 0,-1 0,0 0,0 0,-2 0,-4-2,1 0,-1 1,0 1,0-1,0 1,-14 0,3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39.44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73 158,'52'0,"59"-1,-109 0,1 1,-1-1,0 0,1 0,-1 0,0 0,0 0,1 0,-1-1,0 1,0-1,-1 0,1 1,0-1,0 0,-1 0,1 0,-1 0,0 0,0-1,1 1,-1 0,-1-1,1 1,0 0,-1-1,1 1,-1-1,1-3,0-2,-1 1,1 0,-1 0,-1 0,1 0,-1 0,0 0,-1 0,-3-11,5 17,0 0,-1 0,1 1,0-1,0 0,0 0,-1 0,1 1,-1-1,1 0,0 0,-1 1,1-1,-1 0,1 1,-1-1,0 1,1-1,-1 0,0 1,1-1,-1 1,0 0,0-1,1 1,-1 0,0-1,0 1,0 0,1 0,-1 0,0 0,0 0,0-1,0 2,1-1,-1 0,0 0,0 0,0 0,1 0,-1 1,0-1,0 0,0 1,1-1,-1 1,0-1,1 1,-1-1,0 1,0 0,-2 2,1 0,-1 0,1 0,0 0,0 0,0 1,1-1,-1 0,1 1,-2 6,2-5,0 0,0 0,0 0,1 0,0 0,0 0,1 0,1 9,-1-11,0-1,0 0,0 0,0 0,0 0,1 0,-1 0,1 0,-1-1,1 1,-1 0,1-1,0 0,0 1,0-1,0 0,0 0,0 0,0 0,5 1,-5-1,0 0,1 0,-1 0,0 0,0 0,0 0,0 0,0 1,0-1,-1 1,3 1,-3-2,-1 0,0-1,1 1,-1 0,1-1,-1 1,0 0,0-1,1 1,-1 0,0 0,0-1,0 1,0 0,0 0,0 0,0-1,0 1,0 0,0 0,0-1,-1 1,1 1,-1 0,-1 0,1-1,-1 1,1 0,-1 0,0-1,0 1,0-1,0 0,0 1,0-1,0 0,0 0,0 0,0-1,-1 1,1 0,0-1,-1 1,-2-1,-25 2,-53-2,77-1,109 1,-56 0,-42 0,-18 0,-61 1,-85-3,158 2,0 0,0 0,0 0,-1 0,1 0,0 0,0-1,-1 1,1 0,0-1,0 1,0-1,0 1,0-1,-1 0,1 1,0-1,1 0,-1 0,0 0,0 0,0 0,0 0,1 0,-1 0,0 0,0-2,1 2,0 0,1 0,-1 0,0 0,1 0,-1 0,1 0,-1 0,1 0,0 1,-1-1,1 0,0 0,0 0,-1 1,1-1,0 0,0 1,0-1,0 1,0-1,0 1,0-1,0 1,0 0,0-1,0 1,0 0,0 0,0 0,2 0,36-4,-20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44.49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344 123,'0'-11,"0"3,0 0,0 0,0-1,-1 1,-1 0,1 0,-4-9,4 14,-1 1,1 0,0 0,-1 0,0 0,1 0,-1 1,0-1,0 0,0 1,0-1,0 1,0 0,-1 0,1 0,0 0,-1 0,1 0,0 1,-1-1,1 1,-1-1,1 1,-1 0,1 0,-1 0,1 1,-4 0,-8 1,1 1,-1 0,1 1,0 0,1 1,-1 1,1 0,-15 10,-24 11,49-27,1 1,-1-1,0 1,1-1,-1 0,0 0,0 0,1 0,-1 0,0 0,0 0,1-1,-1 1,0-1,1 1,-1-1,0 1,-2-3,3 3,0-1,0 0,0 1,0-1,0 1,0-1,0 1,0 0,0-1,0 1,0 0,-1 0,1 0,0 0,0 0,0 0,0 0,0 0,-1 0,1 1,0-1,0 0,0 1,0-1,0 1,0-1,0 1,0-1,0 1,0 0,0 0,1-1,-1 1,0 0,-1 1,-10 18,8-12,12-13,95-95,-84 91,-16 20,-18 30,-12 2,7-12,46-56,-5 3,0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51.55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16 223,'54'2,"-39"0,1-1,0-1,-1 0,1-1,-1 0,28-7,-42 8,0-1,0 1,0 0,1-1,-1 1,0-1,0 1,0-1,0 1,0-1,0 0,0 1,0-1,0 0,0 0,0 0,0 0,-1 0,1 0,0 0,-1 0,1 0,-1 0,1 0,-1 0,1-1,-1 1,0 0,0 0,1 0,-1-1,0 1,0 0,0 0,-1-1,1 1,0-2,-2 1,1 0,0 0,0 0,-1 0,1 0,-1 0,1 1,-1-1,0 1,0-1,1 1,-1 0,0 0,0 0,0 0,-1 0,1 0,0 0,-4 0,-19-3,0 2,1 1,-43 4,43-2,187-1,-208-1,30-1,1 1,0 1,-1 0,1 1,0 1,-23 4,36-5,0-1,0 0,0 1,0-1,-1 1,1-1,0 1,0-1,0 1,0 0,0-1,0 1,0 0,1 0,-1 0,0 0,0 0,1 0,-2 1,2-1,0 0,0-1,0 1,0 0,1-1,-1 1,0 0,0-1,1 1,-1-1,0 1,1-1,-1 1,0-1,1 1,-1-1,1 1,-1-1,1 1,-1-1,1 1,-1-1,1 0,1 1,3 2,0-1,0 0,1 0,-1 0,1-1,9 2,-7-2,4 0,1 0,-1 0,1-1,-1-1,23-3,-32 3,0 0,-1 0,1 0,0 0,-1 0,1-1,-1 1,1-1,-1 0,0 0,1 1,-1-2,0 1,0 0,-1 0,1-1,0 1,-1-1,1 1,-1-1,0 0,0 1,0-1,0 0,-1 0,1 0,-1 0,1 0,-1-5,1-1,-1 0,0 0,0-1,-1 1,0 0,0 0,-5-13,5 19,0 1,-1-1,1 1,-1-1,1 1,-1-1,0 1,0 0,-1 0,1 0,0 0,-1 0,1 1,-1-1,1 1,-1-1,0 1,1 0,-1 0,0 0,0 0,0 1,0-1,0 1,0 0,-4 0,-27 0,33 0,1 0,0 0,0 0,0 0,0 0,0 0,0 0,0 0,-1 0,1 0,0 0,0 0,0 0,0 0,0 0,0 0,0 0,0 0,-1 0,1 0,0 0,0 0,0 0,0 0,0 0,0 0,0 0,0 0,0 1,0-1,0 0,-1 0,1 0,0 0,0 0,0 0,0 0,0 0,0 0,0 1,0-1,0 0,0 0,0 0,0 0,0 0,0 0,0 0,0 1,0-1,0 0,0 0,0 0,0 0,0 0,0 0,0 0,1 0,-1 0,0 1,0-1,0 0,0 0,0 0,0 0,19 9,32 14,-35-16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59.92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76 140,'171'0,"-393"0,469 0,-470 0,470 0,-542 0,356 1,74-3,-133 2,0 0,1-1,-1 1,0-1,0 1,0-1,0 0,0 0,0 0,0 0,0 0,0 0,0 0,0-1,-1 1,1-1,0 1,-1-1,0 0,1 1,-1-1,0 0,0 0,0 0,0 0,0 0,0 0,0-3,1-5,-1 0,1 1,-2-1,0 0,-1-10,1 12,-1-13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6:05.85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379 215,'-9'0,"-18"0,0 0,-48 9,68-8,0 1,0 0,0 0,0 1,0-1,1 2,-1-1,1 1,0 0,0 0,0 0,1 1,-1 0,1 0,-6 8,5-2,-1-1,1 1,1 0,0 1,1-1,0 1,1 0,0 0,-2 23,3 7,4 66,0-32,-5-60,-3-28,-4-29,6-7,3-83,0-19,-23 7,18 115,-14-43,13 49,0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6:18.2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1,'4'0,"5"0,6 0,4 0,3 0,2 0,1 0,0 0,0 0,0 0,0 0,0 0,-1 0,1 0,-1 0,-4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34:42.1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95,'13'0,"0"-1,0 0,0 0,16-5,-24 4,0 1,0-1,0 0,-1 0,1-1,-1 1,1-1,-1 0,0 0,0 0,0-1,0 0,4-6,-5 7,1-1,-1 1,1 0,-1 0,1 0,0 0,0 0,1 1,-1 0,0 0,1 0,-1 1,1-1,-1 1,1 0,0 0,6 0,12 0,1 0,32 5,-10-2,130-1,-157-1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35:11.8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4,'81'-2,"88"4,-164-1,0 0,0 0,0 1,-1 0,1 0,0 0,-1 0,1 1,-1-1,5 5,-5-4,0 0,0 0,0-1,1 1,-1-1,1 0,0 0,-1-1,1 1,0-1,6 1,-6-2,0-1,1 1,-1-1,0 0,1 0,6-3,-10 4,-1 0,1-1,-1 1,1-1,-1 0,1 0,-1 1,1-1,-1 0,0 0,1 0,-1 0,0-1,0 1,0 0,0 0,0-1,0 1,0-1,0 1,-1 0,1-1,0 0,0-2,-1 3,-1 0,1 0,-1 0,1 0,-1 1,0-1,1 0,-1 0,0 0,1 1,-1-1,0 0,0 1,1-1,-1 1,0-1,0 1,0-1,0 1,0 0,0-1,0 1,0 0,0 0,0 0,0 0,0 0,0 0,-2 0,-37-1,35 1,-9 1,0 1,0 0,0 1,-22 7,23-6,0 0,-1-1,0 0,-26 1,-5 4,-8 2,51-10,-1 0,1 0,0 1,0-2,-1 1,1 0,0 0,0-1,-1 1,1-1,0 0,0 0,0 0,0 0,0 0,0 0,-3-3,4 4,1-1,-1 1,1 0,-1-1,0 0,1 1,-1-1,1 1,-1-1,1 0,0 1,-1-1,1 0,-1 1,1-1,0 0,0 0,0 1,-1-1,1 0,0 0,0 1,0-1,0 0,0 0,0 1,0-1,0 0,1 0,-1 0,0 1,0-1,1 0,0-1,0 1,1 0,0-1,0 1,0 0,0 0,0 0,0 0,0 0,0 1,0-1,0 0,3 1,62-5,-53 5,-9-1,1 1,-1 0,1 0,-1 1,0-1,0 1,1 0,-1 1,0-1,0 1,0 0,7 4,-5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14:29:54.3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41 92,'0'-3,"0"0,0 0,1 0,-1 0,1 0,-1 0,1 0,0 0,0 0,0 0,0 1,1-1,-1 0,1 1,-1-1,1 1,0 0,0 0,4-3,-1 1,0 1,1-1,0 2,-1-1,1 1,0 0,0 0,10-2,14 0,0 1,0 1,55 4,-70-1,-84 16,63-16,0 0,1 0,-1 0,1 1,-1-1,1 1,0 1,0-1,0 1,0 0,0 0,0 0,-6 7,5-3,0 0,1 1,0 0,0 0,1 0,0 0,-5 15,6-16,-1 0,0-1,0 1,0-1,-1 1,-10 9,9-11,1 1,0 0,1 0,-1 0,1 1,0 0,-4 11,-11 21,15-32,0 0,1 1,0-1,0 0,0 1,-2 15,5-21,0 1,0-1,1 0,-1 1,1-1,-1 0,1 0,0 1,-1-1,1 0,0 0,1 0,-1 0,0 0,1 0,-1 0,1-1,-1 1,1 0,0-1,0 1,0-1,-1 0,1 1,1-1,-1 0,0 0,3 1,12 3,1-1,-1 0,0-1,1-1,0-1,-1 0,1-1,28-4,15 1,-58 3,-1 0,1 0,0 0,0 0,0-1,0 1,-1-1,1 0,0 0,-1 0,1 0,0 0,-1 0,0-1,1 1,-1-1,0 0,3-2,-2-1,1 0,-1 0,-1 0,1-1,-1 1,4-11,5-13,-6 14,-1 0,0-1,-1 1,-1-1,1-29,-4 34,1 0,1-1,0 1,1 0,0 0,0 0,1 1,1-1,0 0,0 1,1 0,0 0,8-11,-12 20,0-1,0 1,1-1,-1 1,0 0,1-1,-1 1,1 0,-1 0,1 0,0 0,-1 0,1 1,0-1,0 0,-1 1,1-1,0 1,0-1,0 1,0 0,0 0,-1 0,1 0,3 1,-2 0,0 0,0 1,0-1,-1 1,1 0,0 0,-1 0,1 0,-1 1,0-1,0 0,0 1,3 4,2 5,0 0,0 1,-1 0,-1 1,6 22,-5-1,-2 0,-2 0,-1 0,-7 68,6-100,-1-1,0 1,1-1,-1 0,0 0,0 1,0-1,0 0,0 0,-1 0,1 0,-1 0,1 0,-1-1,0 1,1 0,-1-1,0 0,0 1,0-1,0 0,-1 0,1 0,0 0,0 0,-1-1,1 1,0 0,-1-1,-3 0,-11 2,1-1,0-1,-27-4,13 2,-12 3,-27 0,65-1,0 0,0 0,-1-1,1 0,0 0,0 0,0 0,0-1,0 1,1-1,-7-4,0-3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35:39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3,'108'-3,"116"6,-147 13,-113-19,-1 2,-40 3,-1 0,-122 13,187-13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2T14:30:15.79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3:47.6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267 1,'-1'3,"1"1,-1 0,0 0,0 0,0 0,0-1,-1 1,1 0,-1-1,0 1,0-1,0 0,-1 0,1 1,-4 2,-52 43,21-20,21-15,1 1,-24 30,34-38,1 1,-1-1,1 1,1 0,-1 0,1 0,1 0,0 1,-3 14,-10 79,-6 82,20-355,4-97,9 203,-7 53,-9 43,-1 1,1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3:49.88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785 133,'-4'0,"-4"-1,0 1,-1 0,1 0,0 0,-1 1,1 0,0 1,-1 0,1 0,0 1,1 0,-1 0,0 1,1 0,0 0,-9 8,-44 31,47-36,0 2,1-1,0 2,1-1,0 2,1 0,0 0,0 0,-13 23,17-24,-1-1,1-1,-1 1,-1-1,-14 13,-22 24,13-4,-53 54,74-85,0 1,0 0,1 1,1 0,0 1,1 0,-10 23,51-70,-17 18,87-80,48-52,-106 100,75-61,-48 47,69-64,-115 107,36-20,-57 35,-124 105,-137 150,166-160,-25 13,73-69,2 1,-43 51,21-14,20-26,-44 66,67-84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4:48.0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594 282,'2'-6,"0"0,0 0,0 1,1-1,0 1,0-1,0 1,1 0,-1 0,1 0,5-4,1-3,31-38,96-89,-129 131,-15 10,-18 13,-721 579,694-550,246-233,-6 0,-187 188,0 0,1 0,-1-1,0 1,0 0,1 0,-1 0,1 0,-1 0,1 0,-1 1,1-1,-1 0,1 1,0 0,2-1,-3 1,-1 1,1-1,-1 1,0-1,1 1,-1 0,0-1,1 1,-1-1,0 1,0 0,0-1,0 1,0 0,0-1,0 1,0 0,0-1,0 1,0 0,0-1,0 1,0 0,0-1,-1 1,0 1,-23 57,-16-3,40-56,1 0,-1 0,0 0,0 0,0 0,0 0,0 0,0 0,0 0,0 0,0 0,0 0,0 0,1 0,-1 0,0 0,0 0,0 0,0 1,0-1,0 0,0 0,0 0,0 0,0 0,0 0,0 0,0 0,0 0,0 0,0 0,0 0,0 0,0 0,0 1,0-1,0 0,0 0,0 0,0 0,0 0,0 0,0 0,0 0,0 0,16-7,18-14,-8 2,186-145,-217 169,-13 12,17-16,13-12,42-35,1 3,105-63,-145 100,-15 12,-23 22,-166 168,-214 247,382-411,22-32,-1 0,1 0,-1 0,1 1,-1-1,1 0,-1 0,1 0,-1 0,1 0,-1 0,1-1,-1 1,1 0,-1 0,1 0,-1 0,1-1,-1 1,1 0,-1 0,1-1,-1 1,1 0,-1-1,0 1,1 0,-1-1,0 1,1-1,62-49,-61 49,310-289,-143 128,-108 110,-455 425,388-367,0 0,0 0,0 0,1 1,0 0,0 0,0 0,-3 8,8-14,-1-1,1 1,0-1,0 1,-1-1,1 1,0-1,0 1,0-1,0 1,0 0,0-1,0 1,0-1,0 1,0 0,0-1,0 1,0-1,0 1,0-1,0 1,1-1,-1 1,0-1,0 1,1-1,-1 1,0-1,1 1,-1-1,1 1,-1-1,1 0,-1 1,0-1,1 0,-1 1,1-1,-1 0,1 0,0 1,-1-1,1 0,-1 0,1 0,-1 0,1 0,0 0,-1 0,1 0,-1 0,1 0,-1 0,1 0,0 0,-1 0,1-1,-1 1,1 0,37-12,6-11,-1-3,-1-1,43-36,-23 17,-273 240,126-113,230-224,-120 115,0-2,3 1,55-46,-82 74,-1 1,1-1,-1 1,1-1,0 1,-1-1,1 1,0-1,-1 1,1-1,0 1,0 0,0-1,-1 1,1 0,0 0,0 0,0 0,-1 0,1 0,0 0,0 0,0 0,0 0,-1 0,1 0,0 0,0 1,1-1,5 20,-2-5,-5-15,1 0,0 0,0 0,0 0,0 0,0 0,0-1,0 1,0 0,0 0,-1-1,1 1,0-1,0 1,0-1,-1 1,1-1,0 0,-1 1,1-1,0 0,-1 1,1-1,0-2,23-22,-23 23,58-66,52-80,-106 134,-13 14,-23 19,-127 124,84-71,-132 123,-224 277,407-443,46-57,645-773,-647 777,-13 13,1 0,0 1,1 0,0 0,0 1,1 0,1 1,13-8,-24 16,0 0,-1-1,1 1,0 0,0 0,-1-1,1 1,0 0,0 0,-1 0,1 0,0 0,0 0,0 0,-1 0,1 0,0 1,0-1,-1 0,1 0,0 1,0-1,-1 0,1 1,0-1,-1 1,1-1,0 1,7 24,-11 30,-5-24,-2 1,-1-1,-1-1,-28 50,-80 106,106-165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01.6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530 1800,'-14'3,"1"1,0 1,0 0,0 0,0 2,1-1,0 2,0-1,1 2,0-1,0 2,-16 18,18-15,0-1,1 2,1-1,0 1,0 0,2 0,0 1,1 0,0 0,1 0,0 0,2 0,0 1,0-1,2 0,0 1,0-1,7 26,-8-39,1-1,-1 1,0 0,1 0,-1 0,1 0,0-1,0 1,0 0,0 0,0-1,0 1,0-1,0 1,1-1,-1 0,1 1,-1-1,1 0,-1 0,1 0,0 0,-1 0,1 0,0-1,0 1,0 0,-1-1,1 0,0 1,0-1,0 0,0 0,0 0,0 0,0 0,0-1,0 1,0 0,-1-1,1 0,0 1,0-1,1-1,10-5,-1 0,0-1,0 0,20-20,-17 15,1-2,-1-1,0-1,-1 0,-1-1,16-31,-11 21,27-35,-45 62,1 0,0 0,-1 0,1-1,0 1,0 0,0 0,0 0,0 1,0-1,0 0,1 0,-1 0,0 1,0-1,1 1,-1-1,0 1,1-1,-1 1,0 0,1 0,-1 0,0 0,3 0,-3 1,0-1,0 1,1 0,-1 0,0 1,0-1,0 0,0 0,0 0,-1 1,1-1,0 1,0-1,-1 0,1 1,-1-1,1 1,-1 2,3 12,0 1,-2 0,1 17,-2-28,1 33,-1 1,-2 0,-1-1,-11 49,11-76,-1 1,0-1,0 0,-2 0,1 0,-1 0,-1-1,0 0,-1-1,0 1,0-2,-1 1,-1-1,1 0,-1-1,-21 13,23-16,2-1,0-1,-1 1,1-1,-1 0,1-1,-12 4,17-6,0 0,0 0,0 0,0 0,0 0,0 0,0 0,0 0,0-1,0 1,0 0,0-1,0 1,0-1,0 1,1-1,-1 1,0-1,0 1,-1-2,1 0,0 0,0 0,0 0,0 0,0 0,0 0,1 0,-1 0,1 0,-1 0,1 0,0-1,0-2,1-57,1 47,-2 0,0 0,0 1,-4-22,3 31,-1 0,1 1,-1-1,0 0,0 1,0 0,-1-1,1 1,-1 0,0 0,0 1,-1-1,1 1,-1-1,0 1,0 0,-7-4,-32-16,-47-18,8 16,64 21,0-1,0-1,-34-15,50 19,-1 0,1 0,-1 0,1-1,0 1,0-1,0 1,0-1,0 0,1 0,-1 0,1 0,0 0,0 0,0 0,0 0,0 0,1 0,-1-7,2-71,1 52,9-58,-7 65,3-45,-7 59,0 1,-1-1,0 0,0 1,-1-1,0 1,0-1,-1 1,-6-13,7 16,-1 0,1-1,0 1,0-1,1 0,-1 1,1-1,0 0,0 0,1 0,-1 0,1 0,0 0,1 0,0-8,1 10,-1 0,0 1,1-1,-1 0,1 1,0-1,0 1,0-1,0 1,0 0,0 0,1 0,-1 0,1 1,0-1,-1 0,1 1,0 0,0 0,0 0,0 0,0 0,0 1,0-1,5 0,26-1,0 1,0 2,0 1,39 7,-26-2,58-1,-96-6,0 0,0 0,0-1,0 0,0-1,16-5,-23 6,0 0,0 0,0 0,-1 0,1-1,0 1,-1 0,1-1,-1 0,0 1,1-1,-1 0,0 1,0-1,0 0,0 0,-1 0,1 0,0 0,-1 0,1 0,-1 0,0 0,0-1,0 1,0 0,0 0,0 0,0 0,-1 0,1 0,-1 0,0 0,1 0,-3-4,1 2,0 0,0 1,-1-1,0 0,1 1,-1 0,0 0,0-1,-1 2,1-1,-1 0,1 1,-1-1,0 1,-7-3,5 2,0 0,1 0,-1-1,1 0,0 0,-9-9,13 11,-6-4,1-1,1 0,-1 0,1 0,0-1,1 0,0 0,0 0,1 0,0 0,0-1,1 0,0 1,1-1,-1-14,4-389,-2 405,1 0,0 0,0 0,1 0,0 0,0 0,0 1,1-1,0 1,0 0,7-10,12-25,-17 24,-1 0,-1 0,0 0,-2 0,0 0,-1 0,0-1,-4-19,1-26,2 2,0 8,2 0,12-87,-4 95,-1 10,4-49,-11 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05.02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23 0,'-16'287,"9"-191,7 139,3-94,-3 289,0-413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10:15:12.51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 1,'-2'42,"1"-25,1-1,0 0,1 0,1 0,3 18,-3-30,-1 1,1-1,0 1,0-1,0 0,0 0,1 0,0 0,0 0,0-1,0 1,1-1,-1 0,1 0,0 0,0 0,0-1,0 1,0-1,0 0,9 2,8 4,-15-5,0 0,1-1,-1 0,0 0,1-1,6 1,-11-2,-1 0,0 0,0 0,1 0,-1 0,0-1,1 1,-1 0,0-1,0 1,0-1,1 0,-1 1,0-1,0 0,0 0,0 0,0 0,0 1,0-1,0 0,-1-1,1 1,0 0,-1 0,1 0,0 0,-1-1,0 1,1 0,-1 0,0-1,1 1,-1 0,0-3,3-25,-2-1,-1 0,-6-47,7 76,-1-1,0 0,-1 1,1-1,0 0,0 1,-1-1,1 0,-1 1,1-1,-1 1,0-1,1 1,-1-1,0 1,0 0,0-1,0 1,0 0,0 0,-1 0,1 0,0 0,-2-1,1 1,0 1,0 0,0 0,1 0,-1 0,0 1,0-1,0 0,1 1,-1-1,0 1,0-1,1 1,-1 0,1 0,-1 0,-2 2,-7 5,1 1,0 1,0-1,-10 15,17-20,0-1,0 1,1 0,0 0,-1 0,1 0,1 0,-1 0,1 1,-1-1,1 0,1 1,-1-1,1 1,-1-1,1 1,1 8,2-1,0-1,1 0,0 0,1-1,8 15,-1-2,-6-10,-2 1,1-1,2 19,-2-9,-1-8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310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6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39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49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028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35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2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1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8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1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49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056CC5-B21D-4420-A473-9600C94076CD}" type="datetimeFigureOut">
              <a:rPr lang="it-IT" smtClean="0"/>
              <a:t>02/10/2021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3561A3-3F2F-4939-95BE-6D3A80843DF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82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1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30.png"/><Relationship Id="rId21" Type="http://schemas.openxmlformats.org/officeDocument/2006/relationships/image" Target="../media/image15.png"/><Relationship Id="rId34" Type="http://schemas.openxmlformats.org/officeDocument/2006/relationships/customXml" Target="../ink/ink19.xml"/><Relationship Id="rId7" Type="http://schemas.openxmlformats.org/officeDocument/2006/relationships/image" Target="../media/image80.png"/><Relationship Id="rId12" Type="http://schemas.openxmlformats.org/officeDocument/2006/relationships/customXml" Target="../ink/ink8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100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3.png"/><Relationship Id="rId5" Type="http://schemas.openxmlformats.org/officeDocument/2006/relationships/image" Target="../media/image70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4.xml"/><Relationship Id="rId9" Type="http://schemas.openxmlformats.org/officeDocument/2006/relationships/image" Target="../media/image9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8.png"/><Relationship Id="rId30" Type="http://schemas.openxmlformats.org/officeDocument/2006/relationships/customXml" Target="../ink/ink17.xml"/><Relationship Id="rId35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515E1BAA-8225-47F1-AA66-13DFC2E85901}"/>
              </a:ext>
            </a:extLst>
          </p:cNvPr>
          <p:cNvSpPr/>
          <p:nvPr/>
        </p:nvSpPr>
        <p:spPr>
          <a:xfrm>
            <a:off x="7438915" y="1203153"/>
            <a:ext cx="1033612" cy="3491120"/>
          </a:xfrm>
          <a:prstGeom prst="rect">
            <a:avLst/>
          </a:prstGeom>
          <a:solidFill>
            <a:srgbClr val="E3D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6FD8A92-3B8B-4795-BD57-DAC0FD3BE6B0}"/>
              </a:ext>
            </a:extLst>
          </p:cNvPr>
          <p:cNvSpPr txBox="1"/>
          <p:nvPr/>
        </p:nvSpPr>
        <p:spPr>
          <a:xfrm>
            <a:off x="2322344" y="1673710"/>
            <a:ext cx="7474979" cy="300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Development of a clustering method based on the Mondrian process</a:t>
            </a:r>
          </a:p>
        </p:txBody>
      </p:sp>
    </p:spTree>
    <p:extLst>
      <p:ext uri="{BB962C8B-B14F-4D97-AF65-F5344CB8AC3E}">
        <p14:creationId xmlns:p14="http://schemas.microsoft.com/office/powerpoint/2010/main" val="196771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A6285C-8CA7-40A9-B47B-55A8493F4ADB}"/>
              </a:ext>
            </a:extLst>
          </p:cNvPr>
          <p:cNvSpPr txBox="1"/>
          <p:nvPr/>
        </p:nvSpPr>
        <p:spPr>
          <a:xfrm>
            <a:off x="1332931" y="827974"/>
            <a:ext cx="689666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CLUSTERING ALGORITHM BASED ON THE MONDRIAN PROCESS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THESIS WORK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Partitioning phase: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adapt the Mondrian process to UNSUPERVISED CLASSIFICATION: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splitting criterion must depend on data                    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the distance metric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cuts not forced to be orthogonal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coordinate axis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 phase: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Subsets belonging to the same cluster are merged: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the merging criterion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(related to the same distance metric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of the partitioning phase)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determination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number of clusters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Algorithm must work on a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 number of dimensions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A2FC8FE-3712-499A-AD6B-CB4D02CDD2BB}"/>
              </a:ext>
            </a:extLst>
          </p:cNvPr>
          <p:cNvCxnSpPr>
            <a:cxnSpLocks/>
          </p:cNvCxnSpPr>
          <p:nvPr/>
        </p:nvCxnSpPr>
        <p:spPr>
          <a:xfrm>
            <a:off x="1909611" y="3117125"/>
            <a:ext cx="527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C1056899-EE60-428C-8054-E923C8F08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42" y="1549063"/>
            <a:ext cx="3200268" cy="240020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D2F22DF-4FF1-45D5-9A92-9FDA725B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42" y="4108836"/>
            <a:ext cx="3200268" cy="24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7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3AFBED-693D-4B99-B7FE-4F47A0E25A07}"/>
              </a:ext>
            </a:extLst>
          </p:cNvPr>
          <p:cNvSpPr txBox="1"/>
          <p:nvPr/>
        </p:nvSpPr>
        <p:spPr>
          <a:xfrm>
            <a:off x="1624084" y="345417"/>
            <a:ext cx="915764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algn="just"/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D. M. Roy and Y. W. </a:t>
            </a:r>
            <a:r>
              <a:rPr lang="en-US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Teh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The Mondrian process. In Adv. Neural Information Proc. </a:t>
            </a:r>
            <a:r>
              <a:rPr lang="fr-FR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fr-FR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(NIPS), volume 21, pages 1377{1384, 2009.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Lakshminarayanan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D. M. Roy, and Y. W. </a:t>
            </a:r>
            <a:r>
              <a:rPr lang="en-US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Teh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Mondrian forests: Efficient online random forests. In Adv. Neural Information Proc. Systems (NIPS), 2014.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Matej Balog and </a:t>
            </a:r>
            <a:r>
              <a:rPr lang="en-US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YeeWhye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Teh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Mondrian Process </a:t>
            </a:r>
            <a:r>
              <a:rPr lang="en-US" sz="1800" b="0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forMachine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Learning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2015. </a:t>
            </a:r>
            <a:r>
              <a:rPr lang="en-US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 1507.05181 [stat.ML].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Lakshminarayanan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B. (2016). Decision trees and forests: a probabilistic perspective.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Saxena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A.K., Prasad, M., Gupta, A.,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Bharill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N., Patel, O.P.,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Tiwari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M.J.,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Ding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W., &amp;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 (2017). A review of clustering techniques and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developments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it-IT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Neurocomputing</a:t>
            </a:r>
            <a:r>
              <a:rPr lang="it-IT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267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664-681.</a:t>
            </a:r>
          </a:p>
          <a:p>
            <a:pPr algn="just"/>
            <a:endParaRPr lang="it-IT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Castin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L., &amp;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Frénay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B. (2018). Clustering with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Divisive and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agglomerative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In </a:t>
            </a:r>
            <a:r>
              <a:rPr lang="it-IT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ESANN 2018 - </a:t>
            </a:r>
            <a:r>
              <a:rPr lang="it-IT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Proceedings</a:t>
            </a:r>
            <a:r>
              <a:rPr lang="it-IT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European</a:t>
            </a:r>
            <a:r>
              <a:rPr lang="it-IT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Symposium on </a:t>
            </a:r>
            <a:r>
              <a:rPr lang="it-IT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it-IT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it-IT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Networks, </a:t>
            </a:r>
            <a:r>
              <a:rPr lang="it-IT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Computational</a:t>
            </a:r>
            <a:r>
              <a:rPr lang="it-IT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Intelligence and Machine Learning 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(pp. 455-460). (ESANN 2018 -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Proceedings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European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Symposium on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Networks,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Computational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Intelligence and Machine Learning). i6doc.com </a:t>
            </a:r>
            <a:r>
              <a:rPr lang="it-IT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it-IT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4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osition with Lines and Colors - Piet Mondrian">
            <a:extLst>
              <a:ext uri="{FF2B5EF4-FFF2-40B4-BE49-F238E27FC236}">
                <a16:creationId xmlns:a16="http://schemas.microsoft.com/office/drawing/2014/main" id="{48ECF699-CBE8-4236-B4F3-9E54C5DB9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0"/>
            <a:ext cx="5957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5D89D5-3D64-4562-A980-600CBE08E15E}"/>
              </a:ext>
            </a:extLst>
          </p:cNvPr>
          <p:cNvSpPr txBox="1"/>
          <p:nvPr/>
        </p:nvSpPr>
        <p:spPr>
          <a:xfrm>
            <a:off x="1478521" y="1480930"/>
            <a:ext cx="5751537" cy="3848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6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6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6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C63E97-C387-4539-A9C8-11F4C9B3594A}"/>
              </a:ext>
            </a:extLst>
          </p:cNvPr>
          <p:cNvSpPr txBox="1"/>
          <p:nvPr/>
        </p:nvSpPr>
        <p:spPr>
          <a:xfrm>
            <a:off x="1081677" y="436878"/>
            <a:ext cx="475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0889C8-1720-4172-AD81-1D4127A8434F}"/>
              </a:ext>
            </a:extLst>
          </p:cNvPr>
          <p:cNvSpPr txBox="1"/>
          <p:nvPr/>
        </p:nvSpPr>
        <p:spPr>
          <a:xfrm>
            <a:off x="1221895" y="1480930"/>
            <a:ext cx="4672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organize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unlabeled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classes in order to: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intra-class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minimize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inter-class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0B9ADD-59C8-475E-9F21-8EF220C29C1A}"/>
              </a:ext>
            </a:extLst>
          </p:cNvPr>
          <p:cNvSpPr txBox="1"/>
          <p:nvPr/>
        </p:nvSpPr>
        <p:spPr>
          <a:xfrm>
            <a:off x="6499042" y="1480930"/>
            <a:ext cx="447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(CLASSIFICATION)</a:t>
            </a:r>
          </a:p>
          <a:p>
            <a:pPr algn="ctr"/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procedure: training and testing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training data are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labeled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EBC287A-B733-4B9C-B386-4B833F6D1992}"/>
                  </a:ext>
                </a:extLst>
              </p:cNvPr>
              <p:cNvSpPr txBox="1"/>
              <p:nvPr/>
            </p:nvSpPr>
            <p:spPr>
              <a:xfrm>
                <a:off x="6041844" y="1529484"/>
                <a:ext cx="51135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it-IT" sz="4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EBC287A-B733-4B9C-B386-4B833F6D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44" y="1529484"/>
                <a:ext cx="51135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5B7B3DE-5A59-4538-B680-71688C9D22AB}"/>
              </a:ext>
            </a:extLst>
          </p:cNvPr>
          <p:cNvCxnSpPr>
            <a:cxnSpLocks/>
          </p:cNvCxnSpPr>
          <p:nvPr/>
        </p:nvCxnSpPr>
        <p:spPr>
          <a:xfrm>
            <a:off x="3457421" y="960098"/>
            <a:ext cx="0" cy="702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97E3E7-7B4F-4492-A6EF-736A39AD59DD}"/>
              </a:ext>
            </a:extLst>
          </p:cNvPr>
          <p:cNvSpPr txBox="1"/>
          <p:nvPr/>
        </p:nvSpPr>
        <p:spPr>
          <a:xfrm>
            <a:off x="1714500" y="3715077"/>
            <a:ext cx="2160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Clustering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8040C9-66BB-4E74-8CD5-3B3F8E53D950}"/>
              </a:ext>
            </a:extLst>
          </p:cNvPr>
          <p:cNvSpPr txBox="1"/>
          <p:nvPr/>
        </p:nvSpPr>
        <p:spPr>
          <a:xfrm>
            <a:off x="5399413" y="3654822"/>
            <a:ext cx="50429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the concept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Characteristic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clustering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Agglomerative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or Bottom-Up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	- Divisive or Top-Down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8A3CFD7-7332-4239-B0AF-BAE09DB31DFA}"/>
              </a:ext>
            </a:extLst>
          </p:cNvPr>
          <p:cNvCxnSpPr/>
          <p:nvPr/>
        </p:nvCxnSpPr>
        <p:spPr>
          <a:xfrm>
            <a:off x="3947889" y="3937843"/>
            <a:ext cx="812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1105102-733F-4550-9C1D-AFA68981175F}"/>
              </a:ext>
            </a:extLst>
          </p:cNvPr>
          <p:cNvCxnSpPr>
            <a:cxnSpLocks/>
          </p:cNvCxnSpPr>
          <p:nvPr/>
        </p:nvCxnSpPr>
        <p:spPr>
          <a:xfrm>
            <a:off x="4354289" y="5047766"/>
            <a:ext cx="812800" cy="144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83AE05B-F53A-4444-80CF-C487E2939F43}"/>
              </a:ext>
            </a:extLst>
          </p:cNvPr>
          <p:cNvCxnSpPr/>
          <p:nvPr/>
        </p:nvCxnSpPr>
        <p:spPr>
          <a:xfrm>
            <a:off x="4354289" y="4979243"/>
            <a:ext cx="812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54D137-9A60-4827-B01E-61C760F438CB}"/>
              </a:ext>
            </a:extLst>
          </p:cNvPr>
          <p:cNvSpPr txBox="1"/>
          <p:nvPr/>
        </p:nvSpPr>
        <p:spPr>
          <a:xfrm>
            <a:off x="1539177" y="557975"/>
            <a:ext cx="67036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DECISION TREE:</a:t>
            </a:r>
          </a:p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axis-aligned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dataset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endParaRPr lang="it-IT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subsets of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test on features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splits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83F17B-FBB2-4B49-8DDD-6E206B8F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84" y="2933455"/>
            <a:ext cx="4065181" cy="23287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B6946AEB-01D7-4FB5-81D6-B7FE4040179D}"/>
                  </a:ext>
                </a:extLst>
              </p14:cNvPr>
              <p14:cNvContentPartPr/>
              <p14:nvPr/>
            </p14:nvContentPartPr>
            <p14:xfrm>
              <a:off x="8079016" y="3034110"/>
              <a:ext cx="163800" cy="207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B6946AEB-01D7-4FB5-81D6-B7FE404017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0016" y="3025470"/>
                <a:ext cx="181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7182A13-1550-414C-9A1A-0EBCE31EA062}"/>
                  </a:ext>
                </a:extLst>
              </p14:cNvPr>
              <p14:cNvContentPartPr/>
              <p14:nvPr/>
            </p14:nvContentPartPr>
            <p14:xfrm>
              <a:off x="8119221" y="3075871"/>
              <a:ext cx="208080" cy="16272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7182A13-1550-414C-9A1A-0EBCE31EA0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6221" y="3012871"/>
                <a:ext cx="3337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075B965-EDAE-477B-A69C-3F497A7FB106}"/>
                  </a:ext>
                </a:extLst>
              </p14:cNvPr>
              <p14:cNvContentPartPr/>
              <p14:nvPr/>
            </p14:nvContentPartPr>
            <p14:xfrm>
              <a:off x="-873967" y="-232474"/>
              <a:ext cx="360" cy="36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075B965-EDAE-477B-A69C-3F497A7FB1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36967" y="-29511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9FCDCA-3E27-4EC9-9494-6CDDBD0FD7EE}"/>
              </a:ext>
            </a:extLst>
          </p:cNvPr>
          <p:cNvSpPr txBox="1"/>
          <p:nvPr/>
        </p:nvSpPr>
        <p:spPr>
          <a:xfrm>
            <a:off x="1539177" y="2813069"/>
            <a:ext cx="100341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set of data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Ensemble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non-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leaf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non-root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Axis-aligned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splitting propose a test on a single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hierarchical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clustering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top-down and bottom-up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9ED61AD-8E49-444D-943C-00C2084B21BF}"/>
              </a:ext>
            </a:extLst>
          </p:cNvPr>
          <p:cNvCxnSpPr/>
          <p:nvPr/>
        </p:nvCxnSpPr>
        <p:spPr>
          <a:xfrm>
            <a:off x="2760533" y="6298906"/>
            <a:ext cx="812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4F5F0E-40A0-4515-B840-758DB555E486}"/>
              </a:ext>
            </a:extLst>
          </p:cNvPr>
          <p:cNvSpPr/>
          <p:nvPr/>
        </p:nvSpPr>
        <p:spPr>
          <a:xfrm>
            <a:off x="8223261" y="5017646"/>
            <a:ext cx="340762" cy="20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9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5D89D5-3D64-4562-A980-600CBE08E15E}"/>
              </a:ext>
            </a:extLst>
          </p:cNvPr>
          <p:cNvSpPr txBox="1"/>
          <p:nvPr/>
        </p:nvSpPr>
        <p:spPr>
          <a:xfrm>
            <a:off x="1478521" y="1480930"/>
            <a:ext cx="5751537" cy="3848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6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6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sz="6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C63E97-C387-4539-A9C8-11F4C9B3594A}"/>
                  </a:ext>
                </a:extLst>
              </p:cNvPr>
              <p:cNvSpPr txBox="1"/>
              <p:nvPr/>
            </p:nvSpPr>
            <p:spPr>
              <a:xfrm>
                <a:off x="2128762" y="397790"/>
                <a:ext cx="7934476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MONDRIAN PROCESS </a:t>
                </a:r>
                <a:r>
                  <a:rPr lang="it-IT" sz="2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it-IT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,t</a:t>
                </a:r>
                <a:r>
                  <a:rPr lang="it-IT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it-IT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λ</a:t>
                </a:r>
                <a:r>
                  <a:rPr lang="it-IT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temporal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recursive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stochastic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randomly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partitions the underlying product space in a hierarchical way, through axis-aligned cuts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[a</a:t>
                </a:r>
                <a:r>
                  <a:rPr lang="en-US" sz="10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b</a:t>
                </a:r>
                <a:r>
                  <a:rPr lang="en-US" sz="10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1800" b="0" i="0" u="none" strike="noStrike" baseline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000" b="0" i="0" u="none" strike="noStrike" baseline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n-US" sz="1800" b="0" i="0" u="none" strike="noStrike" baseline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10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14:m>
                  <m:oMath xmlns:m="http://schemas.openxmlformats.org/officeDocument/2006/math">
                    <m:r>
                      <a:rPr lang="it-IT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⊂</m:t>
                    </m:r>
                    <m:r>
                      <a:rPr lang="it-IT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it-IT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  <m:sSup>
                      <m:sSupPr>
                        <m:ctrlPr>
                          <a:rPr lang="it-IT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it-IT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sup>
                    </m:sSup>
                    <m:r>
                      <a:rPr lang="it-IT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1800" b="0" i="0" u="none" strike="noStrike" baseline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</a:t>
                </a:r>
                <a:r>
                  <a:rPr lang="it-IT" sz="1800" b="0" i="0" u="none" strike="noStrike" baseline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axis-aligned</a:t>
                </a:r>
                <a:r>
                  <a:rPr lang="it-IT" sz="1800" b="0" i="0" u="none" strike="noStrike" baseline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box</a:t>
                </a:r>
              </a:p>
              <a:p>
                <a:r>
                  <a:rPr lang="it-IT" sz="1800" b="0" i="0" u="none" strike="noStrike" baseline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:r>
                  <a:rPr lang="it-IT" sz="1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0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birth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</a:t>
                </a:r>
              </a:p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λ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lifetime</a:t>
                </a:r>
                <a:endParaRPr lang="it-I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Mondrian</a:t>
                </a:r>
                <a:r>
                  <a:rPr lang="it-I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,t</a:t>
                </a:r>
                <a:r>
                  <a:rPr lang="it-IT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it-I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λ</a:t>
                </a:r>
                <a:r>
                  <a:rPr lang="it-I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(LD(</a:t>
                </a:r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 time of the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                                         with LD(</a:t>
                </a:r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it-IT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14:m>
                  <m:oMath xmlns:m="http://schemas.openxmlformats.org/officeDocument/2006/math">
                    <m:r>
                      <a:rPr lang="it-IT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m:rPr>
                        <m:sty m:val="p"/>
                      </m:rPr>
                      <a:rPr lang="it-IT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</m:t>
                    </m:r>
                  </m:oMath>
                </a14:m>
                <a:r>
                  <a:rPr lang="it-IT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it-IT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</a:t>
                </a:r>
                <a:r>
                  <a:rPr lang="it-IT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the linear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dimension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box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hy-AM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Discrete(p</a:t>
                </a:r>
                <a:r>
                  <a:rPr lang="it-IT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it-IT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it-IT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it-IT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a</a:t>
                </a:r>
                <a:r>
                  <a:rPr lang="it-IT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dimension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hy-AM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([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it-IT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,b</a:t>
                </a:r>
                <a:r>
                  <a:rPr lang="it-IT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]) location of the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hy-AM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hy-AM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</a:t>
                </a:r>
                <a:r>
                  <a:rPr lang="it-IT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+T,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λ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hy-AM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sup>
                    </m:sSup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l-GR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Φ</m:t>
                    </m:r>
                    <m:sSup>
                      <m:sSupPr>
                        <m:ctrlPr>
                          <a:rPr lang="hy-AM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hy-AM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sup>
                    </m:sSup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it-IT" sz="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l-GR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λ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independent Mondrian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processes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(for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new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subspace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steps 1, 2 and 3 are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repeated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whole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stops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birth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of the last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C63E97-C387-4539-A9C8-11F4C9B35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62" y="397790"/>
                <a:ext cx="7934476" cy="5509200"/>
              </a:xfrm>
              <a:prstGeom prst="rect">
                <a:avLst/>
              </a:prstGeom>
              <a:blipFill>
                <a:blip r:embed="rId2"/>
                <a:stretch>
                  <a:fillRect l="-614" t="-996" b="-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7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143415-E23C-4742-956D-219415E0855B}"/>
              </a:ext>
            </a:extLst>
          </p:cNvPr>
          <p:cNvSpPr txBox="1"/>
          <p:nvPr/>
        </p:nvSpPr>
        <p:spPr>
          <a:xfrm>
            <a:off x="3399396" y="413656"/>
            <a:ext cx="539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MONDRIAN PROCESS IN 2D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923ECA-7013-4575-A976-DC2A3E3E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5" y="1987526"/>
            <a:ext cx="3569046" cy="356904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182D40-ADBA-4D9F-8310-B0F22379AE9A}"/>
              </a:ext>
            </a:extLst>
          </p:cNvPr>
          <p:cNvSpPr txBox="1"/>
          <p:nvPr/>
        </p:nvSpPr>
        <p:spPr>
          <a:xfrm>
            <a:off x="6815927" y="5228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2CE76D-4DAC-4A3B-B343-D33D6A1B1402}"/>
              </a:ext>
            </a:extLst>
          </p:cNvPr>
          <p:cNvSpPr txBox="1"/>
          <p:nvPr/>
        </p:nvSpPr>
        <p:spPr>
          <a:xfrm>
            <a:off x="6815927" y="2172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7AA919-876C-4209-8FC4-19E08DFE2452}"/>
              </a:ext>
            </a:extLst>
          </p:cNvPr>
          <p:cNvSpPr txBox="1"/>
          <p:nvPr/>
        </p:nvSpPr>
        <p:spPr>
          <a:xfrm>
            <a:off x="9948087" y="52198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07F57D4-8B30-45C2-9817-82B502B7F936}"/>
                  </a:ext>
                </a:extLst>
              </p:cNvPr>
              <p:cNvSpPr txBox="1"/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[0;1]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;1]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:r>
                  <a:rPr lang="en-US" sz="1000" b="0" u="none" strike="noStrike" baseline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0</a:t>
                </a:r>
                <a:r>
                  <a:rPr lang="en-US" sz="1800" b="0" u="none" strike="noStrike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= 0</a:t>
                </a:r>
                <a14:m>
                  <m:oMath xmlns:m="http://schemas.openxmlformats.org/officeDocument/2006/math">
                    <m:r>
                      <a:rPr lang="it-IT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it-IT" dirty="0"/>
              </a:p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07F57D4-8B30-45C2-9817-82B502B7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blipFill>
                <a:blip r:embed="rId3"/>
                <a:stretch>
                  <a:fillRect l="-3180" t="-3289" r="-2120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C87BAD-216E-42BE-B17A-66F4F5AE9E3C}"/>
              </a:ext>
            </a:extLst>
          </p:cNvPr>
          <p:cNvSpPr txBox="1"/>
          <p:nvPr/>
        </p:nvSpPr>
        <p:spPr>
          <a:xfrm>
            <a:off x="8423592" y="35873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C5E088-6544-4040-8E76-8CB3B8047469}"/>
              </a:ext>
            </a:extLst>
          </p:cNvPr>
          <p:cNvSpPr txBox="1"/>
          <p:nvPr/>
        </p:nvSpPr>
        <p:spPr>
          <a:xfrm>
            <a:off x="6835163" y="358738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4B70E5-3E9E-44E6-A449-DD825A7FA5BC}"/>
              </a:ext>
            </a:extLst>
          </p:cNvPr>
          <p:cNvSpPr txBox="1"/>
          <p:nvPr/>
        </p:nvSpPr>
        <p:spPr>
          <a:xfrm>
            <a:off x="8459223" y="522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89CBA57-8B63-43B9-8FEF-DE43A08E2DD2}"/>
                  </a:ext>
                </a:extLst>
              </p:cNvPr>
              <p:cNvSpPr txBox="1"/>
              <p:nvPr/>
            </p:nvSpPr>
            <p:spPr>
              <a:xfrm>
                <a:off x="846160" y="2357659"/>
                <a:ext cx="5881769" cy="381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,0,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0.23      time of the </a:t>
                </a:r>
                <a:r>
                  <a:rPr lang="it-IT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x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dimension of the </a:t>
                </a:r>
                <a:r>
                  <a:rPr lang="it-IT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=0.67      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location of the </a:t>
                </a:r>
                <a:r>
                  <a:rPr lang="it-IT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89CBA57-8B63-43B9-8FEF-DE43A08E2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0" y="2357659"/>
                <a:ext cx="5881769" cy="3816429"/>
              </a:xfrm>
              <a:prstGeom prst="rect">
                <a:avLst/>
              </a:prstGeom>
              <a:blipFill>
                <a:blip r:embed="rId4"/>
                <a:stretch>
                  <a:fillRect l="-622" t="-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77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143415-E23C-4742-956D-219415E0855B}"/>
              </a:ext>
            </a:extLst>
          </p:cNvPr>
          <p:cNvSpPr txBox="1"/>
          <p:nvPr/>
        </p:nvSpPr>
        <p:spPr>
          <a:xfrm>
            <a:off x="3399396" y="413656"/>
            <a:ext cx="539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MONDRIAN PROCESS IN 2D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7A0230F-7CE7-4D73-829E-3D2F9158F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7" y="2018511"/>
            <a:ext cx="3538061" cy="353806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182D40-ADBA-4D9F-8310-B0F22379AE9A}"/>
              </a:ext>
            </a:extLst>
          </p:cNvPr>
          <p:cNvSpPr txBox="1"/>
          <p:nvPr/>
        </p:nvSpPr>
        <p:spPr>
          <a:xfrm>
            <a:off x="6815927" y="5228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2CE76D-4DAC-4A3B-B343-D33D6A1B1402}"/>
              </a:ext>
            </a:extLst>
          </p:cNvPr>
          <p:cNvSpPr txBox="1"/>
          <p:nvPr/>
        </p:nvSpPr>
        <p:spPr>
          <a:xfrm>
            <a:off x="6815927" y="2172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7AA919-876C-4209-8FC4-19E08DFE2452}"/>
              </a:ext>
            </a:extLst>
          </p:cNvPr>
          <p:cNvSpPr txBox="1"/>
          <p:nvPr/>
        </p:nvSpPr>
        <p:spPr>
          <a:xfrm>
            <a:off x="9948087" y="52198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98F25B-8044-4647-8C5A-87636FA30CA1}"/>
              </a:ext>
            </a:extLst>
          </p:cNvPr>
          <p:cNvSpPr txBox="1"/>
          <p:nvPr/>
        </p:nvSpPr>
        <p:spPr>
          <a:xfrm>
            <a:off x="8908869" y="2966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78FCFA-2C42-475F-9EEF-D1A3F2D0AEBA}"/>
                  </a:ext>
                </a:extLst>
              </p:cNvPr>
              <p:cNvSpPr txBox="1"/>
              <p:nvPr/>
            </p:nvSpPr>
            <p:spPr>
              <a:xfrm>
                <a:off x="846160" y="2357659"/>
                <a:ext cx="5881769" cy="4308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,0,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it-IT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,0.23,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                                </a:t>
                </a:r>
                <a:r>
                  <a:rPr lang="it-IT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,0.23,</a:t>
                </a:r>
                <a:r>
                  <a:rPr lang="el-GR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0.23      time of the </a:t>
                </a:r>
                <a:r>
                  <a:rPr lang="it-IT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x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dimension of the </a:t>
                </a:r>
                <a:r>
                  <a:rPr lang="it-IT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=0.67      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location of the </a:t>
                </a:r>
                <a:r>
                  <a:rPr lang="it-IT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cut</a:t>
                </a: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it-IT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14:m>
                  <m:oMath xmlns:m="http://schemas.openxmlformats.org/officeDocument/2006/math">
                    <m:r>
                      <a:rPr lang="it-IT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0.23,</a:t>
                </a:r>
                <a:r>
                  <a:rPr lang="el-G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λ</a:t>
                </a:r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M</a:t>
                </a:r>
                <a:r>
                  <a:rPr lang="it-IT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l-G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14:m>
                  <m:oMath xmlns:m="http://schemas.openxmlformats.org/officeDocument/2006/math">
                    <m:r>
                      <a:rPr lang="it-IT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it-IT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it-IT" sz="16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0.23</m:t>
                    </m:r>
                    <m:r>
                      <m:rPr>
                        <m:nor/>
                      </m:rPr>
                      <a:rPr lang="it-IT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l-GR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λ</m:t>
                    </m:r>
                    <m:r>
                      <m:rPr>
                        <m:nor/>
                      </m:rPr>
                      <a:rPr lang="it-IT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independent Mondrian </a:t>
                </a:r>
                <a:r>
                  <a:rPr lang="it-IT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processes</a:t>
                </a: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it-I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78FCFA-2C42-475F-9EEF-D1A3F2D0A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0" y="2357659"/>
                <a:ext cx="5881769" cy="4308872"/>
              </a:xfrm>
              <a:prstGeom prst="rect">
                <a:avLst/>
              </a:prstGeom>
              <a:blipFill>
                <a:blip r:embed="rId3"/>
                <a:stretch>
                  <a:fillRect l="-622" t="-4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D6EA38E-33EF-4B9C-970D-D1047B1223C8}"/>
              </a:ext>
            </a:extLst>
          </p:cNvPr>
          <p:cNvCxnSpPr/>
          <p:nvPr/>
        </p:nvCxnSpPr>
        <p:spPr>
          <a:xfrm flipH="1">
            <a:off x="2646947" y="2683200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6482959-393A-410D-96D4-53BE198233DB}"/>
              </a:ext>
            </a:extLst>
          </p:cNvPr>
          <p:cNvCxnSpPr>
            <a:cxnSpLocks/>
          </p:cNvCxnSpPr>
          <p:nvPr/>
        </p:nvCxnSpPr>
        <p:spPr>
          <a:xfrm>
            <a:off x="4207449" y="2680520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B6B0792-6AF2-4641-BCCF-969217C86E1C}"/>
                  </a:ext>
                </a:extLst>
              </p:cNvPr>
              <p:cNvSpPr txBox="1"/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[0;1]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;1]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:r>
                  <a:rPr lang="en-US" sz="1000" b="0" u="none" strike="noStrike" baseline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0</a:t>
                </a:r>
                <a:r>
                  <a:rPr lang="en-US" sz="1800" b="0" u="none" strike="noStrike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= 0</a:t>
                </a:r>
                <a14:m>
                  <m:oMath xmlns:m="http://schemas.openxmlformats.org/officeDocument/2006/math">
                    <m:r>
                      <a:rPr lang="it-IT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it-IT" dirty="0"/>
              </a:p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B6B0792-6AF2-4641-BCCF-969217C86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blipFill>
                <a:blip r:embed="rId4"/>
                <a:stretch>
                  <a:fillRect l="-3180" t="-3289" r="-2120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4E13E8F-415C-4864-A257-DDCFD6288B9D}"/>
              </a:ext>
            </a:extLst>
          </p:cNvPr>
          <p:cNvSpPr txBox="1"/>
          <p:nvPr/>
        </p:nvSpPr>
        <p:spPr>
          <a:xfrm>
            <a:off x="7884992" y="36028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C7E37DB-23F1-43EE-9271-B515B4AF4097}"/>
              </a:ext>
            </a:extLst>
          </p:cNvPr>
          <p:cNvSpPr txBox="1"/>
          <p:nvPr/>
        </p:nvSpPr>
        <p:spPr>
          <a:xfrm>
            <a:off x="9388790" y="36028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it-IT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143415-E23C-4742-956D-219415E0855B}"/>
              </a:ext>
            </a:extLst>
          </p:cNvPr>
          <p:cNvSpPr txBox="1"/>
          <p:nvPr/>
        </p:nvSpPr>
        <p:spPr>
          <a:xfrm>
            <a:off x="3399396" y="413656"/>
            <a:ext cx="539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MONDRIAN PROCESS IN 2D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66052C-4BB4-40ED-9C7A-DB92B63EE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7" y="1995342"/>
            <a:ext cx="3538061" cy="353806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182D40-ADBA-4D9F-8310-B0F22379AE9A}"/>
              </a:ext>
            </a:extLst>
          </p:cNvPr>
          <p:cNvSpPr txBox="1"/>
          <p:nvPr/>
        </p:nvSpPr>
        <p:spPr>
          <a:xfrm>
            <a:off x="6815927" y="5228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2CE76D-4DAC-4A3B-B343-D33D6A1B1402}"/>
              </a:ext>
            </a:extLst>
          </p:cNvPr>
          <p:cNvSpPr txBox="1"/>
          <p:nvPr/>
        </p:nvSpPr>
        <p:spPr>
          <a:xfrm>
            <a:off x="6815927" y="2172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7AA919-876C-4209-8FC4-19E08DFE2452}"/>
              </a:ext>
            </a:extLst>
          </p:cNvPr>
          <p:cNvSpPr txBox="1"/>
          <p:nvPr/>
        </p:nvSpPr>
        <p:spPr>
          <a:xfrm>
            <a:off x="9948087" y="52198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98F25B-8044-4647-8C5A-87636FA30CA1}"/>
              </a:ext>
            </a:extLst>
          </p:cNvPr>
          <p:cNvSpPr txBox="1"/>
          <p:nvPr/>
        </p:nvSpPr>
        <p:spPr>
          <a:xfrm>
            <a:off x="8908869" y="2966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0.23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A5B486-720E-4408-8100-4E135F4EEEA8}"/>
              </a:ext>
            </a:extLst>
          </p:cNvPr>
          <p:cNvSpPr txBox="1"/>
          <p:nvPr/>
        </p:nvSpPr>
        <p:spPr>
          <a:xfrm>
            <a:off x="7563395" y="35797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0.80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9A56D9-FEC6-4A3F-8D20-4E1CD92F689B}"/>
              </a:ext>
            </a:extLst>
          </p:cNvPr>
          <p:cNvSpPr txBox="1"/>
          <p:nvPr/>
        </p:nvSpPr>
        <p:spPr>
          <a:xfrm>
            <a:off x="9301756" y="44556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0.46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0DFABEF-CA7B-4D53-9F4A-CCFDA6F6230C}"/>
              </a:ext>
            </a:extLst>
          </p:cNvPr>
          <p:cNvSpPr txBox="1"/>
          <p:nvPr/>
        </p:nvSpPr>
        <p:spPr>
          <a:xfrm>
            <a:off x="846160" y="2357659"/>
            <a:ext cx="58817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,0.23,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                         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,0.23,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,0.80,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,0.80,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 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,0.46,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,0.46,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it-IT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A6A41EB-6BB7-4573-8F05-0CF5BD522911}"/>
              </a:ext>
            </a:extLst>
          </p:cNvPr>
          <p:cNvCxnSpPr/>
          <p:nvPr/>
        </p:nvCxnSpPr>
        <p:spPr>
          <a:xfrm flipH="1">
            <a:off x="2646947" y="2683200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94A2E7-DD88-4DE1-8F15-8369D2F07D59}"/>
              </a:ext>
            </a:extLst>
          </p:cNvPr>
          <p:cNvCxnSpPr>
            <a:cxnSpLocks/>
          </p:cNvCxnSpPr>
          <p:nvPr/>
        </p:nvCxnSpPr>
        <p:spPr>
          <a:xfrm>
            <a:off x="4207449" y="2680520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7BC0B30-F0EC-4EE9-A112-02B3158D9398}"/>
              </a:ext>
            </a:extLst>
          </p:cNvPr>
          <p:cNvCxnSpPr/>
          <p:nvPr/>
        </p:nvCxnSpPr>
        <p:spPr>
          <a:xfrm flipH="1">
            <a:off x="1491464" y="3425830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EA9AD92-E582-487A-AE27-9F453576A186}"/>
              </a:ext>
            </a:extLst>
          </p:cNvPr>
          <p:cNvCxnSpPr>
            <a:cxnSpLocks/>
          </p:cNvCxnSpPr>
          <p:nvPr/>
        </p:nvCxnSpPr>
        <p:spPr>
          <a:xfrm>
            <a:off x="2759927" y="3422923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3DAF4C4-C9D1-4B07-AAE7-3B7508C74B4A}"/>
              </a:ext>
            </a:extLst>
          </p:cNvPr>
          <p:cNvCxnSpPr/>
          <p:nvPr/>
        </p:nvCxnSpPr>
        <p:spPr>
          <a:xfrm flipH="1">
            <a:off x="4191230" y="3415844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3D20351-AC96-4C47-9DC8-A61202B54395}"/>
              </a:ext>
            </a:extLst>
          </p:cNvPr>
          <p:cNvCxnSpPr>
            <a:cxnSpLocks/>
          </p:cNvCxnSpPr>
          <p:nvPr/>
        </p:nvCxnSpPr>
        <p:spPr>
          <a:xfrm>
            <a:off x="5504837" y="3431143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AACE2D22-026A-4951-8013-5595C22C3910}"/>
                  </a:ext>
                </a:extLst>
              </p:cNvPr>
              <p:cNvSpPr txBox="1"/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[0;1]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;1]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:r>
                  <a:rPr lang="en-US" sz="1000" b="0" u="none" strike="noStrike" baseline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0</a:t>
                </a:r>
                <a:r>
                  <a:rPr lang="en-US" sz="1800" b="0" u="none" strike="noStrike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= 0</a:t>
                </a:r>
                <a14:m>
                  <m:oMath xmlns:m="http://schemas.openxmlformats.org/officeDocument/2006/math">
                    <m:r>
                      <a:rPr lang="it-IT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it-IT" dirty="0"/>
              </a:p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AACE2D22-026A-4951-8013-5595C22C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blipFill>
                <a:blip r:embed="rId3"/>
                <a:stretch>
                  <a:fillRect l="-3180" t="-3289" r="-2120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6F8AC31-8115-49FA-AB22-05CBBFBB555F}"/>
              </a:ext>
            </a:extLst>
          </p:cNvPr>
          <p:cNvSpPr txBox="1"/>
          <p:nvPr/>
        </p:nvSpPr>
        <p:spPr>
          <a:xfrm>
            <a:off x="7973835" y="43796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D481469-FE1D-4655-BE55-0F9411710992}"/>
              </a:ext>
            </a:extLst>
          </p:cNvPr>
          <p:cNvSpPr txBox="1"/>
          <p:nvPr/>
        </p:nvSpPr>
        <p:spPr>
          <a:xfrm>
            <a:off x="7984146" y="28033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D815C2-E002-4D34-9F71-BC7350025EB7}"/>
              </a:ext>
            </a:extLst>
          </p:cNvPr>
          <p:cNvSpPr txBox="1"/>
          <p:nvPr/>
        </p:nvSpPr>
        <p:spPr>
          <a:xfrm>
            <a:off x="9432073" y="483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A18C7B-4208-4D5D-B1FD-5CC06B45EE72}"/>
              </a:ext>
            </a:extLst>
          </p:cNvPr>
          <p:cNvSpPr txBox="1"/>
          <p:nvPr/>
        </p:nvSpPr>
        <p:spPr>
          <a:xfrm>
            <a:off x="9432073" y="323117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it-IT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1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A366D5B-5108-48ED-A8F3-EE7FE0E4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7" y="2006897"/>
            <a:ext cx="3525642" cy="352564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0964C6-9E34-4709-90D7-429B4E1E8BD9}"/>
              </a:ext>
            </a:extLst>
          </p:cNvPr>
          <p:cNvSpPr txBox="1"/>
          <p:nvPr/>
        </p:nvSpPr>
        <p:spPr>
          <a:xfrm>
            <a:off x="6815927" y="5228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3E512E-97B9-43D1-A1DA-E1D7A2793596}"/>
              </a:ext>
            </a:extLst>
          </p:cNvPr>
          <p:cNvSpPr txBox="1"/>
          <p:nvPr/>
        </p:nvSpPr>
        <p:spPr>
          <a:xfrm>
            <a:off x="6815927" y="2172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94AEE3-8281-4EC5-9877-88E6680F421A}"/>
              </a:ext>
            </a:extLst>
          </p:cNvPr>
          <p:cNvSpPr txBox="1"/>
          <p:nvPr/>
        </p:nvSpPr>
        <p:spPr>
          <a:xfrm>
            <a:off x="9948087" y="52198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23892C-5B80-46CE-9B93-6C800F1BAE0D}"/>
              </a:ext>
            </a:extLst>
          </p:cNvPr>
          <p:cNvSpPr txBox="1"/>
          <p:nvPr/>
        </p:nvSpPr>
        <p:spPr>
          <a:xfrm>
            <a:off x="8908869" y="2966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0.23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2B679D-A5FB-4E1C-A187-64F3EE3517A4}"/>
              </a:ext>
            </a:extLst>
          </p:cNvPr>
          <p:cNvSpPr txBox="1"/>
          <p:nvPr/>
        </p:nvSpPr>
        <p:spPr>
          <a:xfrm>
            <a:off x="7563395" y="35797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0.80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C47E56-937C-4530-A615-8A6015D9A78A}"/>
              </a:ext>
            </a:extLst>
          </p:cNvPr>
          <p:cNvSpPr txBox="1"/>
          <p:nvPr/>
        </p:nvSpPr>
        <p:spPr>
          <a:xfrm>
            <a:off x="9301756" y="44556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0.46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D072C9-0327-4CCD-9E66-F90A4DAA85A5}"/>
              </a:ext>
            </a:extLst>
          </p:cNvPr>
          <p:cNvSpPr txBox="1"/>
          <p:nvPr/>
        </p:nvSpPr>
        <p:spPr>
          <a:xfrm>
            <a:off x="9301756" y="3422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0.88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7F795A-3EFC-4067-A795-6D4B942EE4F0}"/>
              </a:ext>
            </a:extLst>
          </p:cNvPr>
          <p:cNvSpPr txBox="1"/>
          <p:nvPr/>
        </p:nvSpPr>
        <p:spPr>
          <a:xfrm>
            <a:off x="3399396" y="413656"/>
            <a:ext cx="539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MONDRIAN PROCESS IN 2D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36469D6-4E52-4D26-A626-F2ED0F014F96}"/>
              </a:ext>
            </a:extLst>
          </p:cNvPr>
          <p:cNvSpPr txBox="1"/>
          <p:nvPr/>
        </p:nvSpPr>
        <p:spPr>
          <a:xfrm>
            <a:off x="7297522" y="290896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1.43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DF19FCA-4D07-4231-8237-BCE14B032191}"/>
              </a:ext>
            </a:extLst>
          </p:cNvPr>
          <p:cNvSpPr txBox="1"/>
          <p:nvPr/>
        </p:nvSpPr>
        <p:spPr>
          <a:xfrm>
            <a:off x="8209764" y="4184117"/>
            <a:ext cx="63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1.27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AACB75B-77D3-4D9C-8648-B5BA09664243}"/>
                  </a:ext>
                </a:extLst>
              </p:cNvPr>
              <p:cNvSpPr txBox="1"/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[0;1]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;1]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:r>
                  <a:rPr lang="en-US" sz="1000" b="0" u="none" strike="noStrike" baseline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0</a:t>
                </a:r>
                <a:r>
                  <a:rPr lang="en-US" sz="1800" b="0" u="none" strike="noStrike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= 0</a:t>
                </a:r>
                <a14:m>
                  <m:oMath xmlns:m="http://schemas.openxmlformats.org/officeDocument/2006/math">
                    <m:r>
                      <a:rPr lang="it-IT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it-IT" dirty="0"/>
              </a:p>
              <a:p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it-I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AACB75B-77D3-4D9C-8648-B5BA0966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47" y="1129227"/>
                <a:ext cx="1723549" cy="923330"/>
              </a:xfrm>
              <a:prstGeom prst="rect">
                <a:avLst/>
              </a:prstGeom>
              <a:blipFill>
                <a:blip r:embed="rId3"/>
                <a:stretch>
                  <a:fillRect l="-3180" t="-3289" r="-2120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3CC418A-F0B8-4376-A3DD-8C1E504BD6F0}"/>
              </a:ext>
            </a:extLst>
          </p:cNvPr>
          <p:cNvSpPr txBox="1"/>
          <p:nvPr/>
        </p:nvSpPr>
        <p:spPr>
          <a:xfrm>
            <a:off x="846160" y="2357659"/>
            <a:ext cx="588176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,0.23,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                         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,0.23,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,0.80,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,0.80,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 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,0.46,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   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,0.46,</a:t>
            </a:r>
            <a:r>
              <a:rPr lang="el-GR" sz="1600" b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it-IT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6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,1.27,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</a:t>
            </a:r>
            <a:r>
              <a:rPr lang="it-IT" sz="16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,1.27,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      </a:t>
            </a:r>
            <a:r>
              <a:rPr lang="it-IT" sz="16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,0.88,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</a:t>
            </a:r>
            <a:r>
              <a:rPr lang="it-IT" sz="16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,0.88,</a:t>
            </a:r>
            <a:r>
              <a:rPr lang="el-G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it-IT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it-IT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09AECD7B-2B03-4094-9014-EA98E5031DAF}"/>
                  </a:ext>
                </a:extLst>
              </p14:cNvPr>
              <p14:cNvContentPartPr/>
              <p14:nvPr/>
            </p14:nvContentPartPr>
            <p14:xfrm>
              <a:off x="7751278" y="4394149"/>
              <a:ext cx="96480" cy="2138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09AECD7B-2B03-4094-9014-EA98E5031D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2278" y="4385509"/>
                <a:ext cx="114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5CFE01C7-2551-47F4-8EC1-10F0F6C785B3}"/>
                  </a:ext>
                </a:extLst>
              </p14:cNvPr>
              <p14:cNvContentPartPr/>
              <p14:nvPr/>
            </p14:nvContentPartPr>
            <p14:xfrm>
              <a:off x="7496758" y="2926789"/>
              <a:ext cx="339840" cy="34848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5CFE01C7-2551-47F4-8EC1-10F0F6C785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7758" y="2917789"/>
                <a:ext cx="357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2B2E8804-120C-404A-BC90-7E0A2C2B0CEE}"/>
                  </a:ext>
                </a:extLst>
              </p14:cNvPr>
              <p14:cNvContentPartPr/>
              <p14:nvPr/>
            </p14:nvContentPartPr>
            <p14:xfrm>
              <a:off x="7506662" y="3003027"/>
              <a:ext cx="376920" cy="38484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2B2E8804-120C-404A-BC90-7E0A2C2B0C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8662" y="2985387"/>
                <a:ext cx="4125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41CBFDCD-B962-4FC4-8278-A352618E2A04}"/>
                  </a:ext>
                </a:extLst>
              </p14:cNvPr>
              <p14:cNvContentPartPr/>
              <p14:nvPr/>
            </p14:nvContentPartPr>
            <p14:xfrm>
              <a:off x="7448702" y="2419467"/>
              <a:ext cx="243720" cy="90576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41CBFDCD-B962-4FC4-8278-A352618E2A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5702" y="2356827"/>
                <a:ext cx="36936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E1145861-EBE7-4014-9EB5-E0DF3F33FAB9}"/>
                  </a:ext>
                </a:extLst>
              </p14:cNvPr>
              <p14:cNvContentPartPr/>
              <p14:nvPr/>
            </p14:nvContentPartPr>
            <p14:xfrm>
              <a:off x="7616462" y="3200307"/>
              <a:ext cx="8640" cy="43452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E1145861-EBE7-4014-9EB5-E0DF3F33FA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3462" y="3137307"/>
                <a:ext cx="1342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C583D219-E365-42B6-84C8-3D8E8A3B0DE5}"/>
                  </a:ext>
                </a:extLst>
              </p14:cNvPr>
              <p14:cNvContentPartPr/>
              <p14:nvPr/>
            </p14:nvContentPartPr>
            <p14:xfrm>
              <a:off x="7535102" y="3664707"/>
              <a:ext cx="69480" cy="14076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C583D219-E365-42B6-84C8-3D8E8A3B0D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2462" y="3602067"/>
                <a:ext cx="195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3301B042-AC02-461A-9702-3BC4F71F5F5D}"/>
                  </a:ext>
                </a:extLst>
              </p14:cNvPr>
              <p14:cNvContentPartPr/>
              <p14:nvPr/>
            </p14:nvContentPartPr>
            <p14:xfrm>
              <a:off x="7535102" y="2356827"/>
              <a:ext cx="155520" cy="1432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3301B042-AC02-461A-9702-3BC4F71F5F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30782" y="2352507"/>
                <a:ext cx="164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41146042-C160-4BB7-9E56-B118C1D9CD39}"/>
                  </a:ext>
                </a:extLst>
              </p14:cNvPr>
              <p14:cNvContentPartPr/>
              <p14:nvPr/>
            </p14:nvContentPartPr>
            <p14:xfrm>
              <a:off x="7550942" y="3828867"/>
              <a:ext cx="89640" cy="5436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41146042-C160-4BB7-9E56-B118C1D9CD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46622" y="3824547"/>
                <a:ext cx="98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BB207A7-6E1B-444A-A5C0-CFAE0A955169}"/>
                  </a:ext>
                </a:extLst>
              </p14:cNvPr>
              <p14:cNvContentPartPr/>
              <p14:nvPr/>
            </p14:nvContentPartPr>
            <p14:xfrm>
              <a:off x="7539782" y="3807267"/>
              <a:ext cx="102600" cy="7236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BB207A7-6E1B-444A-A5C0-CFAE0A9551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35462" y="3802947"/>
                <a:ext cx="1112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4495F4EF-4351-4427-A5FE-CBED1E9BD068}"/>
                  </a:ext>
                </a:extLst>
              </p14:cNvPr>
              <p14:cNvContentPartPr/>
              <p14:nvPr/>
            </p14:nvContentPartPr>
            <p14:xfrm>
              <a:off x="7583331" y="2838000"/>
              <a:ext cx="124200" cy="4572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4495F4EF-4351-4427-A5FE-CBED1E9BD0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9011" y="2833680"/>
                <a:ext cx="1328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87096C21-C222-4278-8A75-1B81D9F0A589}"/>
                  </a:ext>
                </a:extLst>
              </p14:cNvPr>
              <p14:cNvContentPartPr/>
              <p14:nvPr/>
            </p14:nvContentPartPr>
            <p14:xfrm>
              <a:off x="7579011" y="3794880"/>
              <a:ext cx="83160" cy="8244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87096C21-C222-4278-8A75-1B81D9F0A5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74691" y="3790560"/>
                <a:ext cx="91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A6163DC3-C44E-48F2-B727-B3A54EA15BCF}"/>
                  </a:ext>
                </a:extLst>
              </p14:cNvPr>
              <p14:cNvContentPartPr/>
              <p14:nvPr/>
            </p14:nvContentPartPr>
            <p14:xfrm>
              <a:off x="7549131" y="3824760"/>
              <a:ext cx="106560" cy="5076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A6163DC3-C44E-48F2-B727-B3A54EA15B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4811" y="3820440"/>
                <a:ext cx="1152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5B862F8E-2090-4130-B7B6-12819A35ED3C}"/>
                  </a:ext>
                </a:extLst>
              </p14:cNvPr>
              <p14:cNvContentPartPr/>
              <p14:nvPr/>
            </p14:nvContentPartPr>
            <p14:xfrm>
              <a:off x="7596651" y="2683200"/>
              <a:ext cx="136440" cy="23976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5B862F8E-2090-4130-B7B6-12819A35ED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33651" y="2620200"/>
                <a:ext cx="262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8553A206-F270-4247-A95E-1BD8B2C0839B}"/>
                  </a:ext>
                </a:extLst>
              </p14:cNvPr>
              <p14:cNvContentPartPr/>
              <p14:nvPr/>
            </p14:nvContentPartPr>
            <p14:xfrm>
              <a:off x="7541211" y="3874800"/>
              <a:ext cx="12132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8553A206-F270-4247-A95E-1BD8B2C083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23571" y="3857160"/>
                <a:ext cx="15696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746E1B88-B080-4BF8-9BA5-872D31AF4A26}"/>
              </a:ext>
            </a:extLst>
          </p:cNvPr>
          <p:cNvCxnSpPr/>
          <p:nvPr/>
        </p:nvCxnSpPr>
        <p:spPr>
          <a:xfrm flipH="1">
            <a:off x="2646947" y="2683200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48C2EEDE-28EC-4180-9088-F4FAA1D45756}"/>
              </a:ext>
            </a:extLst>
          </p:cNvPr>
          <p:cNvCxnSpPr>
            <a:cxnSpLocks/>
          </p:cNvCxnSpPr>
          <p:nvPr/>
        </p:nvCxnSpPr>
        <p:spPr>
          <a:xfrm>
            <a:off x="4207449" y="2680520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8F986EC-B02E-4B5D-9026-3B95B82CDC4E}"/>
              </a:ext>
            </a:extLst>
          </p:cNvPr>
          <p:cNvCxnSpPr/>
          <p:nvPr/>
        </p:nvCxnSpPr>
        <p:spPr>
          <a:xfrm flipH="1">
            <a:off x="1491464" y="3425830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838621F-04EA-4AED-9308-7A951AE14B8E}"/>
              </a:ext>
            </a:extLst>
          </p:cNvPr>
          <p:cNvCxnSpPr/>
          <p:nvPr/>
        </p:nvCxnSpPr>
        <p:spPr>
          <a:xfrm flipH="1">
            <a:off x="4191230" y="3415844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E8C28E42-BB7A-4750-A02D-0B344DA4D98E}"/>
              </a:ext>
            </a:extLst>
          </p:cNvPr>
          <p:cNvCxnSpPr/>
          <p:nvPr/>
        </p:nvCxnSpPr>
        <p:spPr>
          <a:xfrm flipH="1">
            <a:off x="1738791" y="4129383"/>
            <a:ext cx="752449" cy="40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2BF091B1-7078-4014-B2BF-DDD26EBED641}"/>
              </a:ext>
            </a:extLst>
          </p:cNvPr>
          <p:cNvCxnSpPr>
            <a:cxnSpLocks/>
          </p:cNvCxnSpPr>
          <p:nvPr/>
        </p:nvCxnSpPr>
        <p:spPr>
          <a:xfrm flipH="1">
            <a:off x="4207449" y="4154783"/>
            <a:ext cx="151134" cy="398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A23F8E40-203F-4E03-9C1F-8A25F17D1B97}"/>
              </a:ext>
            </a:extLst>
          </p:cNvPr>
          <p:cNvCxnSpPr>
            <a:cxnSpLocks/>
          </p:cNvCxnSpPr>
          <p:nvPr/>
        </p:nvCxnSpPr>
        <p:spPr>
          <a:xfrm>
            <a:off x="2759927" y="3422923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09072B4-39B5-41DB-BE94-92FECD9077BE}"/>
              </a:ext>
            </a:extLst>
          </p:cNvPr>
          <p:cNvCxnSpPr>
            <a:cxnSpLocks/>
          </p:cNvCxnSpPr>
          <p:nvPr/>
        </p:nvCxnSpPr>
        <p:spPr>
          <a:xfrm>
            <a:off x="3083008" y="4154783"/>
            <a:ext cx="276517" cy="398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B6760B56-10B9-493A-B2CC-05EF2FD35D09}"/>
              </a:ext>
            </a:extLst>
          </p:cNvPr>
          <p:cNvCxnSpPr>
            <a:cxnSpLocks/>
          </p:cNvCxnSpPr>
          <p:nvPr/>
        </p:nvCxnSpPr>
        <p:spPr>
          <a:xfrm>
            <a:off x="5163921" y="4154783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2E21CBB-9295-4423-8772-1EE67BE75ED4}"/>
              </a:ext>
            </a:extLst>
          </p:cNvPr>
          <p:cNvCxnSpPr>
            <a:cxnSpLocks/>
          </p:cNvCxnSpPr>
          <p:nvPr/>
        </p:nvCxnSpPr>
        <p:spPr>
          <a:xfrm>
            <a:off x="5504837" y="3431143"/>
            <a:ext cx="632775" cy="4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B22F6B2-12E0-4170-B78C-B6ED1B36E027}"/>
              </a:ext>
            </a:extLst>
          </p:cNvPr>
          <p:cNvSpPr txBox="1"/>
          <p:nvPr/>
        </p:nvSpPr>
        <p:spPr>
          <a:xfrm>
            <a:off x="9432073" y="483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F700E33-EA07-4B08-8346-D2F779001EB1}"/>
              </a:ext>
            </a:extLst>
          </p:cNvPr>
          <p:cNvSpPr txBox="1"/>
          <p:nvPr/>
        </p:nvSpPr>
        <p:spPr>
          <a:xfrm>
            <a:off x="7984146" y="28033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26E756E-D69B-434B-8631-3275FE752710}"/>
              </a:ext>
            </a:extLst>
          </p:cNvPr>
          <p:cNvSpPr txBox="1"/>
          <p:nvPr/>
        </p:nvSpPr>
        <p:spPr>
          <a:xfrm>
            <a:off x="8587554" y="44271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8733C8F8-6E05-49A7-A21B-C88B15685646}"/>
              </a:ext>
            </a:extLst>
          </p:cNvPr>
          <p:cNvSpPr txBox="1"/>
          <p:nvPr/>
        </p:nvSpPr>
        <p:spPr>
          <a:xfrm>
            <a:off x="7533267" y="441876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929E9C33-AC36-4F5D-9621-1C39EC629A4B}"/>
              </a:ext>
            </a:extLst>
          </p:cNvPr>
          <p:cNvSpPr txBox="1"/>
          <p:nvPr/>
        </p:nvSpPr>
        <p:spPr>
          <a:xfrm>
            <a:off x="9432073" y="278162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it-IT" sz="1000" b="1" dirty="0">
              <a:solidFill>
                <a:srgbClr val="C00000"/>
              </a:solidFill>
            </a:endParaRP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0635CDCB-0345-4F7C-8CE0-EE486999B6CB}"/>
              </a:ext>
            </a:extLst>
          </p:cNvPr>
          <p:cNvSpPr txBox="1"/>
          <p:nvPr/>
        </p:nvSpPr>
        <p:spPr>
          <a:xfrm>
            <a:off x="9407554" y="393243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it-IT" sz="1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it-IT" sz="1000" b="1" dirty="0">
              <a:solidFill>
                <a:srgbClr val="C00000"/>
              </a:solidFill>
            </a:endParaRPr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BC424C7-0B54-4CD3-94A8-1CE1416323B8}"/>
              </a:ext>
            </a:extLst>
          </p:cNvPr>
          <p:cNvCxnSpPr>
            <a:cxnSpLocks/>
          </p:cNvCxnSpPr>
          <p:nvPr/>
        </p:nvCxnSpPr>
        <p:spPr>
          <a:xfrm flipV="1">
            <a:off x="7437792" y="3883227"/>
            <a:ext cx="29529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9ED493F1-F31E-4499-892C-0C93BB78ED97}"/>
                  </a:ext>
                </a:extLst>
              </p14:cNvPr>
              <p14:cNvContentPartPr/>
              <p14:nvPr/>
            </p14:nvContentPartPr>
            <p14:xfrm>
              <a:off x="7529666" y="2343162"/>
              <a:ext cx="206280" cy="34560"/>
            </p14:xfrm>
          </p:contentPart>
        </mc:Choice>
        <mc:Fallback xmlns=""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9ED493F1-F31E-4499-892C-0C93BB78ED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11666" y="2325162"/>
                <a:ext cx="2419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A70BD8D5-AD5E-4C20-AB1A-887C8F6D7D3B}"/>
                  </a:ext>
                </a:extLst>
              </p14:cNvPr>
              <p14:cNvContentPartPr/>
              <p14:nvPr/>
            </p14:nvContentPartPr>
            <p14:xfrm>
              <a:off x="7524158" y="3883252"/>
              <a:ext cx="158760" cy="2052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A70BD8D5-AD5E-4C20-AB1A-887C8F6D7D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19838" y="3878932"/>
                <a:ext cx="167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A27170DF-C919-4FEF-B478-C763F7DE45FA}"/>
                  </a:ext>
                </a:extLst>
              </p14:cNvPr>
              <p14:cNvContentPartPr/>
              <p14:nvPr/>
            </p14:nvContentPartPr>
            <p14:xfrm>
              <a:off x="7518758" y="3883612"/>
              <a:ext cx="159120" cy="12960"/>
            </p14:xfrm>
          </p:contentPart>
        </mc:Choice>
        <mc:Fallback xmlns=""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A27170DF-C919-4FEF-B478-C763F7DE45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09758" y="3874612"/>
                <a:ext cx="17676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92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D92B87-E5E1-4ED7-AE03-B62EE7606DBF}"/>
              </a:ext>
            </a:extLst>
          </p:cNvPr>
          <p:cNvSpPr txBox="1"/>
          <p:nvPr/>
        </p:nvSpPr>
        <p:spPr>
          <a:xfrm>
            <a:off x="1491095" y="298115"/>
            <a:ext cx="99765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MONDRIAN PROCESS IN MACHINE LEARNING</a:t>
            </a:r>
          </a:p>
          <a:p>
            <a:pPr algn="ctr"/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SUPERVISED LEARNING - CLASSIFICATION and REGRESSION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          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+    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Labeling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PROS and CONS of MONDRIAN FORESTS</a:t>
            </a: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4669FA-8248-417B-834B-E0DCDC3C6B71}"/>
              </a:ext>
            </a:extLst>
          </p:cNvPr>
          <p:cNvSpPr txBox="1"/>
          <p:nvPr/>
        </p:nvSpPr>
        <p:spPr>
          <a:xfrm>
            <a:off x="1703695" y="397149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EF47F1-9B5E-4849-BD74-1656B5B87509}"/>
              </a:ext>
            </a:extLst>
          </p:cNvPr>
          <p:cNvSpPr txBox="1"/>
          <p:nvPr/>
        </p:nvSpPr>
        <p:spPr>
          <a:xfrm>
            <a:off x="5298820" y="2145514"/>
            <a:ext cx="2466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Exploit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adaptation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Mondrian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divide data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subsets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48025B-B236-469F-AE0A-CD8C09A3E0EF}"/>
              </a:ext>
            </a:extLst>
          </p:cNvPr>
          <p:cNvSpPr txBox="1"/>
          <p:nvPr/>
        </p:nvSpPr>
        <p:spPr>
          <a:xfrm>
            <a:off x="8465023" y="2237107"/>
            <a:ext cx="269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label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subset of data 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A9E0749-89F5-4A28-8A32-AD169D00DA25}"/>
              </a:ext>
            </a:extLst>
          </p:cNvPr>
          <p:cNvCxnSpPr>
            <a:cxnSpLocks/>
          </p:cNvCxnSpPr>
          <p:nvPr/>
        </p:nvCxnSpPr>
        <p:spPr>
          <a:xfrm>
            <a:off x="9057123" y="1971646"/>
            <a:ext cx="236327" cy="265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2B05BF6-9048-4E62-9FF3-2F146134369C}"/>
              </a:ext>
            </a:extLst>
          </p:cNvPr>
          <p:cNvCxnSpPr>
            <a:cxnSpLocks/>
          </p:cNvCxnSpPr>
          <p:nvPr/>
        </p:nvCxnSpPr>
        <p:spPr>
          <a:xfrm flipH="1">
            <a:off x="6805570" y="1971646"/>
            <a:ext cx="209379" cy="217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6C4A2-69BC-4F93-989F-D21AA35BAF01}"/>
              </a:ext>
            </a:extLst>
          </p:cNvPr>
          <p:cNvSpPr txBox="1"/>
          <p:nvPr/>
        </p:nvSpPr>
        <p:spPr>
          <a:xfrm>
            <a:off x="1703695" y="3971499"/>
            <a:ext cx="47199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incrementally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 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manner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significantly outperform existing </a:t>
            </a:r>
            <a:r>
              <a:rPr lang="en-US" sz="1800" b="0" u="none" strike="noStrike" baseline="0" dirty="0">
                <a:solidFill>
                  <a:srgbClr val="000000"/>
                </a:solidFill>
                <a:latin typeface="NimbusRomNo9L-Regu"/>
              </a:rPr>
              <a:t>online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random forests in terms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NimbusRomNo9L-Regu"/>
              </a:rPr>
              <a:t>training time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NimbusRomNo9L-Regu"/>
              </a:rPr>
              <a:t>number of training instances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required to achieve a particular test accuracy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achieve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NimbusRomNo9L-Regu"/>
              </a:rPr>
              <a:t>competitive test accuracy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batch random forests trained on the same fraction of the data.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DEBF3F-2420-4B42-A273-69326B2FD34A}"/>
              </a:ext>
            </a:extLst>
          </p:cNvPr>
          <p:cNvSpPr txBox="1"/>
          <p:nvPr/>
        </p:nvSpPr>
        <p:spPr>
          <a:xfrm>
            <a:off x="7111100" y="3971499"/>
            <a:ext cx="43646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unable to handle lots of irrelevant features (since splits are chosen independent of the labels)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imbusRomNo9L-Regu"/>
              </a:rPr>
              <a:t>Computationally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expensive for high dimensional data</a:t>
            </a:r>
            <a:endParaRPr lang="en-US" dirty="0">
              <a:solidFill>
                <a:srgbClr val="000000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417159239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Personalizzato 2">
      <a:dk1>
        <a:sysClr val="windowText" lastClr="000000"/>
      </a:dk1>
      <a:lt1>
        <a:sysClr val="window" lastClr="FFFFFF"/>
      </a:lt1>
      <a:dk2>
        <a:srgbClr val="2A4F1C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Ritaglio</Template>
  <TotalTime>0</TotalTime>
  <Words>1146</Words>
  <Application>Microsoft Office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NimbusRomNo9L-Regu</vt:lpstr>
      <vt:lpstr>Ritaglio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Silvia Maria Macrì - silviamaria.macri@studio.unibo.it</dc:creator>
  <cp:lastModifiedBy>Silvia Maria Macrì - silviamaria.macri@studio.unibo.it</cp:lastModifiedBy>
  <cp:revision>20</cp:revision>
  <dcterms:created xsi:type="dcterms:W3CDTF">2021-08-10T10:56:17Z</dcterms:created>
  <dcterms:modified xsi:type="dcterms:W3CDTF">2021-10-03T20:27:11Z</dcterms:modified>
</cp:coreProperties>
</file>