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4" autoAdjust="0"/>
  </p:normalViewPr>
  <p:slideViewPr>
    <p:cSldViewPr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C3637-9DE1-4187-83D2-B5178597BE69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DEB797B1-9B93-4517-A743-C10D34FBFA73}">
      <dgm:prSet phldrT="[Text]" custT="1"/>
      <dgm:spPr/>
      <dgm:t>
        <a:bodyPr/>
        <a:lstStyle/>
        <a:p>
          <a:r>
            <a:rPr lang="pt-PT" sz="1800" dirty="0"/>
            <a:t>Introdução e Objetivo</a:t>
          </a:r>
        </a:p>
      </dgm:t>
    </dgm:pt>
    <dgm:pt modelId="{0D08AC02-4571-4A36-92A9-BF0AB3BF8873}" type="parTrans" cxnId="{67428663-D83B-41EE-9AA1-1696920F4C58}">
      <dgm:prSet/>
      <dgm:spPr/>
      <dgm:t>
        <a:bodyPr/>
        <a:lstStyle/>
        <a:p>
          <a:endParaRPr lang="pt-PT" sz="4000"/>
        </a:p>
      </dgm:t>
    </dgm:pt>
    <dgm:pt modelId="{B6E6F22B-7BBE-49A2-BFC9-E24C8FC9E7C0}" type="sibTrans" cxnId="{67428663-D83B-41EE-9AA1-1696920F4C58}">
      <dgm:prSet/>
      <dgm:spPr/>
      <dgm:t>
        <a:bodyPr/>
        <a:lstStyle/>
        <a:p>
          <a:endParaRPr lang="pt-PT" sz="4000"/>
        </a:p>
      </dgm:t>
    </dgm:pt>
    <dgm:pt modelId="{B8BB51E7-1038-4180-BCB6-4028EA5617F8}">
      <dgm:prSet custT="1"/>
      <dgm:spPr/>
      <dgm:t>
        <a:bodyPr/>
        <a:lstStyle/>
        <a:p>
          <a:r>
            <a:rPr lang="pt-PT" sz="1800" dirty="0"/>
            <a:t>Materiais e Métodos</a:t>
          </a:r>
          <a:endParaRPr lang="en-GB" sz="1800" dirty="0"/>
        </a:p>
      </dgm:t>
    </dgm:pt>
    <dgm:pt modelId="{AEC8A0D1-3A1F-426B-BA95-0F314EF2AA7D}" type="parTrans" cxnId="{84A76C42-639C-4744-AA18-CB22C5E106D5}">
      <dgm:prSet/>
      <dgm:spPr/>
      <dgm:t>
        <a:bodyPr/>
        <a:lstStyle/>
        <a:p>
          <a:endParaRPr lang="pt-PT" sz="4000"/>
        </a:p>
      </dgm:t>
    </dgm:pt>
    <dgm:pt modelId="{14A6D165-0F6A-4ABF-AFC3-EFAF70A022B4}" type="sibTrans" cxnId="{84A76C42-639C-4744-AA18-CB22C5E106D5}">
      <dgm:prSet/>
      <dgm:spPr/>
      <dgm:t>
        <a:bodyPr/>
        <a:lstStyle/>
        <a:p>
          <a:endParaRPr lang="pt-PT" sz="4000"/>
        </a:p>
      </dgm:t>
    </dgm:pt>
    <dgm:pt modelId="{C4271923-B7EC-4184-9B62-C969ABB20F0D}">
      <dgm:prSet custT="1"/>
      <dgm:spPr/>
      <dgm:t>
        <a:bodyPr/>
        <a:lstStyle/>
        <a:p>
          <a:r>
            <a:rPr lang="pt-PT" sz="1800"/>
            <a:t>Resultados</a:t>
          </a:r>
          <a:endParaRPr lang="en-GB" sz="1800" dirty="0"/>
        </a:p>
      </dgm:t>
    </dgm:pt>
    <dgm:pt modelId="{4D8BFC66-202F-4017-B9EA-BA52DBDA9405}" type="parTrans" cxnId="{2A1563B9-17FE-4380-8F95-511ACAD30A47}">
      <dgm:prSet/>
      <dgm:spPr/>
      <dgm:t>
        <a:bodyPr/>
        <a:lstStyle/>
        <a:p>
          <a:endParaRPr lang="pt-PT" sz="4000"/>
        </a:p>
      </dgm:t>
    </dgm:pt>
    <dgm:pt modelId="{7209511E-4678-47BB-A82E-B3AEAC9D7BB6}" type="sibTrans" cxnId="{2A1563B9-17FE-4380-8F95-511ACAD30A47}">
      <dgm:prSet/>
      <dgm:spPr/>
      <dgm:t>
        <a:bodyPr/>
        <a:lstStyle/>
        <a:p>
          <a:endParaRPr lang="pt-PT" sz="4000"/>
        </a:p>
      </dgm:t>
    </dgm:pt>
    <dgm:pt modelId="{B67A2305-B41E-4C79-AEEA-91777E47F90C}">
      <dgm:prSet custT="1"/>
      <dgm:spPr/>
      <dgm:t>
        <a:bodyPr/>
        <a:lstStyle/>
        <a:p>
          <a:r>
            <a:rPr lang="pt-PT" sz="1800" dirty="0"/>
            <a:t>Discussão</a:t>
          </a:r>
          <a:endParaRPr lang="en-GB" sz="1800" dirty="0"/>
        </a:p>
      </dgm:t>
    </dgm:pt>
    <dgm:pt modelId="{2C300706-8795-4250-BB19-D69827925E8E}" type="parTrans" cxnId="{75D92039-3A8A-4B58-8318-1F3D25CDD9B9}">
      <dgm:prSet/>
      <dgm:spPr/>
      <dgm:t>
        <a:bodyPr/>
        <a:lstStyle/>
        <a:p>
          <a:endParaRPr lang="pt-PT" sz="4000"/>
        </a:p>
      </dgm:t>
    </dgm:pt>
    <dgm:pt modelId="{546C8B2A-A555-4E6F-9863-7DF990AF2968}" type="sibTrans" cxnId="{75D92039-3A8A-4B58-8318-1F3D25CDD9B9}">
      <dgm:prSet/>
      <dgm:spPr/>
      <dgm:t>
        <a:bodyPr/>
        <a:lstStyle/>
        <a:p>
          <a:endParaRPr lang="pt-PT" sz="4000"/>
        </a:p>
      </dgm:t>
    </dgm:pt>
    <dgm:pt modelId="{70D39C36-1F29-43B3-98B8-88CEACE3AC24}">
      <dgm:prSet custT="1"/>
      <dgm:spPr/>
      <dgm:t>
        <a:bodyPr/>
        <a:lstStyle/>
        <a:p>
          <a:r>
            <a:rPr lang="pt-PT" sz="1800" dirty="0"/>
            <a:t>Conclusão</a:t>
          </a:r>
        </a:p>
      </dgm:t>
    </dgm:pt>
    <dgm:pt modelId="{F5EC087C-913C-4E54-BF1D-748E488E7B2D}" type="parTrans" cxnId="{DADDB3DE-EEBB-4A4B-BE9F-D6CCD45D73B3}">
      <dgm:prSet/>
      <dgm:spPr/>
      <dgm:t>
        <a:bodyPr/>
        <a:lstStyle/>
        <a:p>
          <a:endParaRPr lang="pt-PT" sz="4000"/>
        </a:p>
      </dgm:t>
    </dgm:pt>
    <dgm:pt modelId="{5FCD4D77-63AE-446F-B52A-8C975EDEEF5C}" type="sibTrans" cxnId="{DADDB3DE-EEBB-4A4B-BE9F-D6CCD45D73B3}">
      <dgm:prSet/>
      <dgm:spPr/>
      <dgm:t>
        <a:bodyPr/>
        <a:lstStyle/>
        <a:p>
          <a:endParaRPr lang="pt-PT" sz="4000"/>
        </a:p>
      </dgm:t>
    </dgm:pt>
    <dgm:pt modelId="{5C8B205F-E9ED-46E4-A69D-E6C77EB696C1}" type="pres">
      <dgm:prSet presAssocID="{53CC3637-9DE1-4187-83D2-B5178597BE69}" presName="Name0" presStyleCnt="0">
        <dgm:presLayoutVars>
          <dgm:dir/>
          <dgm:animLvl val="lvl"/>
          <dgm:resizeHandles val="exact"/>
        </dgm:presLayoutVars>
      </dgm:prSet>
      <dgm:spPr/>
    </dgm:pt>
    <dgm:pt modelId="{05C4AB4C-F407-425A-85E0-510E8A5074A2}" type="pres">
      <dgm:prSet presAssocID="{DEB797B1-9B93-4517-A743-C10D34FBFA73}" presName="compositeNode" presStyleCnt="0">
        <dgm:presLayoutVars>
          <dgm:bulletEnabled val="1"/>
        </dgm:presLayoutVars>
      </dgm:prSet>
      <dgm:spPr/>
    </dgm:pt>
    <dgm:pt modelId="{04005722-2371-4B9A-8E93-14FD58B7FA1B}" type="pres">
      <dgm:prSet presAssocID="{DEB797B1-9B93-4517-A743-C10D34FBFA73}" presName="bgRect" presStyleLbl="node1" presStyleIdx="0" presStyleCnt="5"/>
      <dgm:spPr/>
    </dgm:pt>
    <dgm:pt modelId="{CD5B4E14-C165-41AB-A793-4827B2D82683}" type="pres">
      <dgm:prSet presAssocID="{DEB797B1-9B93-4517-A743-C10D34FBFA7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56581E24-09BF-415B-923A-9026703DF6C5}" type="pres">
      <dgm:prSet presAssocID="{B6E6F22B-7BBE-49A2-BFC9-E24C8FC9E7C0}" presName="hSp" presStyleCnt="0"/>
      <dgm:spPr/>
    </dgm:pt>
    <dgm:pt modelId="{97BA65B7-A97C-4FEC-9C7E-7AC31397A680}" type="pres">
      <dgm:prSet presAssocID="{B6E6F22B-7BBE-49A2-BFC9-E24C8FC9E7C0}" presName="vProcSp" presStyleCnt="0"/>
      <dgm:spPr/>
    </dgm:pt>
    <dgm:pt modelId="{EAD877E9-32CE-4720-9ADC-7EEA888AC982}" type="pres">
      <dgm:prSet presAssocID="{B6E6F22B-7BBE-49A2-BFC9-E24C8FC9E7C0}" presName="vSp1" presStyleCnt="0"/>
      <dgm:spPr/>
    </dgm:pt>
    <dgm:pt modelId="{D3C9B8B0-F5EE-49BF-A9FC-FF2DE18DE895}" type="pres">
      <dgm:prSet presAssocID="{B6E6F22B-7BBE-49A2-BFC9-E24C8FC9E7C0}" presName="simulatedConn" presStyleLbl="solidFgAcc1" presStyleIdx="0" presStyleCnt="4"/>
      <dgm:spPr/>
    </dgm:pt>
    <dgm:pt modelId="{00268D38-B711-406E-B9C6-FEF344786DAC}" type="pres">
      <dgm:prSet presAssocID="{B6E6F22B-7BBE-49A2-BFC9-E24C8FC9E7C0}" presName="vSp2" presStyleCnt="0"/>
      <dgm:spPr/>
    </dgm:pt>
    <dgm:pt modelId="{F9FDC25C-07E6-4D2D-8909-818EB6539FA4}" type="pres">
      <dgm:prSet presAssocID="{B6E6F22B-7BBE-49A2-BFC9-E24C8FC9E7C0}" presName="sibTrans" presStyleCnt="0"/>
      <dgm:spPr/>
    </dgm:pt>
    <dgm:pt modelId="{A535318A-E855-472B-A585-DA63A8157A5B}" type="pres">
      <dgm:prSet presAssocID="{B8BB51E7-1038-4180-BCB6-4028EA5617F8}" presName="compositeNode" presStyleCnt="0">
        <dgm:presLayoutVars>
          <dgm:bulletEnabled val="1"/>
        </dgm:presLayoutVars>
      </dgm:prSet>
      <dgm:spPr/>
    </dgm:pt>
    <dgm:pt modelId="{AB37C7E9-10E4-4166-A0B0-3EC41FEFF66D}" type="pres">
      <dgm:prSet presAssocID="{B8BB51E7-1038-4180-BCB6-4028EA5617F8}" presName="bgRect" presStyleLbl="node1" presStyleIdx="1" presStyleCnt="5"/>
      <dgm:spPr/>
    </dgm:pt>
    <dgm:pt modelId="{CF788103-828D-4534-B083-E1CF362C01EC}" type="pres">
      <dgm:prSet presAssocID="{B8BB51E7-1038-4180-BCB6-4028EA5617F8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B97B5712-A2CE-411B-BD9B-753A4506CB0F}" type="pres">
      <dgm:prSet presAssocID="{14A6D165-0F6A-4ABF-AFC3-EFAF70A022B4}" presName="hSp" presStyleCnt="0"/>
      <dgm:spPr/>
    </dgm:pt>
    <dgm:pt modelId="{307B5949-B351-41CE-93D5-C8AEA0FDB353}" type="pres">
      <dgm:prSet presAssocID="{14A6D165-0F6A-4ABF-AFC3-EFAF70A022B4}" presName="vProcSp" presStyleCnt="0"/>
      <dgm:spPr/>
    </dgm:pt>
    <dgm:pt modelId="{10E944C9-7D24-4B14-B61E-BA79340A04D1}" type="pres">
      <dgm:prSet presAssocID="{14A6D165-0F6A-4ABF-AFC3-EFAF70A022B4}" presName="vSp1" presStyleCnt="0"/>
      <dgm:spPr/>
    </dgm:pt>
    <dgm:pt modelId="{814FD102-F16E-4701-B5D9-F94CC7C81592}" type="pres">
      <dgm:prSet presAssocID="{14A6D165-0F6A-4ABF-AFC3-EFAF70A022B4}" presName="simulatedConn" presStyleLbl="solidFgAcc1" presStyleIdx="1" presStyleCnt="4"/>
      <dgm:spPr/>
    </dgm:pt>
    <dgm:pt modelId="{5F56F363-FDD0-467C-84AC-287E57A9ED68}" type="pres">
      <dgm:prSet presAssocID="{14A6D165-0F6A-4ABF-AFC3-EFAF70A022B4}" presName="vSp2" presStyleCnt="0"/>
      <dgm:spPr/>
    </dgm:pt>
    <dgm:pt modelId="{98552C1F-2A0C-4124-A8A1-07E0F8A5C33B}" type="pres">
      <dgm:prSet presAssocID="{14A6D165-0F6A-4ABF-AFC3-EFAF70A022B4}" presName="sibTrans" presStyleCnt="0"/>
      <dgm:spPr/>
    </dgm:pt>
    <dgm:pt modelId="{43BCC1D9-432F-4145-83F2-2EC1C500713F}" type="pres">
      <dgm:prSet presAssocID="{C4271923-B7EC-4184-9B62-C969ABB20F0D}" presName="compositeNode" presStyleCnt="0">
        <dgm:presLayoutVars>
          <dgm:bulletEnabled val="1"/>
        </dgm:presLayoutVars>
      </dgm:prSet>
      <dgm:spPr/>
    </dgm:pt>
    <dgm:pt modelId="{B945743F-340E-4331-B571-83733F3B6551}" type="pres">
      <dgm:prSet presAssocID="{C4271923-B7EC-4184-9B62-C969ABB20F0D}" presName="bgRect" presStyleLbl="node1" presStyleIdx="2" presStyleCnt="5"/>
      <dgm:spPr/>
    </dgm:pt>
    <dgm:pt modelId="{CE7FCB3E-178F-44C1-829A-D49844D0EA94}" type="pres">
      <dgm:prSet presAssocID="{C4271923-B7EC-4184-9B62-C969ABB20F0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E732B366-EBEE-40ED-BD0F-4A4E18CA69A4}" type="pres">
      <dgm:prSet presAssocID="{7209511E-4678-47BB-A82E-B3AEAC9D7BB6}" presName="hSp" presStyleCnt="0"/>
      <dgm:spPr/>
    </dgm:pt>
    <dgm:pt modelId="{17004D55-73D5-4521-A940-46B2E6D31349}" type="pres">
      <dgm:prSet presAssocID="{7209511E-4678-47BB-A82E-B3AEAC9D7BB6}" presName="vProcSp" presStyleCnt="0"/>
      <dgm:spPr/>
    </dgm:pt>
    <dgm:pt modelId="{D252BA57-816C-4730-9D5C-0C93ED3D277D}" type="pres">
      <dgm:prSet presAssocID="{7209511E-4678-47BB-A82E-B3AEAC9D7BB6}" presName="vSp1" presStyleCnt="0"/>
      <dgm:spPr/>
    </dgm:pt>
    <dgm:pt modelId="{8398D318-E313-4D6B-8D6A-FAE274D0C931}" type="pres">
      <dgm:prSet presAssocID="{7209511E-4678-47BB-A82E-B3AEAC9D7BB6}" presName="simulatedConn" presStyleLbl="solidFgAcc1" presStyleIdx="2" presStyleCnt="4"/>
      <dgm:spPr/>
    </dgm:pt>
    <dgm:pt modelId="{8AF0D48C-C54F-4122-B814-29B26FED0206}" type="pres">
      <dgm:prSet presAssocID="{7209511E-4678-47BB-A82E-B3AEAC9D7BB6}" presName="vSp2" presStyleCnt="0"/>
      <dgm:spPr/>
    </dgm:pt>
    <dgm:pt modelId="{CD41F4E8-9BA0-425E-9578-0F85EE534B4B}" type="pres">
      <dgm:prSet presAssocID="{7209511E-4678-47BB-A82E-B3AEAC9D7BB6}" presName="sibTrans" presStyleCnt="0"/>
      <dgm:spPr/>
    </dgm:pt>
    <dgm:pt modelId="{CF49C739-6D4D-43EA-A3B8-C748ACC09933}" type="pres">
      <dgm:prSet presAssocID="{B67A2305-B41E-4C79-AEEA-91777E47F90C}" presName="compositeNode" presStyleCnt="0">
        <dgm:presLayoutVars>
          <dgm:bulletEnabled val="1"/>
        </dgm:presLayoutVars>
      </dgm:prSet>
      <dgm:spPr/>
    </dgm:pt>
    <dgm:pt modelId="{21CCD43E-0CD5-4C0C-93CF-C378C5E9D995}" type="pres">
      <dgm:prSet presAssocID="{B67A2305-B41E-4C79-AEEA-91777E47F90C}" presName="bgRect" presStyleLbl="node1" presStyleIdx="3" presStyleCnt="5"/>
      <dgm:spPr/>
    </dgm:pt>
    <dgm:pt modelId="{7A313BC0-2C96-41CD-834D-BBC008BADA0E}" type="pres">
      <dgm:prSet presAssocID="{B67A2305-B41E-4C79-AEEA-91777E47F90C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24420DD6-95F3-4204-A33A-9D0809FFF175}" type="pres">
      <dgm:prSet presAssocID="{546C8B2A-A555-4E6F-9863-7DF990AF2968}" presName="hSp" presStyleCnt="0"/>
      <dgm:spPr/>
    </dgm:pt>
    <dgm:pt modelId="{05023468-8F75-4E7B-BEED-BD2C47478D1A}" type="pres">
      <dgm:prSet presAssocID="{546C8B2A-A555-4E6F-9863-7DF990AF2968}" presName="vProcSp" presStyleCnt="0"/>
      <dgm:spPr/>
    </dgm:pt>
    <dgm:pt modelId="{6DAE884D-827B-44DF-BA33-21C861727D40}" type="pres">
      <dgm:prSet presAssocID="{546C8B2A-A555-4E6F-9863-7DF990AF2968}" presName="vSp1" presStyleCnt="0"/>
      <dgm:spPr/>
    </dgm:pt>
    <dgm:pt modelId="{B8E956C6-188F-4C54-9561-9123556346E0}" type="pres">
      <dgm:prSet presAssocID="{546C8B2A-A555-4E6F-9863-7DF990AF2968}" presName="simulatedConn" presStyleLbl="solidFgAcc1" presStyleIdx="3" presStyleCnt="4"/>
      <dgm:spPr/>
    </dgm:pt>
    <dgm:pt modelId="{6265BEBE-E6C7-4471-992D-8D8E10F536CF}" type="pres">
      <dgm:prSet presAssocID="{546C8B2A-A555-4E6F-9863-7DF990AF2968}" presName="vSp2" presStyleCnt="0"/>
      <dgm:spPr/>
    </dgm:pt>
    <dgm:pt modelId="{F2D05295-C64C-4F9F-BB28-B14AFE4CBC5B}" type="pres">
      <dgm:prSet presAssocID="{546C8B2A-A555-4E6F-9863-7DF990AF2968}" presName="sibTrans" presStyleCnt="0"/>
      <dgm:spPr/>
    </dgm:pt>
    <dgm:pt modelId="{49953DC8-208F-4557-9255-BB0D03F2EE74}" type="pres">
      <dgm:prSet presAssocID="{70D39C36-1F29-43B3-98B8-88CEACE3AC24}" presName="compositeNode" presStyleCnt="0">
        <dgm:presLayoutVars>
          <dgm:bulletEnabled val="1"/>
        </dgm:presLayoutVars>
      </dgm:prSet>
      <dgm:spPr/>
    </dgm:pt>
    <dgm:pt modelId="{EE6C1A2B-1C82-4DF8-ADEA-F333E1C1470D}" type="pres">
      <dgm:prSet presAssocID="{70D39C36-1F29-43B3-98B8-88CEACE3AC24}" presName="bgRect" presStyleLbl="node1" presStyleIdx="4" presStyleCnt="5"/>
      <dgm:spPr/>
    </dgm:pt>
    <dgm:pt modelId="{29C8EC69-720C-44E4-B81B-A120770F6EE5}" type="pres">
      <dgm:prSet presAssocID="{70D39C36-1F29-43B3-98B8-88CEACE3AC24}" presName="parentNode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23CA28-06CB-43A5-89CA-FBE7AF31FDCD}" type="presOf" srcId="{70D39C36-1F29-43B3-98B8-88CEACE3AC24}" destId="{29C8EC69-720C-44E4-B81B-A120770F6EE5}" srcOrd="1" destOrd="0" presId="urn:microsoft.com/office/officeart/2005/8/layout/hProcess7"/>
    <dgm:cxn modelId="{75D92039-3A8A-4B58-8318-1F3D25CDD9B9}" srcId="{53CC3637-9DE1-4187-83D2-B5178597BE69}" destId="{B67A2305-B41E-4C79-AEEA-91777E47F90C}" srcOrd="3" destOrd="0" parTransId="{2C300706-8795-4250-BB19-D69827925E8E}" sibTransId="{546C8B2A-A555-4E6F-9863-7DF990AF2968}"/>
    <dgm:cxn modelId="{84A76C42-639C-4744-AA18-CB22C5E106D5}" srcId="{53CC3637-9DE1-4187-83D2-B5178597BE69}" destId="{B8BB51E7-1038-4180-BCB6-4028EA5617F8}" srcOrd="1" destOrd="0" parTransId="{AEC8A0D1-3A1F-426B-BA95-0F314EF2AA7D}" sibTransId="{14A6D165-0F6A-4ABF-AFC3-EFAF70A022B4}"/>
    <dgm:cxn modelId="{67428663-D83B-41EE-9AA1-1696920F4C58}" srcId="{53CC3637-9DE1-4187-83D2-B5178597BE69}" destId="{DEB797B1-9B93-4517-A743-C10D34FBFA73}" srcOrd="0" destOrd="0" parTransId="{0D08AC02-4571-4A36-92A9-BF0AB3BF8873}" sibTransId="{B6E6F22B-7BBE-49A2-BFC9-E24C8FC9E7C0}"/>
    <dgm:cxn modelId="{C19B2F65-813A-4B1C-9768-3B7234CA6DB9}" type="presOf" srcId="{DEB797B1-9B93-4517-A743-C10D34FBFA73}" destId="{04005722-2371-4B9A-8E93-14FD58B7FA1B}" srcOrd="0" destOrd="0" presId="urn:microsoft.com/office/officeart/2005/8/layout/hProcess7"/>
    <dgm:cxn modelId="{482DB44F-2B86-4898-A807-1741FD8B8F20}" type="presOf" srcId="{B8BB51E7-1038-4180-BCB6-4028EA5617F8}" destId="{AB37C7E9-10E4-4166-A0B0-3EC41FEFF66D}" srcOrd="0" destOrd="0" presId="urn:microsoft.com/office/officeart/2005/8/layout/hProcess7"/>
    <dgm:cxn modelId="{C3485A79-E317-405E-87D2-38EC4263D90E}" type="presOf" srcId="{C4271923-B7EC-4184-9B62-C969ABB20F0D}" destId="{CE7FCB3E-178F-44C1-829A-D49844D0EA94}" srcOrd="1" destOrd="0" presId="urn:microsoft.com/office/officeart/2005/8/layout/hProcess7"/>
    <dgm:cxn modelId="{CCE8C780-B9C8-4B8C-B72F-69F7EAAF9665}" type="presOf" srcId="{DEB797B1-9B93-4517-A743-C10D34FBFA73}" destId="{CD5B4E14-C165-41AB-A793-4827B2D82683}" srcOrd="1" destOrd="0" presId="urn:microsoft.com/office/officeart/2005/8/layout/hProcess7"/>
    <dgm:cxn modelId="{1F33C08D-E2BA-4DA2-99FD-E7665EAA9768}" type="presOf" srcId="{53CC3637-9DE1-4187-83D2-B5178597BE69}" destId="{5C8B205F-E9ED-46E4-A69D-E6C77EB696C1}" srcOrd="0" destOrd="0" presId="urn:microsoft.com/office/officeart/2005/8/layout/hProcess7"/>
    <dgm:cxn modelId="{7FAB5A93-47D4-4CD4-B2E9-2BE8D7DF2357}" type="presOf" srcId="{C4271923-B7EC-4184-9B62-C969ABB20F0D}" destId="{B945743F-340E-4331-B571-83733F3B6551}" srcOrd="0" destOrd="0" presId="urn:microsoft.com/office/officeart/2005/8/layout/hProcess7"/>
    <dgm:cxn modelId="{B1341EA0-30B7-4D2E-BF04-318D1DEFE16C}" type="presOf" srcId="{B8BB51E7-1038-4180-BCB6-4028EA5617F8}" destId="{CF788103-828D-4534-B083-E1CF362C01EC}" srcOrd="1" destOrd="0" presId="urn:microsoft.com/office/officeart/2005/8/layout/hProcess7"/>
    <dgm:cxn modelId="{2A1563B9-17FE-4380-8F95-511ACAD30A47}" srcId="{53CC3637-9DE1-4187-83D2-B5178597BE69}" destId="{C4271923-B7EC-4184-9B62-C969ABB20F0D}" srcOrd="2" destOrd="0" parTransId="{4D8BFC66-202F-4017-B9EA-BA52DBDA9405}" sibTransId="{7209511E-4678-47BB-A82E-B3AEAC9D7BB6}"/>
    <dgm:cxn modelId="{CC9A2EDA-B7A9-4C67-8018-63FBCACF2A63}" type="presOf" srcId="{70D39C36-1F29-43B3-98B8-88CEACE3AC24}" destId="{EE6C1A2B-1C82-4DF8-ADEA-F333E1C1470D}" srcOrd="0" destOrd="0" presId="urn:microsoft.com/office/officeart/2005/8/layout/hProcess7"/>
    <dgm:cxn modelId="{DADDB3DE-EEBB-4A4B-BE9F-D6CCD45D73B3}" srcId="{53CC3637-9DE1-4187-83D2-B5178597BE69}" destId="{70D39C36-1F29-43B3-98B8-88CEACE3AC24}" srcOrd="4" destOrd="0" parTransId="{F5EC087C-913C-4E54-BF1D-748E488E7B2D}" sibTransId="{5FCD4D77-63AE-446F-B52A-8C975EDEEF5C}"/>
    <dgm:cxn modelId="{7B69FBF4-CC5E-4279-BD8B-245F6F316B0F}" type="presOf" srcId="{B67A2305-B41E-4C79-AEEA-91777E47F90C}" destId="{21CCD43E-0CD5-4C0C-93CF-C378C5E9D995}" srcOrd="0" destOrd="0" presId="urn:microsoft.com/office/officeart/2005/8/layout/hProcess7"/>
    <dgm:cxn modelId="{D13C88F7-4E9F-42BC-8FA1-8E590A9B05C7}" type="presOf" srcId="{B67A2305-B41E-4C79-AEEA-91777E47F90C}" destId="{7A313BC0-2C96-41CD-834D-BBC008BADA0E}" srcOrd="1" destOrd="0" presId="urn:microsoft.com/office/officeart/2005/8/layout/hProcess7"/>
    <dgm:cxn modelId="{E84794A4-6597-4880-8475-3B5C51EA2B96}" type="presParOf" srcId="{5C8B205F-E9ED-46E4-A69D-E6C77EB696C1}" destId="{05C4AB4C-F407-425A-85E0-510E8A5074A2}" srcOrd="0" destOrd="0" presId="urn:microsoft.com/office/officeart/2005/8/layout/hProcess7"/>
    <dgm:cxn modelId="{BB1F8CB9-BED1-4DD2-A13C-0B3FB02F9187}" type="presParOf" srcId="{05C4AB4C-F407-425A-85E0-510E8A5074A2}" destId="{04005722-2371-4B9A-8E93-14FD58B7FA1B}" srcOrd="0" destOrd="0" presId="urn:microsoft.com/office/officeart/2005/8/layout/hProcess7"/>
    <dgm:cxn modelId="{6F8A8FED-E995-4F77-99BA-206FE95A3C30}" type="presParOf" srcId="{05C4AB4C-F407-425A-85E0-510E8A5074A2}" destId="{CD5B4E14-C165-41AB-A793-4827B2D82683}" srcOrd="1" destOrd="0" presId="urn:microsoft.com/office/officeart/2005/8/layout/hProcess7"/>
    <dgm:cxn modelId="{26317D2E-035C-4B71-B855-90100AC64DC6}" type="presParOf" srcId="{5C8B205F-E9ED-46E4-A69D-E6C77EB696C1}" destId="{56581E24-09BF-415B-923A-9026703DF6C5}" srcOrd="1" destOrd="0" presId="urn:microsoft.com/office/officeart/2005/8/layout/hProcess7"/>
    <dgm:cxn modelId="{BACE7652-8EA9-44FE-BA51-AAD4CC571A76}" type="presParOf" srcId="{5C8B205F-E9ED-46E4-A69D-E6C77EB696C1}" destId="{97BA65B7-A97C-4FEC-9C7E-7AC31397A680}" srcOrd="2" destOrd="0" presId="urn:microsoft.com/office/officeart/2005/8/layout/hProcess7"/>
    <dgm:cxn modelId="{0FA75031-EEFB-4CB0-BC14-2B208BC2397B}" type="presParOf" srcId="{97BA65B7-A97C-4FEC-9C7E-7AC31397A680}" destId="{EAD877E9-32CE-4720-9ADC-7EEA888AC982}" srcOrd="0" destOrd="0" presId="urn:microsoft.com/office/officeart/2005/8/layout/hProcess7"/>
    <dgm:cxn modelId="{495E7FDF-F753-43DE-AB49-805951C54F41}" type="presParOf" srcId="{97BA65B7-A97C-4FEC-9C7E-7AC31397A680}" destId="{D3C9B8B0-F5EE-49BF-A9FC-FF2DE18DE895}" srcOrd="1" destOrd="0" presId="urn:microsoft.com/office/officeart/2005/8/layout/hProcess7"/>
    <dgm:cxn modelId="{64BCE170-9929-498F-9649-7D0FBD9BBF92}" type="presParOf" srcId="{97BA65B7-A97C-4FEC-9C7E-7AC31397A680}" destId="{00268D38-B711-406E-B9C6-FEF344786DAC}" srcOrd="2" destOrd="0" presId="urn:microsoft.com/office/officeart/2005/8/layout/hProcess7"/>
    <dgm:cxn modelId="{37F2336C-0102-4AAA-9FAA-778026746B52}" type="presParOf" srcId="{5C8B205F-E9ED-46E4-A69D-E6C77EB696C1}" destId="{F9FDC25C-07E6-4D2D-8909-818EB6539FA4}" srcOrd="3" destOrd="0" presId="urn:microsoft.com/office/officeart/2005/8/layout/hProcess7"/>
    <dgm:cxn modelId="{D9EB841E-B251-47EF-B397-8274D8B9FEC8}" type="presParOf" srcId="{5C8B205F-E9ED-46E4-A69D-E6C77EB696C1}" destId="{A535318A-E855-472B-A585-DA63A8157A5B}" srcOrd="4" destOrd="0" presId="urn:microsoft.com/office/officeart/2005/8/layout/hProcess7"/>
    <dgm:cxn modelId="{D6CD94FE-A982-462B-AEE2-979E44B55593}" type="presParOf" srcId="{A535318A-E855-472B-A585-DA63A8157A5B}" destId="{AB37C7E9-10E4-4166-A0B0-3EC41FEFF66D}" srcOrd="0" destOrd="0" presId="urn:microsoft.com/office/officeart/2005/8/layout/hProcess7"/>
    <dgm:cxn modelId="{8823ECD9-F11B-4FD2-B877-3957C8A5D565}" type="presParOf" srcId="{A535318A-E855-472B-A585-DA63A8157A5B}" destId="{CF788103-828D-4534-B083-E1CF362C01EC}" srcOrd="1" destOrd="0" presId="urn:microsoft.com/office/officeart/2005/8/layout/hProcess7"/>
    <dgm:cxn modelId="{419E5CB6-47EB-4B63-8886-0EE08476E0FE}" type="presParOf" srcId="{5C8B205F-E9ED-46E4-A69D-E6C77EB696C1}" destId="{B97B5712-A2CE-411B-BD9B-753A4506CB0F}" srcOrd="5" destOrd="0" presId="urn:microsoft.com/office/officeart/2005/8/layout/hProcess7"/>
    <dgm:cxn modelId="{E302E76D-6A72-4467-B6F3-DC87C1E28A32}" type="presParOf" srcId="{5C8B205F-E9ED-46E4-A69D-E6C77EB696C1}" destId="{307B5949-B351-41CE-93D5-C8AEA0FDB353}" srcOrd="6" destOrd="0" presId="urn:microsoft.com/office/officeart/2005/8/layout/hProcess7"/>
    <dgm:cxn modelId="{5DF3793E-D494-48D7-8ECB-218200021D8E}" type="presParOf" srcId="{307B5949-B351-41CE-93D5-C8AEA0FDB353}" destId="{10E944C9-7D24-4B14-B61E-BA79340A04D1}" srcOrd="0" destOrd="0" presId="urn:microsoft.com/office/officeart/2005/8/layout/hProcess7"/>
    <dgm:cxn modelId="{3860F3E7-7EB0-4C49-AA2F-D91066ED0713}" type="presParOf" srcId="{307B5949-B351-41CE-93D5-C8AEA0FDB353}" destId="{814FD102-F16E-4701-B5D9-F94CC7C81592}" srcOrd="1" destOrd="0" presId="urn:microsoft.com/office/officeart/2005/8/layout/hProcess7"/>
    <dgm:cxn modelId="{38189342-5478-45AF-8B2F-52C957388074}" type="presParOf" srcId="{307B5949-B351-41CE-93D5-C8AEA0FDB353}" destId="{5F56F363-FDD0-467C-84AC-287E57A9ED68}" srcOrd="2" destOrd="0" presId="urn:microsoft.com/office/officeart/2005/8/layout/hProcess7"/>
    <dgm:cxn modelId="{36C5624E-33B8-4B15-AF87-E48CB8E9E71C}" type="presParOf" srcId="{5C8B205F-E9ED-46E4-A69D-E6C77EB696C1}" destId="{98552C1F-2A0C-4124-A8A1-07E0F8A5C33B}" srcOrd="7" destOrd="0" presId="urn:microsoft.com/office/officeart/2005/8/layout/hProcess7"/>
    <dgm:cxn modelId="{8E05CD00-4102-4332-A33E-AF1DCC081E6F}" type="presParOf" srcId="{5C8B205F-E9ED-46E4-A69D-E6C77EB696C1}" destId="{43BCC1D9-432F-4145-83F2-2EC1C500713F}" srcOrd="8" destOrd="0" presId="urn:microsoft.com/office/officeart/2005/8/layout/hProcess7"/>
    <dgm:cxn modelId="{048CE35E-8BBB-452D-9F10-3BBB0D58AADB}" type="presParOf" srcId="{43BCC1D9-432F-4145-83F2-2EC1C500713F}" destId="{B945743F-340E-4331-B571-83733F3B6551}" srcOrd="0" destOrd="0" presId="urn:microsoft.com/office/officeart/2005/8/layout/hProcess7"/>
    <dgm:cxn modelId="{3CDBB524-7390-484C-8137-768A842042B5}" type="presParOf" srcId="{43BCC1D9-432F-4145-83F2-2EC1C500713F}" destId="{CE7FCB3E-178F-44C1-829A-D49844D0EA94}" srcOrd="1" destOrd="0" presId="urn:microsoft.com/office/officeart/2005/8/layout/hProcess7"/>
    <dgm:cxn modelId="{FB3FF52D-4D04-4376-BCCC-78DCE6CBBA35}" type="presParOf" srcId="{5C8B205F-E9ED-46E4-A69D-E6C77EB696C1}" destId="{E732B366-EBEE-40ED-BD0F-4A4E18CA69A4}" srcOrd="9" destOrd="0" presId="urn:microsoft.com/office/officeart/2005/8/layout/hProcess7"/>
    <dgm:cxn modelId="{A79647E5-016A-4727-922A-A73B174C3A5A}" type="presParOf" srcId="{5C8B205F-E9ED-46E4-A69D-E6C77EB696C1}" destId="{17004D55-73D5-4521-A940-46B2E6D31349}" srcOrd="10" destOrd="0" presId="urn:microsoft.com/office/officeart/2005/8/layout/hProcess7"/>
    <dgm:cxn modelId="{51F53615-41B1-48B8-8D16-A5035B88810F}" type="presParOf" srcId="{17004D55-73D5-4521-A940-46B2E6D31349}" destId="{D252BA57-816C-4730-9D5C-0C93ED3D277D}" srcOrd="0" destOrd="0" presId="urn:microsoft.com/office/officeart/2005/8/layout/hProcess7"/>
    <dgm:cxn modelId="{C55847CE-9817-480D-ABB2-570E3AF7E590}" type="presParOf" srcId="{17004D55-73D5-4521-A940-46B2E6D31349}" destId="{8398D318-E313-4D6B-8D6A-FAE274D0C931}" srcOrd="1" destOrd="0" presId="urn:microsoft.com/office/officeart/2005/8/layout/hProcess7"/>
    <dgm:cxn modelId="{892405A8-6A4B-454A-AB4F-F47B8342D9B9}" type="presParOf" srcId="{17004D55-73D5-4521-A940-46B2E6D31349}" destId="{8AF0D48C-C54F-4122-B814-29B26FED0206}" srcOrd="2" destOrd="0" presId="urn:microsoft.com/office/officeart/2005/8/layout/hProcess7"/>
    <dgm:cxn modelId="{C24A52FE-F9FD-421E-A135-89E6E28CC88B}" type="presParOf" srcId="{5C8B205F-E9ED-46E4-A69D-E6C77EB696C1}" destId="{CD41F4E8-9BA0-425E-9578-0F85EE534B4B}" srcOrd="11" destOrd="0" presId="urn:microsoft.com/office/officeart/2005/8/layout/hProcess7"/>
    <dgm:cxn modelId="{7DCCA1D5-2645-4DF1-B7A5-985480C4CDC7}" type="presParOf" srcId="{5C8B205F-E9ED-46E4-A69D-E6C77EB696C1}" destId="{CF49C739-6D4D-43EA-A3B8-C748ACC09933}" srcOrd="12" destOrd="0" presId="urn:microsoft.com/office/officeart/2005/8/layout/hProcess7"/>
    <dgm:cxn modelId="{A5FFF7D8-48C1-492E-A0A5-5E4B9CD3FF1C}" type="presParOf" srcId="{CF49C739-6D4D-43EA-A3B8-C748ACC09933}" destId="{21CCD43E-0CD5-4C0C-93CF-C378C5E9D995}" srcOrd="0" destOrd="0" presId="urn:microsoft.com/office/officeart/2005/8/layout/hProcess7"/>
    <dgm:cxn modelId="{C97581CA-EB50-4B17-A7C5-FA6C913605EB}" type="presParOf" srcId="{CF49C739-6D4D-43EA-A3B8-C748ACC09933}" destId="{7A313BC0-2C96-41CD-834D-BBC008BADA0E}" srcOrd="1" destOrd="0" presId="urn:microsoft.com/office/officeart/2005/8/layout/hProcess7"/>
    <dgm:cxn modelId="{3AB00EDF-2980-4CC0-BF10-30EDEA3DAF38}" type="presParOf" srcId="{5C8B205F-E9ED-46E4-A69D-E6C77EB696C1}" destId="{24420DD6-95F3-4204-A33A-9D0809FFF175}" srcOrd="13" destOrd="0" presId="urn:microsoft.com/office/officeart/2005/8/layout/hProcess7"/>
    <dgm:cxn modelId="{4EFD283A-E538-4680-AAE9-D269E0AF4C0E}" type="presParOf" srcId="{5C8B205F-E9ED-46E4-A69D-E6C77EB696C1}" destId="{05023468-8F75-4E7B-BEED-BD2C47478D1A}" srcOrd="14" destOrd="0" presId="urn:microsoft.com/office/officeart/2005/8/layout/hProcess7"/>
    <dgm:cxn modelId="{62BC313E-12B0-4124-9A92-5315AFC0C3EB}" type="presParOf" srcId="{05023468-8F75-4E7B-BEED-BD2C47478D1A}" destId="{6DAE884D-827B-44DF-BA33-21C861727D40}" srcOrd="0" destOrd="0" presId="urn:microsoft.com/office/officeart/2005/8/layout/hProcess7"/>
    <dgm:cxn modelId="{2C9F9130-90CA-4CCE-BA04-9353A36FD47E}" type="presParOf" srcId="{05023468-8F75-4E7B-BEED-BD2C47478D1A}" destId="{B8E956C6-188F-4C54-9561-9123556346E0}" srcOrd="1" destOrd="0" presId="urn:microsoft.com/office/officeart/2005/8/layout/hProcess7"/>
    <dgm:cxn modelId="{1DB66168-92A7-478E-89F0-6AD098CCFB43}" type="presParOf" srcId="{05023468-8F75-4E7B-BEED-BD2C47478D1A}" destId="{6265BEBE-E6C7-4471-992D-8D8E10F536CF}" srcOrd="2" destOrd="0" presId="urn:microsoft.com/office/officeart/2005/8/layout/hProcess7"/>
    <dgm:cxn modelId="{0A217E88-1110-47DF-B9B5-034BDDD3B11C}" type="presParOf" srcId="{5C8B205F-E9ED-46E4-A69D-E6C77EB696C1}" destId="{F2D05295-C64C-4F9F-BB28-B14AFE4CBC5B}" srcOrd="15" destOrd="0" presId="urn:microsoft.com/office/officeart/2005/8/layout/hProcess7"/>
    <dgm:cxn modelId="{BA9C9CF9-6E16-4CB1-92AC-4F70A62DC80F}" type="presParOf" srcId="{5C8B205F-E9ED-46E4-A69D-E6C77EB696C1}" destId="{49953DC8-208F-4557-9255-BB0D03F2EE74}" srcOrd="16" destOrd="0" presId="urn:microsoft.com/office/officeart/2005/8/layout/hProcess7"/>
    <dgm:cxn modelId="{EF3F242D-7B27-4B23-8B73-8FA4F6CC7AAF}" type="presParOf" srcId="{49953DC8-208F-4557-9255-BB0D03F2EE74}" destId="{EE6C1A2B-1C82-4DF8-ADEA-F333E1C1470D}" srcOrd="0" destOrd="0" presId="urn:microsoft.com/office/officeart/2005/8/layout/hProcess7"/>
    <dgm:cxn modelId="{B2DE7D37-07C1-4790-84BE-CF0B0DC0AA2F}" type="presParOf" srcId="{49953DC8-208F-4557-9255-BB0D03F2EE74}" destId="{29C8EC69-720C-44E4-B81B-A120770F6EE5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5722-2371-4B9A-8E93-14FD58B7FA1B}">
      <dsp:nvSpPr>
        <dsp:cNvPr id="0" name=""/>
        <dsp:cNvSpPr/>
      </dsp:nvSpPr>
      <dsp:spPr>
        <a:xfrm>
          <a:off x="4930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Introdução e Objetivo</a:t>
          </a:r>
        </a:p>
      </dsp:txBody>
      <dsp:txXfrm rot="16200000">
        <a:off x="-669785" y="1627152"/>
        <a:ext cx="1693672" cy="344242"/>
      </dsp:txXfrm>
    </dsp:sp>
    <dsp:sp modelId="{AB37C7E9-10E4-4166-A0B0-3EC41FEFF66D}">
      <dsp:nvSpPr>
        <dsp:cNvPr id="0" name=""/>
        <dsp:cNvSpPr/>
      </dsp:nvSpPr>
      <dsp:spPr>
        <a:xfrm>
          <a:off x="1786384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Materiais e Métodos</a:t>
          </a:r>
          <a:endParaRPr lang="en-GB" sz="1800" kern="1200" dirty="0"/>
        </a:p>
      </dsp:txBody>
      <dsp:txXfrm rot="16200000">
        <a:off x="1111669" y="1627152"/>
        <a:ext cx="1693672" cy="344242"/>
      </dsp:txXfrm>
    </dsp:sp>
    <dsp:sp modelId="{D3C9B8B0-F5EE-49BF-A9FC-FF2DE18DE895}">
      <dsp:nvSpPr>
        <dsp:cNvPr id="0" name=""/>
        <dsp:cNvSpPr/>
      </dsp:nvSpPr>
      <dsp:spPr>
        <a:xfrm rot="5400000">
          <a:off x="1643332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5743F-340E-4331-B571-83733F3B6551}">
      <dsp:nvSpPr>
        <dsp:cNvPr id="0" name=""/>
        <dsp:cNvSpPr/>
      </dsp:nvSpPr>
      <dsp:spPr>
        <a:xfrm>
          <a:off x="3567839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Resultados</a:t>
          </a:r>
          <a:endParaRPr lang="en-GB" sz="1800" kern="1200" dirty="0"/>
        </a:p>
      </dsp:txBody>
      <dsp:txXfrm rot="16200000">
        <a:off x="2893124" y="1627152"/>
        <a:ext cx="1693672" cy="344242"/>
      </dsp:txXfrm>
    </dsp:sp>
    <dsp:sp modelId="{814FD102-F16E-4701-B5D9-F94CC7C81592}">
      <dsp:nvSpPr>
        <dsp:cNvPr id="0" name=""/>
        <dsp:cNvSpPr/>
      </dsp:nvSpPr>
      <dsp:spPr>
        <a:xfrm rot="5400000">
          <a:off x="3424786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CD43E-0CD5-4C0C-93CF-C378C5E9D995}">
      <dsp:nvSpPr>
        <dsp:cNvPr id="0" name=""/>
        <dsp:cNvSpPr/>
      </dsp:nvSpPr>
      <dsp:spPr>
        <a:xfrm>
          <a:off x="5349294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Discussão</a:t>
          </a:r>
          <a:endParaRPr lang="en-GB" sz="1800" kern="1200" dirty="0"/>
        </a:p>
      </dsp:txBody>
      <dsp:txXfrm rot="16200000">
        <a:off x="4674578" y="1627152"/>
        <a:ext cx="1693672" cy="344242"/>
      </dsp:txXfrm>
    </dsp:sp>
    <dsp:sp modelId="{8398D318-E313-4D6B-8D6A-FAE274D0C931}">
      <dsp:nvSpPr>
        <dsp:cNvPr id="0" name=""/>
        <dsp:cNvSpPr/>
      </dsp:nvSpPr>
      <dsp:spPr>
        <a:xfrm rot="5400000">
          <a:off x="5206241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C1A2B-1C82-4DF8-ADEA-F333E1C1470D}">
      <dsp:nvSpPr>
        <dsp:cNvPr id="0" name=""/>
        <dsp:cNvSpPr/>
      </dsp:nvSpPr>
      <dsp:spPr>
        <a:xfrm>
          <a:off x="7130748" y="952437"/>
          <a:ext cx="1721212" cy="2065454"/>
        </a:xfrm>
        <a:prstGeom prst="roundRect">
          <a:avLst>
            <a:gd name="adj" fmla="val 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Conclusão</a:t>
          </a:r>
        </a:p>
      </dsp:txBody>
      <dsp:txXfrm rot="16200000">
        <a:off x="6456033" y="1627152"/>
        <a:ext cx="1693672" cy="344242"/>
      </dsp:txXfrm>
    </dsp:sp>
    <dsp:sp modelId="{B8E956C6-188F-4C54-9561-9123556346E0}">
      <dsp:nvSpPr>
        <dsp:cNvPr id="0" name=""/>
        <dsp:cNvSpPr/>
      </dsp:nvSpPr>
      <dsp:spPr>
        <a:xfrm rot="5400000">
          <a:off x="6987696" y="2592696"/>
          <a:ext cx="303317" cy="258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3285-2731-482C-9BA1-6DB4E033BD35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C0F99-072F-4A56-BD7A-DE88D29F43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Setubal</a:t>
            </a:r>
            <a:r>
              <a:rPr lang="pt-PT" dirty="0"/>
              <a:t> – Montemor/</a:t>
            </a:r>
            <a:r>
              <a:rPr lang="pt-PT" dirty="0" err="1"/>
              <a:t>estremoz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7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RF -  Muito preciso na classificação que consiste na combinação de um grande número de arvores classificadoras</a:t>
            </a:r>
          </a:p>
          <a:p>
            <a:r>
              <a:rPr lang="pt-PT" dirty="0"/>
              <a:t>DT – Não paramétrico</a:t>
            </a:r>
          </a:p>
          <a:p>
            <a:r>
              <a:rPr lang="pt-PT" dirty="0" err="1"/>
              <a:t>Bayes</a:t>
            </a:r>
            <a:r>
              <a:rPr lang="pt-PT" dirty="0"/>
              <a:t> – classificar probabilístico simples que se baseia na aplicação do </a:t>
            </a:r>
            <a:r>
              <a:rPr lang="pt-PT" dirty="0" err="1"/>
              <a:t>teoream</a:t>
            </a:r>
            <a:r>
              <a:rPr lang="pt-PT" dirty="0"/>
              <a:t> de </a:t>
            </a:r>
            <a:r>
              <a:rPr lang="pt-PT" dirty="0" err="1"/>
              <a:t>bayes</a:t>
            </a:r>
            <a:r>
              <a:rPr lang="pt-PT" dirty="0"/>
              <a:t> – descreve a probabilidade de um elemento se relacionar com outro elemento.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Bandas + índices</a:t>
            </a:r>
          </a:p>
          <a:p>
            <a:r>
              <a:rPr lang="pt-PT" dirty="0"/>
              <a:t>Bandas + índices + textura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C0F99-072F-4A56-BD7A-DE88D29F43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69088"/>
            <a:ext cx="824607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8302B928-D482-4F1C-B331-D0B05F43F3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7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-24235"/>
            <a:ext cx="8246070" cy="91623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72A17-69DD-4339-87C4-72C6A7A9986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433880"/>
            <a:ext cx="7329840" cy="106893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PT" sz="18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comparativa de técnicas de amostragem e algoritmos de aprendizagem automática para classificação de uso e ocupação do solo com imagens Sentinel-2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3640686"/>
            <a:ext cx="4581150" cy="1221640"/>
          </a:xfrm>
        </p:spPr>
        <p:txBody>
          <a:bodyPr>
            <a:normAutofit fontScale="92500" lnSpcReduction="1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Sílvia Mourão FC57541, Sofia Freire FC53373</a:t>
            </a:r>
          </a:p>
          <a:p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Mestrado em Engenharia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Geoespacial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Deteção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Remota Multiespectral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2021-2022</a:t>
            </a:r>
          </a:p>
          <a:p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Professores Ana Navarro, João Catalão Fernandes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Satellite outline">
            <a:extLst>
              <a:ext uri="{FF2B5EF4-FFF2-40B4-BE49-F238E27FC236}">
                <a16:creationId xmlns:a16="http://schemas.microsoft.com/office/drawing/2014/main" id="{25981F7B-E54F-34C3-1090-1CE733C64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81" y="281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92 L 0.22395 -0.09352 C 0.27118 -0.10587 0.34236 -0.11296 0.41614 -0.11204 C 0.50034 -0.11204 0.56718 -0.10587 0.6151 -0.09352 L 0.84132 -0.03951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35" y="-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B7C7-EC7E-C374-934B-9A1BE947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Dados e Processamento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1C40-C8FB-9722-DE82-43EA54DE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/>
              <a:t>Imagens: </a:t>
            </a:r>
          </a:p>
          <a:p>
            <a:pPr marL="342900" lvl="0" indent="-342900" algn="just">
              <a:lnSpc>
                <a:spcPct val="95000"/>
              </a:lnSpc>
              <a:buFont typeface="+mj-lt"/>
              <a:buAutoNum type="arabicPeriod"/>
            </a:pPr>
            <a:r>
              <a:rPr lang="pt-P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2 de outubro de 2017 - Outono</a:t>
            </a:r>
            <a:r>
              <a:rPr lang="pt-P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95000"/>
              </a:lnSpc>
              <a:buFont typeface="+mj-lt"/>
              <a:buAutoNum type="arabicPeriod"/>
            </a:pPr>
            <a:r>
              <a:rPr lang="pt-P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15 de janeiro de 2018 - Inverno</a:t>
            </a:r>
            <a:r>
              <a:rPr lang="pt-P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95000"/>
              </a:lnSpc>
              <a:buFont typeface="+mj-lt"/>
              <a:buAutoNum type="arabicPeriod"/>
            </a:pPr>
            <a:r>
              <a:rPr lang="pt-P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15 de maio de 2018 - Primavera</a:t>
            </a:r>
            <a:r>
              <a:rPr lang="pt-P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95000"/>
              </a:lnSpc>
              <a:buFont typeface="+mj-lt"/>
              <a:buAutoNum type="arabicPeriod"/>
            </a:pPr>
            <a:r>
              <a:rPr lang="pt-PT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29 de julho de 2018 - Verão</a:t>
            </a:r>
            <a:endParaRPr lang="pt-PT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/>
              <a:t>COSSIM:</a:t>
            </a:r>
          </a:p>
          <a:p>
            <a:pPr lvl="1" algn="just"/>
            <a:r>
              <a:rPr lang="pt-PT" sz="2000" dirty="0"/>
              <a:t>Generalização das classes do COS para o COSSIM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6F1BBD7A-916A-E4D1-EBDB-EA1439024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407A-F246-23FB-2CC5-6A5A2924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Dados e Processamento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6124-2AEB-BE42-1C4D-9DE72863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197406"/>
            <a:ext cx="6260905" cy="305410"/>
          </a:xfrm>
        </p:spPr>
        <p:txBody>
          <a:bodyPr>
            <a:normAutofit fontScale="85000" lnSpcReduction="20000"/>
          </a:bodyPr>
          <a:lstStyle/>
          <a:p>
            <a:r>
              <a:rPr lang="pt-PT" sz="2000" dirty="0"/>
              <a:t>Criação de polígonos de treino para classes COSSIM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536C6-F457-8716-104A-1E006CB1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5" y="1939801"/>
            <a:ext cx="3143444" cy="2443280"/>
          </a:xfrm>
          <a:prstGeom prst="rect">
            <a:avLst/>
          </a:prstGeom>
        </p:spPr>
      </p:pic>
      <p:pic>
        <p:nvPicPr>
          <p:cNvPr id="7" name="Graphic 6" descr="Satellite outline">
            <a:extLst>
              <a:ext uri="{FF2B5EF4-FFF2-40B4-BE49-F238E27FC236}">
                <a16:creationId xmlns:a16="http://schemas.microsoft.com/office/drawing/2014/main" id="{A526C413-60A1-60E2-CC57-5B3F01B7A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C182B-6B7D-A8DD-05BB-0D6C4DD7F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477" y="1717850"/>
            <a:ext cx="3401461" cy="28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72C9-1BB2-537E-B49C-D4193F10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Metodologia</a:t>
            </a:r>
            <a:endParaRPr lang="pt-PT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00093D-5A56-16E9-FA32-E1EAC1A7C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7" y="1655521"/>
            <a:ext cx="8772165" cy="213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77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B4C2-CC01-1F7C-57A2-3B7633CD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Avaliação da Precisão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AFCD-2893-7400-DC51-C1855AB7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502815"/>
            <a:ext cx="2595985" cy="1374345"/>
          </a:xfrm>
        </p:spPr>
        <p:txBody>
          <a:bodyPr>
            <a:normAutofit/>
          </a:bodyPr>
          <a:lstStyle/>
          <a:p>
            <a:r>
              <a:rPr lang="pt-PT" sz="2000" dirty="0" err="1"/>
              <a:t>Overall</a:t>
            </a:r>
            <a:r>
              <a:rPr lang="pt-PT" sz="2000" dirty="0"/>
              <a:t> </a:t>
            </a:r>
            <a:r>
              <a:rPr lang="pt-PT" sz="2000" dirty="0" err="1"/>
              <a:t>Accuracy</a:t>
            </a:r>
            <a:endParaRPr lang="pt-PT" sz="2000" dirty="0"/>
          </a:p>
          <a:p>
            <a:r>
              <a:rPr lang="pt-PT" sz="2000" dirty="0"/>
              <a:t>Coeficiente K</a:t>
            </a:r>
          </a:p>
          <a:p>
            <a:r>
              <a:rPr lang="pt-PT" sz="2000" dirty="0"/>
              <a:t>F1 Score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AA921EBE-EFD6-0E50-3C41-47934A02C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5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D978-B190-D488-CC67-6C6ED442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BF9F4-90C5-7389-7E08-47F96FA5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5822"/>
            <a:ext cx="4370725" cy="4711855"/>
          </a:xfrm>
          <a:prstGeom prst="rect">
            <a:avLst/>
          </a:prstGeom>
        </p:spPr>
      </p:pic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794B6ED3-33BA-AC1F-87C8-108CA0B2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1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7497-9507-FC92-D4C6-E0209FD2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6246E-EF58-65E8-FA59-5C878EB5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55" y="1157387"/>
            <a:ext cx="4750779" cy="3512215"/>
          </a:xfrm>
          <a:prstGeom prst="rect">
            <a:avLst/>
          </a:prstGeom>
        </p:spPr>
      </p:pic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B2224540-363F-8189-79EE-58EFBCC33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6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0293-C3EC-7085-A8E9-ED98196D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92168-7EC1-F46B-8424-B5AD488F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30" y="1350110"/>
            <a:ext cx="6305550" cy="3190875"/>
          </a:xfrm>
          <a:prstGeom prst="rect">
            <a:avLst/>
          </a:prstGeom>
        </p:spPr>
      </p:pic>
      <p:pic>
        <p:nvPicPr>
          <p:cNvPr id="5" name="Graphic 3" descr="Satellite outline">
            <a:extLst>
              <a:ext uri="{FF2B5EF4-FFF2-40B4-BE49-F238E27FC236}">
                <a16:creationId xmlns:a16="http://schemas.microsoft.com/office/drawing/2014/main" id="{7400DABA-3E61-9981-2D45-6590E17E9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F045-7A37-111C-4DA5-9FBFF366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17777-422D-D84B-BD8B-294879DF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59" y="2419045"/>
            <a:ext cx="6238875" cy="1781175"/>
          </a:xfrm>
          <a:prstGeom prst="rect">
            <a:avLst/>
          </a:prstGeom>
        </p:spPr>
      </p:pic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36A2595D-0AA5-1C83-209E-1EA9C815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BCAD-82A3-0222-EF41-9DE11601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A6AE5-48F2-4CC5-F9D2-EFF7101A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83" y="1775920"/>
            <a:ext cx="4391025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3C716-98E5-29E7-561E-1B406D92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4" r="5891"/>
          <a:stretch/>
        </p:blipFill>
        <p:spPr>
          <a:xfrm>
            <a:off x="610844" y="1775920"/>
            <a:ext cx="412334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AA03-C004-748D-AB9B-5CF81215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0F4F2B9-4A76-EDB6-990A-A9A6642EA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5"/>
          <a:stretch/>
        </p:blipFill>
        <p:spPr bwMode="auto">
          <a:xfrm>
            <a:off x="2128720" y="891995"/>
            <a:ext cx="6600825" cy="3973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D6683-6169-4587-F630-B5D4FF1C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82" y="4821650"/>
            <a:ext cx="6560064" cy="321850"/>
          </a:xfrm>
          <a:prstGeom prst="rect">
            <a:avLst/>
          </a:prstGeom>
        </p:spPr>
      </p:pic>
      <p:pic>
        <p:nvPicPr>
          <p:cNvPr id="5" name="Graphic 3" descr="Satellite outline">
            <a:extLst>
              <a:ext uri="{FF2B5EF4-FFF2-40B4-BE49-F238E27FC236}">
                <a16:creationId xmlns:a16="http://schemas.microsoft.com/office/drawing/2014/main" id="{D1CA7B6B-977A-74A1-6DEF-3107C48A4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6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597" y="0"/>
            <a:ext cx="2103338" cy="8919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AC0327-DF53-98FC-EF33-BCA3A9A40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962693"/>
              </p:ext>
            </p:extLst>
          </p:nvPr>
        </p:nvGraphicFramePr>
        <p:xfrm>
          <a:off x="143554" y="1044700"/>
          <a:ext cx="8856891" cy="397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phic 12" descr="Satellite outline">
            <a:extLst>
              <a:ext uri="{FF2B5EF4-FFF2-40B4-BE49-F238E27FC236}">
                <a16:creationId xmlns:a16="http://schemas.microsoft.com/office/drawing/2014/main" id="{DDA06207-D318-6799-B7DE-FB8C5E243E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375" y="3029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58025E-6 L 0.7684 3.58025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42F7-A3C3-3D8C-5A03-63BCB830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Resultados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DA744-2C1D-0D75-19D7-80EF05A4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3"/>
          <a:stretch/>
        </p:blipFill>
        <p:spPr>
          <a:xfrm>
            <a:off x="2281425" y="891995"/>
            <a:ext cx="6452939" cy="3817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B1CE1-135C-17B2-D51A-AA6D305C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837697"/>
            <a:ext cx="7277100" cy="266700"/>
          </a:xfrm>
          <a:prstGeom prst="rect">
            <a:avLst/>
          </a:prstGeom>
        </p:spPr>
      </p:pic>
      <p:pic>
        <p:nvPicPr>
          <p:cNvPr id="6" name="Graphic 3" descr="Satellite outline">
            <a:extLst>
              <a:ext uri="{FF2B5EF4-FFF2-40B4-BE49-F238E27FC236}">
                <a16:creationId xmlns:a16="http://schemas.microsoft.com/office/drawing/2014/main" id="{693FD614-3302-11F7-BB09-C9822A8F9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4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2919-8BD9-7645-8ADB-258CE890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Discussão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1EF7-C862-7B66-A571-174A3B8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074944"/>
            <a:ext cx="6566315" cy="3664920"/>
          </a:xfrm>
        </p:spPr>
        <p:txBody>
          <a:bodyPr>
            <a:noAutofit/>
          </a:bodyPr>
          <a:lstStyle/>
          <a:p>
            <a:pPr algn="just"/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Precisões obtidas com a classe 323 e as precisões obtidas sem a mesma classe são muito semelhantes.</a:t>
            </a:r>
          </a:p>
          <a:p>
            <a:pPr algn="just"/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O método de escolha de amostragem é bastante significativo. </a:t>
            </a:r>
            <a:endParaRPr lang="pt-PT" sz="200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PT" sz="2000" dirty="0" err="1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Bayes</a:t>
            </a:r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consegue classificar, numa forma geral, melhor as classes.</a:t>
            </a:r>
          </a:p>
          <a:p>
            <a:pPr algn="just"/>
            <a:r>
              <a:rPr lang="pt-PT" sz="200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elhor resultado foi obtido utilizando o algoritmo de </a:t>
            </a:r>
            <a:r>
              <a:rPr lang="pt-PT" sz="2000" dirty="0" err="1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Bayes</a:t>
            </a:r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para a imagem que continha apenas as bandas, com um OA de 83% e K de 0.8, sendo o seu F1 score médio de 73.58%.</a:t>
            </a:r>
            <a:endParaRPr lang="pt-PT" sz="2000" dirty="0">
              <a:solidFill>
                <a:srgbClr val="00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O grande fator que influencia o F1 score neste caso é a classe [313], onde este valor é apenas de 0.58%. </a:t>
            </a:r>
            <a:endParaRPr lang="pt-PT" sz="2000" dirty="0"/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FCE028F2-E31F-B2AC-7B1C-B68ADAD03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2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3649-A476-A508-2673-620B1D9F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5FEC-99CC-7492-50EB-5203CE7B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sz="20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Limitações:</a:t>
            </a:r>
          </a:p>
          <a:p>
            <a:pPr lvl="1" algn="just"/>
            <a:r>
              <a:rPr lang="pt-PT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Esforço computacional – Não permitiu utilização dos algoritmos KNN e SVN</a:t>
            </a:r>
          </a:p>
          <a:p>
            <a:pPr lvl="1" algn="just"/>
            <a:r>
              <a:rPr lang="pt-PT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Modelo não foi usado em </a:t>
            </a:r>
            <a:r>
              <a:rPr lang="pt-PT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PT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pt-PT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Razoes para melhoria:</a:t>
            </a:r>
          </a:p>
          <a:p>
            <a:pPr lvl="1" algn="just"/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Avaliar os resultados das mudanças entre as características de cada modelo (ex. técnica de amos</a:t>
            </a:r>
            <a:r>
              <a:rPr lang="pt-PT" sz="2000" dirty="0">
                <a:solidFill>
                  <a:srgbClr val="00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tragem, profundidade das árvores)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E173C092-BF62-0209-7179-0FDC6BCA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E3E9-8F00-83FB-E187-C79D6756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Conclusão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1CAF-1CE7-3978-93BD-BA3C23A4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PT" sz="2400" dirty="0"/>
              <a:t>Com este estudo pretendeu realizar-se a classificação do solo através do nível III do COS2018</a:t>
            </a:r>
          </a:p>
          <a:p>
            <a:pPr algn="just"/>
            <a:r>
              <a:rPr lang="pt-PT" sz="2400" dirty="0"/>
              <a:t>Devido ao esforço computacional elevado, foi necessário reduzir a área de estudo, fazendo com que os métodos não classificassem todas as classes dada a pequena amostragem.</a:t>
            </a:r>
          </a:p>
          <a:p>
            <a:pPr algn="just"/>
            <a:r>
              <a:rPr lang="pt-PT" sz="2400" dirty="0"/>
              <a:t>Dos resultados que foram possíveis obter, a melhor classificação foi conseguida através do algoritmo </a:t>
            </a:r>
            <a:r>
              <a:rPr lang="pt-PT" sz="2400" dirty="0" err="1"/>
              <a:t>Naive</a:t>
            </a:r>
            <a:r>
              <a:rPr lang="pt-PT" sz="2400" dirty="0"/>
              <a:t> </a:t>
            </a:r>
            <a:r>
              <a:rPr lang="pt-PT" sz="2400" dirty="0" err="1"/>
              <a:t>Bayes</a:t>
            </a:r>
            <a:r>
              <a:rPr lang="pt-PT" sz="2400" dirty="0"/>
              <a:t> para uma imagem contendo só as bandas, que atingiu um </a:t>
            </a:r>
            <a:r>
              <a:rPr lang="pt-PT" sz="2400" dirty="0" err="1"/>
              <a:t>overall</a:t>
            </a:r>
            <a:r>
              <a:rPr lang="pt-PT" sz="2400" dirty="0"/>
              <a:t> </a:t>
            </a:r>
            <a:r>
              <a:rPr lang="pt-PT" sz="2400" dirty="0" err="1"/>
              <a:t>accuracy</a:t>
            </a:r>
            <a:r>
              <a:rPr lang="pt-PT" sz="2400" dirty="0"/>
              <a:t> de 83%, K de 0.8 e F1 score médio de 73.58%. </a:t>
            </a:r>
          </a:p>
          <a:p>
            <a:endParaRPr lang="pt-PT" sz="2400" dirty="0"/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709D76AB-63E2-5758-D7B1-44F7DB89E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8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12158D-61F8-5E56-33A6-1F256EA9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30" y="1960930"/>
            <a:ext cx="6260905" cy="1068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4000" dirty="0"/>
              <a:t>Obrigada!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1762BEE6-BC87-5866-B7F6-728A6CB68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8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PT" sz="3600" dirty="0"/>
              <a:t>Introdução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1067" y="1502814"/>
            <a:ext cx="6433968" cy="2595985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O mapeamento de ocupação do solo urbano é um método fundamental para reconhecer e localizar utilizações do solo para diferentes propósitos.</a:t>
            </a:r>
          </a:p>
          <a:p>
            <a:pPr marL="0" indent="0" algn="just">
              <a:buNone/>
            </a:pPr>
            <a:endParaRPr lang="pt-PT" sz="2000" dirty="0"/>
          </a:p>
          <a:p>
            <a:pPr algn="just"/>
            <a:r>
              <a:rPr lang="pt-PT" sz="2000" dirty="0"/>
              <a:t>Os métodos utilizados para atualizar estes mapas dependem ainda da interpretação de fotografia aérea e trabalho de levantamento em campo.</a:t>
            </a:r>
            <a:endParaRPr lang="en-US" sz="2000" dirty="0"/>
          </a:p>
        </p:txBody>
      </p:sp>
      <p:pic>
        <p:nvPicPr>
          <p:cNvPr id="6" name="Graphic 5" descr="Satellite outline">
            <a:extLst>
              <a:ext uri="{FF2B5EF4-FFF2-40B4-BE49-F238E27FC236}">
                <a16:creationId xmlns:a16="http://schemas.microsoft.com/office/drawing/2014/main" id="{B538E357-F79B-2BB1-0C99-BCF2766C4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600" dirty="0" err="1"/>
              <a:t>Introdução</a:t>
            </a:r>
            <a:endParaRPr lang="pt-PT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197405"/>
            <a:ext cx="6433968" cy="3512215"/>
          </a:xfrm>
        </p:spPr>
        <p:txBody>
          <a:bodyPr>
            <a:noAutofit/>
          </a:bodyPr>
          <a:lstStyle/>
          <a:p>
            <a:pPr algn="just"/>
            <a:r>
              <a:rPr lang="pt-PT" sz="2000" dirty="0"/>
              <a:t>Soluções: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Imagens de Satélite e Deteção Remota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Métodos de classificação de imagens (ML)</a:t>
            </a:r>
          </a:p>
          <a:p>
            <a:pPr algn="just"/>
            <a:r>
              <a:rPr lang="pt-PT" sz="2000" dirty="0"/>
              <a:t>Limitações: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Caracterizar classes com grande variação é difícil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Divisão excessiva de classes cria sobre ajustamento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Dificuldade de interpretação de imagens de satélite de baixa resolução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PT" sz="2000" dirty="0"/>
              <a:t>Imagens de alta resolução pagas</a:t>
            </a:r>
          </a:p>
        </p:txBody>
      </p:sp>
      <p:pic>
        <p:nvPicPr>
          <p:cNvPr id="6" name="Graphic 5" descr="Satellite outline">
            <a:extLst>
              <a:ext uri="{FF2B5EF4-FFF2-40B4-BE49-F238E27FC236}">
                <a16:creationId xmlns:a16="http://schemas.microsoft.com/office/drawing/2014/main" id="{B538E357-F79B-2BB1-0C99-BCF2766C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2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81F9-B49A-D6BA-21F9-171EDA49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Objetivo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A926-36BE-A2B6-BA82-1825E444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946" y="1350110"/>
            <a:ext cx="6260905" cy="916230"/>
          </a:xfrm>
        </p:spPr>
        <p:txBody>
          <a:bodyPr/>
          <a:lstStyle/>
          <a:p>
            <a:pPr algn="just"/>
            <a:r>
              <a:rPr lang="pt-PT" sz="2000" dirty="0"/>
              <a:t>Fazer uma análise comparativa dos resultados obtidos por diferentes métodos de classificação de imagem</a:t>
            </a:r>
            <a:r>
              <a:rPr lang="pt-PT" dirty="0"/>
              <a:t>.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E7CA8D4B-BE48-3AD9-D5D0-8AA02DCD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7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3092-C453-B89F-0C66-B8048AC6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Materiais e 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48C4-6EA4-12DB-50FD-D0A4EDBB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Área de estudo  </a:t>
            </a:r>
          </a:p>
          <a:p>
            <a:r>
              <a:rPr lang="pt-PT" sz="2000" dirty="0"/>
              <a:t>Carta de Uso e Ocupação do Solo</a:t>
            </a:r>
          </a:p>
          <a:p>
            <a:r>
              <a:rPr lang="pt-PT" sz="2000" dirty="0"/>
              <a:t>Algoritmos de </a:t>
            </a:r>
            <a:r>
              <a:rPr lang="pt-PT" sz="2000" dirty="0" err="1"/>
              <a:t>Machine</a:t>
            </a:r>
            <a:r>
              <a:rPr lang="pt-PT" sz="2000" dirty="0"/>
              <a:t> </a:t>
            </a:r>
            <a:r>
              <a:rPr lang="pt-PT" sz="2000" dirty="0" err="1"/>
              <a:t>Learning</a:t>
            </a:r>
            <a:endParaRPr lang="pt-PT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000" dirty="0" err="1"/>
              <a:t>Random</a:t>
            </a:r>
            <a:r>
              <a:rPr lang="pt-PT" sz="2000" dirty="0"/>
              <a:t> </a:t>
            </a:r>
            <a:r>
              <a:rPr lang="pt-PT" sz="2000" dirty="0" err="1"/>
              <a:t>Forest</a:t>
            </a:r>
            <a:r>
              <a:rPr lang="pt-PT" sz="2000" dirty="0"/>
              <a:t> (RF)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000" dirty="0" err="1"/>
              <a:t>Decision</a:t>
            </a:r>
            <a:r>
              <a:rPr lang="pt-PT" sz="2000" dirty="0"/>
              <a:t> </a:t>
            </a:r>
            <a:r>
              <a:rPr lang="pt-PT" sz="2000" dirty="0" err="1"/>
              <a:t>trees</a:t>
            </a:r>
            <a:r>
              <a:rPr lang="pt-PT" sz="20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000" dirty="0" err="1"/>
              <a:t>Naive</a:t>
            </a:r>
            <a:r>
              <a:rPr lang="pt-PT" sz="2000" dirty="0"/>
              <a:t> </a:t>
            </a:r>
            <a:r>
              <a:rPr lang="pt-PT" sz="2000" dirty="0" err="1"/>
              <a:t>Bayes</a:t>
            </a:r>
            <a:r>
              <a:rPr lang="pt-PT" sz="2000" dirty="0"/>
              <a:t> </a:t>
            </a:r>
            <a:r>
              <a:rPr lang="pt-PT" sz="2000" dirty="0" err="1"/>
              <a:t>Classifier</a:t>
            </a:r>
            <a:r>
              <a:rPr lang="pt-PT" sz="2000" dirty="0"/>
              <a:t>  </a:t>
            </a:r>
          </a:p>
          <a:p>
            <a:r>
              <a:rPr lang="pt-PT" sz="2000" dirty="0"/>
              <a:t>Dados e Processamento</a:t>
            </a:r>
          </a:p>
          <a:p>
            <a:r>
              <a:rPr lang="pt-PT" sz="2000" dirty="0"/>
              <a:t>Metodologia</a:t>
            </a:r>
          </a:p>
          <a:p>
            <a:r>
              <a:rPr lang="pt-PT" sz="2000" dirty="0"/>
              <a:t>Avaliação da precisão</a:t>
            </a:r>
          </a:p>
        </p:txBody>
      </p:sp>
      <p:pic>
        <p:nvPicPr>
          <p:cNvPr id="4" name="Graphic 3" descr="Satellite outline">
            <a:extLst>
              <a:ext uri="{FF2B5EF4-FFF2-40B4-BE49-F238E27FC236}">
                <a16:creationId xmlns:a16="http://schemas.microsoft.com/office/drawing/2014/main" id="{50B75330-7965-D9D7-B8F7-92EF6BD4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8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8A5B-B179-F23A-A526-6BD75FF3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Área de estudo  </a:t>
            </a:r>
          </a:p>
        </p:txBody>
      </p:sp>
      <p:pic>
        <p:nvPicPr>
          <p:cNvPr id="4" name="Imagem 4" descr="Uma imagem com mapa&#10;&#10;Descrição gerada automaticamente">
            <a:extLst>
              <a:ext uri="{FF2B5EF4-FFF2-40B4-BE49-F238E27FC236}">
                <a16:creationId xmlns:a16="http://schemas.microsoft.com/office/drawing/2014/main" id="{C6984B73-FC1C-BEE0-E770-0BF07B56F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9" b="1641"/>
          <a:stretch/>
        </p:blipFill>
        <p:spPr>
          <a:xfrm>
            <a:off x="2128720" y="891995"/>
            <a:ext cx="6841202" cy="4251505"/>
          </a:xfrm>
          <a:prstGeom prst="rect">
            <a:avLst/>
          </a:prstGeom>
        </p:spPr>
      </p:pic>
      <p:pic>
        <p:nvPicPr>
          <p:cNvPr id="5" name="Graphic 4" descr="Satellite outline">
            <a:extLst>
              <a:ext uri="{FF2B5EF4-FFF2-40B4-BE49-F238E27FC236}">
                <a16:creationId xmlns:a16="http://schemas.microsoft.com/office/drawing/2014/main" id="{E78B9784-DB3C-2C13-8258-91171D3E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8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0FBE-FC61-F0C3-F52C-3DB67F69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Carta de Uso e Ocupação do Solo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A36B-9CE2-A70B-45A8-C3590F20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0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Representa informação espacial de vários tipos (classes) de cobertura física da superfície terrestre.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102AD-AF43-87BB-2C28-6C5732D0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67" y="1911531"/>
            <a:ext cx="4808220" cy="3018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 descr="Satellite outline">
            <a:extLst>
              <a:ext uri="{FF2B5EF4-FFF2-40B4-BE49-F238E27FC236}">
                <a16:creationId xmlns:a16="http://schemas.microsoft.com/office/drawing/2014/main" id="{6FF5B442-5598-DEF8-AB76-4D7FE28A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BDA8-A3C0-E863-8953-FAA95D8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3600" dirty="0"/>
              <a:t>Algoritmos de </a:t>
            </a:r>
            <a:r>
              <a:rPr lang="pt-PT" sz="3600" dirty="0" err="1"/>
              <a:t>Machine</a:t>
            </a:r>
            <a:r>
              <a:rPr lang="pt-PT" sz="3600" dirty="0"/>
              <a:t> </a:t>
            </a:r>
            <a:r>
              <a:rPr lang="pt-PT" sz="3600" dirty="0" err="1"/>
              <a:t>Learning</a:t>
            </a:r>
            <a:endParaRPr lang="pt-P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FA8A65-B3CE-1025-CC6C-7FBB3381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197405"/>
            <a:ext cx="6260905" cy="3511061"/>
          </a:xfrm>
        </p:spPr>
        <p:txBody>
          <a:bodyPr>
            <a:normAutofit/>
          </a:bodyPr>
          <a:lstStyle/>
          <a:p>
            <a:r>
              <a:rPr lang="pt-PT" sz="2200" dirty="0" err="1"/>
              <a:t>Random</a:t>
            </a:r>
            <a:r>
              <a:rPr lang="pt-PT" sz="2200" dirty="0"/>
              <a:t> </a:t>
            </a:r>
            <a:r>
              <a:rPr lang="pt-PT" sz="2200" dirty="0" err="1"/>
              <a:t>Forest</a:t>
            </a:r>
            <a:r>
              <a:rPr lang="pt-PT" sz="2200" dirty="0"/>
              <a:t> </a:t>
            </a:r>
          </a:p>
          <a:p>
            <a:endParaRPr lang="pt-PT" sz="2200" dirty="0"/>
          </a:p>
          <a:p>
            <a:r>
              <a:rPr lang="pt-PT" sz="2200" dirty="0" err="1"/>
              <a:t>Decision</a:t>
            </a:r>
            <a:r>
              <a:rPr lang="pt-PT" sz="2200" dirty="0"/>
              <a:t> </a:t>
            </a:r>
            <a:r>
              <a:rPr lang="pt-PT" sz="2200" dirty="0" err="1"/>
              <a:t>Trees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 err="1"/>
              <a:t>Naive</a:t>
            </a:r>
            <a:r>
              <a:rPr lang="pt-PT" sz="2200" dirty="0"/>
              <a:t> </a:t>
            </a:r>
            <a:r>
              <a:rPr lang="pt-PT" sz="2200" dirty="0" err="1"/>
              <a:t>Bayes</a:t>
            </a:r>
            <a:r>
              <a:rPr lang="pt-PT" sz="2200" dirty="0"/>
              <a:t> </a:t>
            </a:r>
            <a:r>
              <a:rPr lang="pt-PT" sz="2200" dirty="0" err="1"/>
              <a:t>Classifier</a:t>
            </a:r>
            <a:endParaRPr lang="pt-PT" sz="2200" dirty="0"/>
          </a:p>
          <a:p>
            <a:pPr marL="0" indent="0">
              <a:buNone/>
            </a:pPr>
            <a:endParaRPr lang="pt-PT" sz="22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C5C76A-A8AB-C8B9-E663-0D86C62DC9D5}"/>
              </a:ext>
            </a:extLst>
          </p:cNvPr>
          <p:cNvSpPr/>
          <p:nvPr/>
        </p:nvSpPr>
        <p:spPr>
          <a:xfrm>
            <a:off x="5177205" y="1273758"/>
            <a:ext cx="916230" cy="3054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186CD38-25D9-DDB5-CFF1-8D103E6B77DA}"/>
              </a:ext>
            </a:extLst>
          </p:cNvPr>
          <p:cNvSpPr/>
          <p:nvPr/>
        </p:nvSpPr>
        <p:spPr>
          <a:xfrm>
            <a:off x="5167003" y="2059825"/>
            <a:ext cx="916230" cy="3054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7F015-ACA4-AFCF-79B3-47D464B96E87}"/>
              </a:ext>
            </a:extLst>
          </p:cNvPr>
          <p:cNvSpPr txBox="1"/>
          <p:nvPr/>
        </p:nvSpPr>
        <p:spPr>
          <a:xfrm>
            <a:off x="6404459" y="1067106"/>
            <a:ext cx="1826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200 </a:t>
            </a:r>
            <a:r>
              <a:rPr lang="pt-PT" sz="2200" dirty="0"/>
              <a:t>árvores</a:t>
            </a:r>
          </a:p>
          <a:p>
            <a:r>
              <a:rPr lang="pt-PT" sz="2200" dirty="0"/>
              <a:t>5 ramificações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DBCAE-2FAE-2083-DF0F-87F994CC812B}"/>
              </a:ext>
            </a:extLst>
          </p:cNvPr>
          <p:cNvSpPr txBox="1"/>
          <p:nvPr/>
        </p:nvSpPr>
        <p:spPr>
          <a:xfrm>
            <a:off x="6360908" y="1997086"/>
            <a:ext cx="1969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10 </a:t>
            </a:r>
            <a:r>
              <a:rPr lang="pt-PT" sz="2200" dirty="0"/>
              <a:t>ramificações</a:t>
            </a:r>
          </a:p>
        </p:txBody>
      </p:sp>
      <p:pic>
        <p:nvPicPr>
          <p:cNvPr id="11" name="Graphic 10" descr="Satellite outline">
            <a:extLst>
              <a:ext uri="{FF2B5EF4-FFF2-40B4-BE49-F238E27FC236}">
                <a16:creationId xmlns:a16="http://schemas.microsoft.com/office/drawing/2014/main" id="{131FA573-5EC5-9E24-61F1-85BDD078B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80" y="1886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616</Words>
  <Application>Microsoft Office PowerPoint</Application>
  <PresentationFormat>Apresentação no Ecrã (16:9)</PresentationFormat>
  <Paragraphs>98</Paragraphs>
  <Slides>24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Arial</vt:lpstr>
      <vt:lpstr>Calibri</vt:lpstr>
      <vt:lpstr>Palatino Linotype</vt:lpstr>
      <vt:lpstr>Wingdings</vt:lpstr>
      <vt:lpstr>Office Theme</vt:lpstr>
      <vt:lpstr>Análise comparativa de técnicas de amostragem e algoritmos de aprendizagem automática para classificação de uso e ocupação do solo com imagens Sentinel-2</vt:lpstr>
      <vt:lpstr>Índice</vt:lpstr>
      <vt:lpstr>Introdução</vt:lpstr>
      <vt:lpstr>Introdução</vt:lpstr>
      <vt:lpstr>Objetivo</vt:lpstr>
      <vt:lpstr>Materiais e Métodos</vt:lpstr>
      <vt:lpstr>Área de estudo  </vt:lpstr>
      <vt:lpstr>Carta de Uso e Ocupação do Solo</vt:lpstr>
      <vt:lpstr>Algoritmos de Machine Learning</vt:lpstr>
      <vt:lpstr>Dados e Processamento</vt:lpstr>
      <vt:lpstr>Dados e Processamento</vt:lpstr>
      <vt:lpstr>Metodologia</vt:lpstr>
      <vt:lpstr>Avaliação da Precisão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Discussão</vt:lpstr>
      <vt:lpstr>Discussão</vt:lpstr>
      <vt:lpstr>Conclusão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Sofia Freire</cp:lastModifiedBy>
  <cp:revision>148</cp:revision>
  <dcterms:created xsi:type="dcterms:W3CDTF">2013-08-21T19:17:07Z</dcterms:created>
  <dcterms:modified xsi:type="dcterms:W3CDTF">2022-06-21T21:45:45Z</dcterms:modified>
</cp:coreProperties>
</file>