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4" r:id="rId3"/>
    <p:sldId id="257" r:id="rId4"/>
    <p:sldId id="259" r:id="rId5"/>
    <p:sldId id="271" r:id="rId6"/>
    <p:sldId id="272" r:id="rId7"/>
    <p:sldId id="273" r:id="rId8"/>
    <p:sldId id="278" r:id="rId9"/>
    <p:sldId id="275" r:id="rId10"/>
    <p:sldId id="276" r:id="rId11"/>
    <p:sldId id="277" r:id="rId12"/>
    <p:sldId id="279" r:id="rId13"/>
    <p:sldId id="280" r:id="rId14"/>
    <p:sldId id="281" r:id="rId15"/>
    <p:sldId id="282" r:id="rId16"/>
    <p:sldId id="283" r:id="rId17"/>
    <p:sldId id="284" r:id="rId18"/>
    <p:sldId id="285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FFCC66"/>
    <a:srgbClr val="990099"/>
    <a:srgbClr val="CC0099"/>
    <a:srgbClr val="FE9202"/>
    <a:srgbClr val="6C1A00"/>
    <a:srgbClr val="00AACC"/>
    <a:srgbClr val="5EEC3C"/>
    <a:srgbClr val="1D3A00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0" autoAdjust="0"/>
  </p:normalViewPr>
  <p:slideViewPr>
    <p:cSldViewPr>
      <p:cViewPr varScale="1">
        <p:scale>
          <a:sx n="142" d="100"/>
          <a:sy n="142" d="100"/>
        </p:scale>
        <p:origin x="15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CC3637-9DE1-4187-83D2-B5178597BE69}" type="doc">
      <dgm:prSet loTypeId="urn:microsoft.com/office/officeart/2005/8/layout/hProcess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PT"/>
        </a:p>
      </dgm:t>
    </dgm:pt>
    <dgm:pt modelId="{DEB797B1-9B93-4517-A743-C10D34FBFA73}">
      <dgm:prSet phldrT="[Text]" custT="1"/>
      <dgm:spPr/>
      <dgm:t>
        <a:bodyPr/>
        <a:lstStyle/>
        <a:p>
          <a:r>
            <a:rPr lang="en-GB" sz="1800" dirty="0"/>
            <a:t>Introduction and State of the Art</a:t>
          </a:r>
          <a:endParaRPr lang="pt-PT" sz="1800" dirty="0"/>
        </a:p>
      </dgm:t>
    </dgm:pt>
    <dgm:pt modelId="{0D08AC02-4571-4A36-92A9-BF0AB3BF8873}" type="parTrans" cxnId="{67428663-D83B-41EE-9AA1-1696920F4C58}">
      <dgm:prSet/>
      <dgm:spPr/>
      <dgm:t>
        <a:bodyPr/>
        <a:lstStyle/>
        <a:p>
          <a:endParaRPr lang="pt-PT" sz="4000"/>
        </a:p>
      </dgm:t>
    </dgm:pt>
    <dgm:pt modelId="{B6E6F22B-7BBE-49A2-BFC9-E24C8FC9E7C0}" type="sibTrans" cxnId="{67428663-D83B-41EE-9AA1-1696920F4C58}">
      <dgm:prSet/>
      <dgm:spPr/>
      <dgm:t>
        <a:bodyPr/>
        <a:lstStyle/>
        <a:p>
          <a:endParaRPr lang="pt-PT" sz="4000"/>
        </a:p>
      </dgm:t>
    </dgm:pt>
    <dgm:pt modelId="{B8BB51E7-1038-4180-BCB6-4028EA5617F8}">
      <dgm:prSet custT="1"/>
      <dgm:spPr/>
      <dgm:t>
        <a:bodyPr/>
        <a:lstStyle/>
        <a:p>
          <a:r>
            <a:rPr lang="en-GB" sz="1800"/>
            <a:t>Area of Study</a:t>
          </a:r>
          <a:endParaRPr lang="en-GB" sz="1800" dirty="0"/>
        </a:p>
      </dgm:t>
    </dgm:pt>
    <dgm:pt modelId="{AEC8A0D1-3A1F-426B-BA95-0F314EF2AA7D}" type="parTrans" cxnId="{84A76C42-639C-4744-AA18-CB22C5E106D5}">
      <dgm:prSet/>
      <dgm:spPr/>
      <dgm:t>
        <a:bodyPr/>
        <a:lstStyle/>
        <a:p>
          <a:endParaRPr lang="pt-PT" sz="4000"/>
        </a:p>
      </dgm:t>
    </dgm:pt>
    <dgm:pt modelId="{14A6D165-0F6A-4ABF-AFC3-EFAF70A022B4}" type="sibTrans" cxnId="{84A76C42-639C-4744-AA18-CB22C5E106D5}">
      <dgm:prSet/>
      <dgm:spPr/>
      <dgm:t>
        <a:bodyPr/>
        <a:lstStyle/>
        <a:p>
          <a:endParaRPr lang="pt-PT" sz="4000"/>
        </a:p>
      </dgm:t>
    </dgm:pt>
    <dgm:pt modelId="{C4271923-B7EC-4184-9B62-C969ABB20F0D}">
      <dgm:prSet custT="1"/>
      <dgm:spPr/>
      <dgm:t>
        <a:bodyPr/>
        <a:lstStyle/>
        <a:p>
          <a:r>
            <a:rPr lang="en-GB" sz="1800"/>
            <a:t>Methodology</a:t>
          </a:r>
          <a:endParaRPr lang="en-GB" sz="1800" dirty="0"/>
        </a:p>
      </dgm:t>
    </dgm:pt>
    <dgm:pt modelId="{4D8BFC66-202F-4017-B9EA-BA52DBDA9405}" type="parTrans" cxnId="{2A1563B9-17FE-4380-8F95-511ACAD30A47}">
      <dgm:prSet/>
      <dgm:spPr/>
      <dgm:t>
        <a:bodyPr/>
        <a:lstStyle/>
        <a:p>
          <a:endParaRPr lang="pt-PT" sz="4000"/>
        </a:p>
      </dgm:t>
    </dgm:pt>
    <dgm:pt modelId="{7209511E-4678-47BB-A82E-B3AEAC9D7BB6}" type="sibTrans" cxnId="{2A1563B9-17FE-4380-8F95-511ACAD30A47}">
      <dgm:prSet/>
      <dgm:spPr/>
      <dgm:t>
        <a:bodyPr/>
        <a:lstStyle/>
        <a:p>
          <a:endParaRPr lang="pt-PT" sz="4000"/>
        </a:p>
      </dgm:t>
    </dgm:pt>
    <dgm:pt modelId="{B67A2305-B41E-4C79-AEEA-91777E47F90C}">
      <dgm:prSet custT="1"/>
      <dgm:spPr/>
      <dgm:t>
        <a:bodyPr/>
        <a:lstStyle/>
        <a:p>
          <a:r>
            <a:rPr lang="en-GB" sz="1800"/>
            <a:t>Results</a:t>
          </a:r>
          <a:endParaRPr lang="en-GB" sz="1800" dirty="0"/>
        </a:p>
      </dgm:t>
    </dgm:pt>
    <dgm:pt modelId="{2C300706-8795-4250-BB19-D69827925E8E}" type="parTrans" cxnId="{75D92039-3A8A-4B58-8318-1F3D25CDD9B9}">
      <dgm:prSet/>
      <dgm:spPr/>
      <dgm:t>
        <a:bodyPr/>
        <a:lstStyle/>
        <a:p>
          <a:endParaRPr lang="pt-PT" sz="4000"/>
        </a:p>
      </dgm:t>
    </dgm:pt>
    <dgm:pt modelId="{546C8B2A-A555-4E6F-9863-7DF990AF2968}" type="sibTrans" cxnId="{75D92039-3A8A-4B58-8318-1F3D25CDD9B9}">
      <dgm:prSet/>
      <dgm:spPr/>
      <dgm:t>
        <a:bodyPr/>
        <a:lstStyle/>
        <a:p>
          <a:endParaRPr lang="pt-PT" sz="4000"/>
        </a:p>
      </dgm:t>
    </dgm:pt>
    <dgm:pt modelId="{70D39C36-1F29-43B3-98B8-88CEACE3AC24}">
      <dgm:prSet custT="1"/>
      <dgm:spPr/>
      <dgm:t>
        <a:bodyPr/>
        <a:lstStyle/>
        <a:p>
          <a:r>
            <a:rPr lang="en-GB" sz="1800" dirty="0"/>
            <a:t>Conclusion</a:t>
          </a:r>
          <a:endParaRPr lang="pt-PT" sz="1800" dirty="0"/>
        </a:p>
      </dgm:t>
    </dgm:pt>
    <dgm:pt modelId="{F5EC087C-913C-4E54-BF1D-748E488E7B2D}" type="parTrans" cxnId="{DADDB3DE-EEBB-4A4B-BE9F-D6CCD45D73B3}">
      <dgm:prSet/>
      <dgm:spPr/>
      <dgm:t>
        <a:bodyPr/>
        <a:lstStyle/>
        <a:p>
          <a:endParaRPr lang="pt-PT" sz="4000"/>
        </a:p>
      </dgm:t>
    </dgm:pt>
    <dgm:pt modelId="{5FCD4D77-63AE-446F-B52A-8C975EDEEF5C}" type="sibTrans" cxnId="{DADDB3DE-EEBB-4A4B-BE9F-D6CCD45D73B3}">
      <dgm:prSet/>
      <dgm:spPr/>
      <dgm:t>
        <a:bodyPr/>
        <a:lstStyle/>
        <a:p>
          <a:endParaRPr lang="pt-PT" sz="4000"/>
        </a:p>
      </dgm:t>
    </dgm:pt>
    <dgm:pt modelId="{5C8B205F-E9ED-46E4-A69D-E6C77EB696C1}" type="pres">
      <dgm:prSet presAssocID="{53CC3637-9DE1-4187-83D2-B5178597BE69}" presName="Name0" presStyleCnt="0">
        <dgm:presLayoutVars>
          <dgm:dir/>
          <dgm:animLvl val="lvl"/>
          <dgm:resizeHandles val="exact"/>
        </dgm:presLayoutVars>
      </dgm:prSet>
      <dgm:spPr/>
    </dgm:pt>
    <dgm:pt modelId="{05C4AB4C-F407-425A-85E0-510E8A5074A2}" type="pres">
      <dgm:prSet presAssocID="{DEB797B1-9B93-4517-A743-C10D34FBFA73}" presName="compositeNode" presStyleCnt="0">
        <dgm:presLayoutVars>
          <dgm:bulletEnabled val="1"/>
        </dgm:presLayoutVars>
      </dgm:prSet>
      <dgm:spPr/>
    </dgm:pt>
    <dgm:pt modelId="{04005722-2371-4B9A-8E93-14FD58B7FA1B}" type="pres">
      <dgm:prSet presAssocID="{DEB797B1-9B93-4517-A743-C10D34FBFA73}" presName="bgRect" presStyleLbl="node1" presStyleIdx="0" presStyleCnt="5"/>
      <dgm:spPr/>
    </dgm:pt>
    <dgm:pt modelId="{CD5B4E14-C165-41AB-A793-4827B2D82683}" type="pres">
      <dgm:prSet presAssocID="{DEB797B1-9B93-4517-A743-C10D34FBFA73}" presName="parentNode" presStyleLbl="node1" presStyleIdx="0" presStyleCnt="5">
        <dgm:presLayoutVars>
          <dgm:chMax val="0"/>
          <dgm:bulletEnabled val="1"/>
        </dgm:presLayoutVars>
      </dgm:prSet>
      <dgm:spPr/>
    </dgm:pt>
    <dgm:pt modelId="{56581E24-09BF-415B-923A-9026703DF6C5}" type="pres">
      <dgm:prSet presAssocID="{B6E6F22B-7BBE-49A2-BFC9-E24C8FC9E7C0}" presName="hSp" presStyleCnt="0"/>
      <dgm:spPr/>
    </dgm:pt>
    <dgm:pt modelId="{97BA65B7-A97C-4FEC-9C7E-7AC31397A680}" type="pres">
      <dgm:prSet presAssocID="{B6E6F22B-7BBE-49A2-BFC9-E24C8FC9E7C0}" presName="vProcSp" presStyleCnt="0"/>
      <dgm:spPr/>
    </dgm:pt>
    <dgm:pt modelId="{EAD877E9-32CE-4720-9ADC-7EEA888AC982}" type="pres">
      <dgm:prSet presAssocID="{B6E6F22B-7BBE-49A2-BFC9-E24C8FC9E7C0}" presName="vSp1" presStyleCnt="0"/>
      <dgm:spPr/>
    </dgm:pt>
    <dgm:pt modelId="{D3C9B8B0-F5EE-49BF-A9FC-FF2DE18DE895}" type="pres">
      <dgm:prSet presAssocID="{B6E6F22B-7BBE-49A2-BFC9-E24C8FC9E7C0}" presName="simulatedConn" presStyleLbl="solidFgAcc1" presStyleIdx="0" presStyleCnt="4"/>
      <dgm:spPr/>
    </dgm:pt>
    <dgm:pt modelId="{00268D38-B711-406E-B9C6-FEF344786DAC}" type="pres">
      <dgm:prSet presAssocID="{B6E6F22B-7BBE-49A2-BFC9-E24C8FC9E7C0}" presName="vSp2" presStyleCnt="0"/>
      <dgm:spPr/>
    </dgm:pt>
    <dgm:pt modelId="{F9FDC25C-07E6-4D2D-8909-818EB6539FA4}" type="pres">
      <dgm:prSet presAssocID="{B6E6F22B-7BBE-49A2-BFC9-E24C8FC9E7C0}" presName="sibTrans" presStyleCnt="0"/>
      <dgm:spPr/>
    </dgm:pt>
    <dgm:pt modelId="{A535318A-E855-472B-A585-DA63A8157A5B}" type="pres">
      <dgm:prSet presAssocID="{B8BB51E7-1038-4180-BCB6-4028EA5617F8}" presName="compositeNode" presStyleCnt="0">
        <dgm:presLayoutVars>
          <dgm:bulletEnabled val="1"/>
        </dgm:presLayoutVars>
      </dgm:prSet>
      <dgm:spPr/>
    </dgm:pt>
    <dgm:pt modelId="{AB37C7E9-10E4-4166-A0B0-3EC41FEFF66D}" type="pres">
      <dgm:prSet presAssocID="{B8BB51E7-1038-4180-BCB6-4028EA5617F8}" presName="bgRect" presStyleLbl="node1" presStyleIdx="1" presStyleCnt="5"/>
      <dgm:spPr/>
    </dgm:pt>
    <dgm:pt modelId="{CF788103-828D-4534-B083-E1CF362C01EC}" type="pres">
      <dgm:prSet presAssocID="{B8BB51E7-1038-4180-BCB6-4028EA5617F8}" presName="parentNode" presStyleLbl="node1" presStyleIdx="1" presStyleCnt="5">
        <dgm:presLayoutVars>
          <dgm:chMax val="0"/>
          <dgm:bulletEnabled val="1"/>
        </dgm:presLayoutVars>
      </dgm:prSet>
      <dgm:spPr/>
    </dgm:pt>
    <dgm:pt modelId="{B97B5712-A2CE-411B-BD9B-753A4506CB0F}" type="pres">
      <dgm:prSet presAssocID="{14A6D165-0F6A-4ABF-AFC3-EFAF70A022B4}" presName="hSp" presStyleCnt="0"/>
      <dgm:spPr/>
    </dgm:pt>
    <dgm:pt modelId="{307B5949-B351-41CE-93D5-C8AEA0FDB353}" type="pres">
      <dgm:prSet presAssocID="{14A6D165-0F6A-4ABF-AFC3-EFAF70A022B4}" presName="vProcSp" presStyleCnt="0"/>
      <dgm:spPr/>
    </dgm:pt>
    <dgm:pt modelId="{10E944C9-7D24-4B14-B61E-BA79340A04D1}" type="pres">
      <dgm:prSet presAssocID="{14A6D165-0F6A-4ABF-AFC3-EFAF70A022B4}" presName="vSp1" presStyleCnt="0"/>
      <dgm:spPr/>
    </dgm:pt>
    <dgm:pt modelId="{814FD102-F16E-4701-B5D9-F94CC7C81592}" type="pres">
      <dgm:prSet presAssocID="{14A6D165-0F6A-4ABF-AFC3-EFAF70A022B4}" presName="simulatedConn" presStyleLbl="solidFgAcc1" presStyleIdx="1" presStyleCnt="4"/>
      <dgm:spPr/>
    </dgm:pt>
    <dgm:pt modelId="{5F56F363-FDD0-467C-84AC-287E57A9ED68}" type="pres">
      <dgm:prSet presAssocID="{14A6D165-0F6A-4ABF-AFC3-EFAF70A022B4}" presName="vSp2" presStyleCnt="0"/>
      <dgm:spPr/>
    </dgm:pt>
    <dgm:pt modelId="{98552C1F-2A0C-4124-A8A1-07E0F8A5C33B}" type="pres">
      <dgm:prSet presAssocID="{14A6D165-0F6A-4ABF-AFC3-EFAF70A022B4}" presName="sibTrans" presStyleCnt="0"/>
      <dgm:spPr/>
    </dgm:pt>
    <dgm:pt modelId="{43BCC1D9-432F-4145-83F2-2EC1C500713F}" type="pres">
      <dgm:prSet presAssocID="{C4271923-B7EC-4184-9B62-C969ABB20F0D}" presName="compositeNode" presStyleCnt="0">
        <dgm:presLayoutVars>
          <dgm:bulletEnabled val="1"/>
        </dgm:presLayoutVars>
      </dgm:prSet>
      <dgm:spPr/>
    </dgm:pt>
    <dgm:pt modelId="{B945743F-340E-4331-B571-83733F3B6551}" type="pres">
      <dgm:prSet presAssocID="{C4271923-B7EC-4184-9B62-C969ABB20F0D}" presName="bgRect" presStyleLbl="node1" presStyleIdx="2" presStyleCnt="5"/>
      <dgm:spPr/>
    </dgm:pt>
    <dgm:pt modelId="{CE7FCB3E-178F-44C1-829A-D49844D0EA94}" type="pres">
      <dgm:prSet presAssocID="{C4271923-B7EC-4184-9B62-C969ABB20F0D}" presName="parentNode" presStyleLbl="node1" presStyleIdx="2" presStyleCnt="5">
        <dgm:presLayoutVars>
          <dgm:chMax val="0"/>
          <dgm:bulletEnabled val="1"/>
        </dgm:presLayoutVars>
      </dgm:prSet>
      <dgm:spPr/>
    </dgm:pt>
    <dgm:pt modelId="{E732B366-EBEE-40ED-BD0F-4A4E18CA69A4}" type="pres">
      <dgm:prSet presAssocID="{7209511E-4678-47BB-A82E-B3AEAC9D7BB6}" presName="hSp" presStyleCnt="0"/>
      <dgm:spPr/>
    </dgm:pt>
    <dgm:pt modelId="{17004D55-73D5-4521-A940-46B2E6D31349}" type="pres">
      <dgm:prSet presAssocID="{7209511E-4678-47BB-A82E-B3AEAC9D7BB6}" presName="vProcSp" presStyleCnt="0"/>
      <dgm:spPr/>
    </dgm:pt>
    <dgm:pt modelId="{D252BA57-816C-4730-9D5C-0C93ED3D277D}" type="pres">
      <dgm:prSet presAssocID="{7209511E-4678-47BB-A82E-B3AEAC9D7BB6}" presName="vSp1" presStyleCnt="0"/>
      <dgm:spPr/>
    </dgm:pt>
    <dgm:pt modelId="{8398D318-E313-4D6B-8D6A-FAE274D0C931}" type="pres">
      <dgm:prSet presAssocID="{7209511E-4678-47BB-A82E-B3AEAC9D7BB6}" presName="simulatedConn" presStyleLbl="solidFgAcc1" presStyleIdx="2" presStyleCnt="4"/>
      <dgm:spPr/>
    </dgm:pt>
    <dgm:pt modelId="{8AF0D48C-C54F-4122-B814-29B26FED0206}" type="pres">
      <dgm:prSet presAssocID="{7209511E-4678-47BB-A82E-B3AEAC9D7BB6}" presName="vSp2" presStyleCnt="0"/>
      <dgm:spPr/>
    </dgm:pt>
    <dgm:pt modelId="{CD41F4E8-9BA0-425E-9578-0F85EE534B4B}" type="pres">
      <dgm:prSet presAssocID="{7209511E-4678-47BB-A82E-B3AEAC9D7BB6}" presName="sibTrans" presStyleCnt="0"/>
      <dgm:spPr/>
    </dgm:pt>
    <dgm:pt modelId="{CF49C739-6D4D-43EA-A3B8-C748ACC09933}" type="pres">
      <dgm:prSet presAssocID="{B67A2305-B41E-4C79-AEEA-91777E47F90C}" presName="compositeNode" presStyleCnt="0">
        <dgm:presLayoutVars>
          <dgm:bulletEnabled val="1"/>
        </dgm:presLayoutVars>
      </dgm:prSet>
      <dgm:spPr/>
    </dgm:pt>
    <dgm:pt modelId="{21CCD43E-0CD5-4C0C-93CF-C378C5E9D995}" type="pres">
      <dgm:prSet presAssocID="{B67A2305-B41E-4C79-AEEA-91777E47F90C}" presName="bgRect" presStyleLbl="node1" presStyleIdx="3" presStyleCnt="5"/>
      <dgm:spPr/>
    </dgm:pt>
    <dgm:pt modelId="{7A313BC0-2C96-41CD-834D-BBC008BADA0E}" type="pres">
      <dgm:prSet presAssocID="{B67A2305-B41E-4C79-AEEA-91777E47F90C}" presName="parentNode" presStyleLbl="node1" presStyleIdx="3" presStyleCnt="5">
        <dgm:presLayoutVars>
          <dgm:chMax val="0"/>
          <dgm:bulletEnabled val="1"/>
        </dgm:presLayoutVars>
      </dgm:prSet>
      <dgm:spPr/>
    </dgm:pt>
    <dgm:pt modelId="{24420DD6-95F3-4204-A33A-9D0809FFF175}" type="pres">
      <dgm:prSet presAssocID="{546C8B2A-A555-4E6F-9863-7DF990AF2968}" presName="hSp" presStyleCnt="0"/>
      <dgm:spPr/>
    </dgm:pt>
    <dgm:pt modelId="{05023468-8F75-4E7B-BEED-BD2C47478D1A}" type="pres">
      <dgm:prSet presAssocID="{546C8B2A-A555-4E6F-9863-7DF990AF2968}" presName="vProcSp" presStyleCnt="0"/>
      <dgm:spPr/>
    </dgm:pt>
    <dgm:pt modelId="{6DAE884D-827B-44DF-BA33-21C861727D40}" type="pres">
      <dgm:prSet presAssocID="{546C8B2A-A555-4E6F-9863-7DF990AF2968}" presName="vSp1" presStyleCnt="0"/>
      <dgm:spPr/>
    </dgm:pt>
    <dgm:pt modelId="{B8E956C6-188F-4C54-9561-9123556346E0}" type="pres">
      <dgm:prSet presAssocID="{546C8B2A-A555-4E6F-9863-7DF990AF2968}" presName="simulatedConn" presStyleLbl="solidFgAcc1" presStyleIdx="3" presStyleCnt="4"/>
      <dgm:spPr/>
    </dgm:pt>
    <dgm:pt modelId="{6265BEBE-E6C7-4471-992D-8D8E10F536CF}" type="pres">
      <dgm:prSet presAssocID="{546C8B2A-A555-4E6F-9863-7DF990AF2968}" presName="vSp2" presStyleCnt="0"/>
      <dgm:spPr/>
    </dgm:pt>
    <dgm:pt modelId="{F2D05295-C64C-4F9F-BB28-B14AFE4CBC5B}" type="pres">
      <dgm:prSet presAssocID="{546C8B2A-A555-4E6F-9863-7DF990AF2968}" presName="sibTrans" presStyleCnt="0"/>
      <dgm:spPr/>
    </dgm:pt>
    <dgm:pt modelId="{49953DC8-208F-4557-9255-BB0D03F2EE74}" type="pres">
      <dgm:prSet presAssocID="{70D39C36-1F29-43B3-98B8-88CEACE3AC24}" presName="compositeNode" presStyleCnt="0">
        <dgm:presLayoutVars>
          <dgm:bulletEnabled val="1"/>
        </dgm:presLayoutVars>
      </dgm:prSet>
      <dgm:spPr/>
    </dgm:pt>
    <dgm:pt modelId="{EE6C1A2B-1C82-4DF8-ADEA-F333E1C1470D}" type="pres">
      <dgm:prSet presAssocID="{70D39C36-1F29-43B3-98B8-88CEACE3AC24}" presName="bgRect" presStyleLbl="node1" presStyleIdx="4" presStyleCnt="5"/>
      <dgm:spPr/>
    </dgm:pt>
    <dgm:pt modelId="{29C8EC69-720C-44E4-B81B-A120770F6EE5}" type="pres">
      <dgm:prSet presAssocID="{70D39C36-1F29-43B3-98B8-88CEACE3AC24}" presName="parentNode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423CA28-06CB-43A5-89CA-FBE7AF31FDCD}" type="presOf" srcId="{70D39C36-1F29-43B3-98B8-88CEACE3AC24}" destId="{29C8EC69-720C-44E4-B81B-A120770F6EE5}" srcOrd="1" destOrd="0" presId="urn:microsoft.com/office/officeart/2005/8/layout/hProcess7"/>
    <dgm:cxn modelId="{75D92039-3A8A-4B58-8318-1F3D25CDD9B9}" srcId="{53CC3637-9DE1-4187-83D2-B5178597BE69}" destId="{B67A2305-B41E-4C79-AEEA-91777E47F90C}" srcOrd="3" destOrd="0" parTransId="{2C300706-8795-4250-BB19-D69827925E8E}" sibTransId="{546C8B2A-A555-4E6F-9863-7DF990AF2968}"/>
    <dgm:cxn modelId="{84A76C42-639C-4744-AA18-CB22C5E106D5}" srcId="{53CC3637-9DE1-4187-83D2-B5178597BE69}" destId="{B8BB51E7-1038-4180-BCB6-4028EA5617F8}" srcOrd="1" destOrd="0" parTransId="{AEC8A0D1-3A1F-426B-BA95-0F314EF2AA7D}" sibTransId="{14A6D165-0F6A-4ABF-AFC3-EFAF70A022B4}"/>
    <dgm:cxn modelId="{67428663-D83B-41EE-9AA1-1696920F4C58}" srcId="{53CC3637-9DE1-4187-83D2-B5178597BE69}" destId="{DEB797B1-9B93-4517-A743-C10D34FBFA73}" srcOrd="0" destOrd="0" parTransId="{0D08AC02-4571-4A36-92A9-BF0AB3BF8873}" sibTransId="{B6E6F22B-7BBE-49A2-BFC9-E24C8FC9E7C0}"/>
    <dgm:cxn modelId="{C19B2F65-813A-4B1C-9768-3B7234CA6DB9}" type="presOf" srcId="{DEB797B1-9B93-4517-A743-C10D34FBFA73}" destId="{04005722-2371-4B9A-8E93-14FD58B7FA1B}" srcOrd="0" destOrd="0" presId="urn:microsoft.com/office/officeart/2005/8/layout/hProcess7"/>
    <dgm:cxn modelId="{482DB44F-2B86-4898-A807-1741FD8B8F20}" type="presOf" srcId="{B8BB51E7-1038-4180-BCB6-4028EA5617F8}" destId="{AB37C7E9-10E4-4166-A0B0-3EC41FEFF66D}" srcOrd="0" destOrd="0" presId="urn:microsoft.com/office/officeart/2005/8/layout/hProcess7"/>
    <dgm:cxn modelId="{C3485A79-E317-405E-87D2-38EC4263D90E}" type="presOf" srcId="{C4271923-B7EC-4184-9B62-C969ABB20F0D}" destId="{CE7FCB3E-178F-44C1-829A-D49844D0EA94}" srcOrd="1" destOrd="0" presId="urn:microsoft.com/office/officeart/2005/8/layout/hProcess7"/>
    <dgm:cxn modelId="{CCE8C780-B9C8-4B8C-B72F-69F7EAAF9665}" type="presOf" srcId="{DEB797B1-9B93-4517-A743-C10D34FBFA73}" destId="{CD5B4E14-C165-41AB-A793-4827B2D82683}" srcOrd="1" destOrd="0" presId="urn:microsoft.com/office/officeart/2005/8/layout/hProcess7"/>
    <dgm:cxn modelId="{1F33C08D-E2BA-4DA2-99FD-E7665EAA9768}" type="presOf" srcId="{53CC3637-9DE1-4187-83D2-B5178597BE69}" destId="{5C8B205F-E9ED-46E4-A69D-E6C77EB696C1}" srcOrd="0" destOrd="0" presId="urn:microsoft.com/office/officeart/2005/8/layout/hProcess7"/>
    <dgm:cxn modelId="{7FAB5A93-47D4-4CD4-B2E9-2BE8D7DF2357}" type="presOf" srcId="{C4271923-B7EC-4184-9B62-C969ABB20F0D}" destId="{B945743F-340E-4331-B571-83733F3B6551}" srcOrd="0" destOrd="0" presId="urn:microsoft.com/office/officeart/2005/8/layout/hProcess7"/>
    <dgm:cxn modelId="{B1341EA0-30B7-4D2E-BF04-318D1DEFE16C}" type="presOf" srcId="{B8BB51E7-1038-4180-BCB6-4028EA5617F8}" destId="{CF788103-828D-4534-B083-E1CF362C01EC}" srcOrd="1" destOrd="0" presId="urn:microsoft.com/office/officeart/2005/8/layout/hProcess7"/>
    <dgm:cxn modelId="{2A1563B9-17FE-4380-8F95-511ACAD30A47}" srcId="{53CC3637-9DE1-4187-83D2-B5178597BE69}" destId="{C4271923-B7EC-4184-9B62-C969ABB20F0D}" srcOrd="2" destOrd="0" parTransId="{4D8BFC66-202F-4017-B9EA-BA52DBDA9405}" sibTransId="{7209511E-4678-47BB-A82E-B3AEAC9D7BB6}"/>
    <dgm:cxn modelId="{CC9A2EDA-B7A9-4C67-8018-63FBCACF2A63}" type="presOf" srcId="{70D39C36-1F29-43B3-98B8-88CEACE3AC24}" destId="{EE6C1A2B-1C82-4DF8-ADEA-F333E1C1470D}" srcOrd="0" destOrd="0" presId="urn:microsoft.com/office/officeart/2005/8/layout/hProcess7"/>
    <dgm:cxn modelId="{DADDB3DE-EEBB-4A4B-BE9F-D6CCD45D73B3}" srcId="{53CC3637-9DE1-4187-83D2-B5178597BE69}" destId="{70D39C36-1F29-43B3-98B8-88CEACE3AC24}" srcOrd="4" destOrd="0" parTransId="{F5EC087C-913C-4E54-BF1D-748E488E7B2D}" sibTransId="{5FCD4D77-63AE-446F-B52A-8C975EDEEF5C}"/>
    <dgm:cxn modelId="{7B69FBF4-CC5E-4279-BD8B-245F6F316B0F}" type="presOf" srcId="{B67A2305-B41E-4C79-AEEA-91777E47F90C}" destId="{21CCD43E-0CD5-4C0C-93CF-C378C5E9D995}" srcOrd="0" destOrd="0" presId="urn:microsoft.com/office/officeart/2005/8/layout/hProcess7"/>
    <dgm:cxn modelId="{D13C88F7-4E9F-42BC-8FA1-8E590A9B05C7}" type="presOf" srcId="{B67A2305-B41E-4C79-AEEA-91777E47F90C}" destId="{7A313BC0-2C96-41CD-834D-BBC008BADA0E}" srcOrd="1" destOrd="0" presId="urn:microsoft.com/office/officeart/2005/8/layout/hProcess7"/>
    <dgm:cxn modelId="{E84794A4-6597-4880-8475-3B5C51EA2B96}" type="presParOf" srcId="{5C8B205F-E9ED-46E4-A69D-E6C77EB696C1}" destId="{05C4AB4C-F407-425A-85E0-510E8A5074A2}" srcOrd="0" destOrd="0" presId="urn:microsoft.com/office/officeart/2005/8/layout/hProcess7"/>
    <dgm:cxn modelId="{BB1F8CB9-BED1-4DD2-A13C-0B3FB02F9187}" type="presParOf" srcId="{05C4AB4C-F407-425A-85E0-510E8A5074A2}" destId="{04005722-2371-4B9A-8E93-14FD58B7FA1B}" srcOrd="0" destOrd="0" presId="urn:microsoft.com/office/officeart/2005/8/layout/hProcess7"/>
    <dgm:cxn modelId="{6F8A8FED-E995-4F77-99BA-206FE95A3C30}" type="presParOf" srcId="{05C4AB4C-F407-425A-85E0-510E8A5074A2}" destId="{CD5B4E14-C165-41AB-A793-4827B2D82683}" srcOrd="1" destOrd="0" presId="urn:microsoft.com/office/officeart/2005/8/layout/hProcess7"/>
    <dgm:cxn modelId="{26317D2E-035C-4B71-B855-90100AC64DC6}" type="presParOf" srcId="{5C8B205F-E9ED-46E4-A69D-E6C77EB696C1}" destId="{56581E24-09BF-415B-923A-9026703DF6C5}" srcOrd="1" destOrd="0" presId="urn:microsoft.com/office/officeart/2005/8/layout/hProcess7"/>
    <dgm:cxn modelId="{BACE7652-8EA9-44FE-BA51-AAD4CC571A76}" type="presParOf" srcId="{5C8B205F-E9ED-46E4-A69D-E6C77EB696C1}" destId="{97BA65B7-A97C-4FEC-9C7E-7AC31397A680}" srcOrd="2" destOrd="0" presId="urn:microsoft.com/office/officeart/2005/8/layout/hProcess7"/>
    <dgm:cxn modelId="{0FA75031-EEFB-4CB0-BC14-2B208BC2397B}" type="presParOf" srcId="{97BA65B7-A97C-4FEC-9C7E-7AC31397A680}" destId="{EAD877E9-32CE-4720-9ADC-7EEA888AC982}" srcOrd="0" destOrd="0" presId="urn:microsoft.com/office/officeart/2005/8/layout/hProcess7"/>
    <dgm:cxn modelId="{495E7FDF-F753-43DE-AB49-805951C54F41}" type="presParOf" srcId="{97BA65B7-A97C-4FEC-9C7E-7AC31397A680}" destId="{D3C9B8B0-F5EE-49BF-A9FC-FF2DE18DE895}" srcOrd="1" destOrd="0" presId="urn:microsoft.com/office/officeart/2005/8/layout/hProcess7"/>
    <dgm:cxn modelId="{64BCE170-9929-498F-9649-7D0FBD9BBF92}" type="presParOf" srcId="{97BA65B7-A97C-4FEC-9C7E-7AC31397A680}" destId="{00268D38-B711-406E-B9C6-FEF344786DAC}" srcOrd="2" destOrd="0" presId="urn:microsoft.com/office/officeart/2005/8/layout/hProcess7"/>
    <dgm:cxn modelId="{37F2336C-0102-4AAA-9FAA-778026746B52}" type="presParOf" srcId="{5C8B205F-E9ED-46E4-A69D-E6C77EB696C1}" destId="{F9FDC25C-07E6-4D2D-8909-818EB6539FA4}" srcOrd="3" destOrd="0" presId="urn:microsoft.com/office/officeart/2005/8/layout/hProcess7"/>
    <dgm:cxn modelId="{D9EB841E-B251-47EF-B397-8274D8B9FEC8}" type="presParOf" srcId="{5C8B205F-E9ED-46E4-A69D-E6C77EB696C1}" destId="{A535318A-E855-472B-A585-DA63A8157A5B}" srcOrd="4" destOrd="0" presId="urn:microsoft.com/office/officeart/2005/8/layout/hProcess7"/>
    <dgm:cxn modelId="{D6CD94FE-A982-462B-AEE2-979E44B55593}" type="presParOf" srcId="{A535318A-E855-472B-A585-DA63A8157A5B}" destId="{AB37C7E9-10E4-4166-A0B0-3EC41FEFF66D}" srcOrd="0" destOrd="0" presId="urn:microsoft.com/office/officeart/2005/8/layout/hProcess7"/>
    <dgm:cxn modelId="{8823ECD9-F11B-4FD2-B877-3957C8A5D565}" type="presParOf" srcId="{A535318A-E855-472B-A585-DA63A8157A5B}" destId="{CF788103-828D-4534-B083-E1CF362C01EC}" srcOrd="1" destOrd="0" presId="urn:microsoft.com/office/officeart/2005/8/layout/hProcess7"/>
    <dgm:cxn modelId="{419E5CB6-47EB-4B63-8886-0EE08476E0FE}" type="presParOf" srcId="{5C8B205F-E9ED-46E4-A69D-E6C77EB696C1}" destId="{B97B5712-A2CE-411B-BD9B-753A4506CB0F}" srcOrd="5" destOrd="0" presId="urn:microsoft.com/office/officeart/2005/8/layout/hProcess7"/>
    <dgm:cxn modelId="{E302E76D-6A72-4467-B6F3-DC87C1E28A32}" type="presParOf" srcId="{5C8B205F-E9ED-46E4-A69D-E6C77EB696C1}" destId="{307B5949-B351-41CE-93D5-C8AEA0FDB353}" srcOrd="6" destOrd="0" presId="urn:microsoft.com/office/officeart/2005/8/layout/hProcess7"/>
    <dgm:cxn modelId="{5DF3793E-D494-48D7-8ECB-218200021D8E}" type="presParOf" srcId="{307B5949-B351-41CE-93D5-C8AEA0FDB353}" destId="{10E944C9-7D24-4B14-B61E-BA79340A04D1}" srcOrd="0" destOrd="0" presId="urn:microsoft.com/office/officeart/2005/8/layout/hProcess7"/>
    <dgm:cxn modelId="{3860F3E7-7EB0-4C49-AA2F-D91066ED0713}" type="presParOf" srcId="{307B5949-B351-41CE-93D5-C8AEA0FDB353}" destId="{814FD102-F16E-4701-B5D9-F94CC7C81592}" srcOrd="1" destOrd="0" presId="urn:microsoft.com/office/officeart/2005/8/layout/hProcess7"/>
    <dgm:cxn modelId="{38189342-5478-45AF-8B2F-52C957388074}" type="presParOf" srcId="{307B5949-B351-41CE-93D5-C8AEA0FDB353}" destId="{5F56F363-FDD0-467C-84AC-287E57A9ED68}" srcOrd="2" destOrd="0" presId="urn:microsoft.com/office/officeart/2005/8/layout/hProcess7"/>
    <dgm:cxn modelId="{36C5624E-33B8-4B15-AF87-E48CB8E9E71C}" type="presParOf" srcId="{5C8B205F-E9ED-46E4-A69D-E6C77EB696C1}" destId="{98552C1F-2A0C-4124-A8A1-07E0F8A5C33B}" srcOrd="7" destOrd="0" presId="urn:microsoft.com/office/officeart/2005/8/layout/hProcess7"/>
    <dgm:cxn modelId="{8E05CD00-4102-4332-A33E-AF1DCC081E6F}" type="presParOf" srcId="{5C8B205F-E9ED-46E4-A69D-E6C77EB696C1}" destId="{43BCC1D9-432F-4145-83F2-2EC1C500713F}" srcOrd="8" destOrd="0" presId="urn:microsoft.com/office/officeart/2005/8/layout/hProcess7"/>
    <dgm:cxn modelId="{048CE35E-8BBB-452D-9F10-3BBB0D58AADB}" type="presParOf" srcId="{43BCC1D9-432F-4145-83F2-2EC1C500713F}" destId="{B945743F-340E-4331-B571-83733F3B6551}" srcOrd="0" destOrd="0" presId="urn:microsoft.com/office/officeart/2005/8/layout/hProcess7"/>
    <dgm:cxn modelId="{3CDBB524-7390-484C-8137-768A842042B5}" type="presParOf" srcId="{43BCC1D9-432F-4145-83F2-2EC1C500713F}" destId="{CE7FCB3E-178F-44C1-829A-D49844D0EA94}" srcOrd="1" destOrd="0" presId="urn:microsoft.com/office/officeart/2005/8/layout/hProcess7"/>
    <dgm:cxn modelId="{FB3FF52D-4D04-4376-BCCC-78DCE6CBBA35}" type="presParOf" srcId="{5C8B205F-E9ED-46E4-A69D-E6C77EB696C1}" destId="{E732B366-EBEE-40ED-BD0F-4A4E18CA69A4}" srcOrd="9" destOrd="0" presId="urn:microsoft.com/office/officeart/2005/8/layout/hProcess7"/>
    <dgm:cxn modelId="{A79647E5-016A-4727-922A-A73B174C3A5A}" type="presParOf" srcId="{5C8B205F-E9ED-46E4-A69D-E6C77EB696C1}" destId="{17004D55-73D5-4521-A940-46B2E6D31349}" srcOrd="10" destOrd="0" presId="urn:microsoft.com/office/officeart/2005/8/layout/hProcess7"/>
    <dgm:cxn modelId="{51F53615-41B1-48B8-8D16-A5035B88810F}" type="presParOf" srcId="{17004D55-73D5-4521-A940-46B2E6D31349}" destId="{D252BA57-816C-4730-9D5C-0C93ED3D277D}" srcOrd="0" destOrd="0" presId="urn:microsoft.com/office/officeart/2005/8/layout/hProcess7"/>
    <dgm:cxn modelId="{C55847CE-9817-480D-ABB2-570E3AF7E590}" type="presParOf" srcId="{17004D55-73D5-4521-A940-46B2E6D31349}" destId="{8398D318-E313-4D6B-8D6A-FAE274D0C931}" srcOrd="1" destOrd="0" presId="urn:microsoft.com/office/officeart/2005/8/layout/hProcess7"/>
    <dgm:cxn modelId="{892405A8-6A4B-454A-AB4F-F47B8342D9B9}" type="presParOf" srcId="{17004D55-73D5-4521-A940-46B2E6D31349}" destId="{8AF0D48C-C54F-4122-B814-29B26FED0206}" srcOrd="2" destOrd="0" presId="urn:microsoft.com/office/officeart/2005/8/layout/hProcess7"/>
    <dgm:cxn modelId="{C24A52FE-F9FD-421E-A135-89E6E28CC88B}" type="presParOf" srcId="{5C8B205F-E9ED-46E4-A69D-E6C77EB696C1}" destId="{CD41F4E8-9BA0-425E-9578-0F85EE534B4B}" srcOrd="11" destOrd="0" presId="urn:microsoft.com/office/officeart/2005/8/layout/hProcess7"/>
    <dgm:cxn modelId="{7DCCA1D5-2645-4DF1-B7A5-985480C4CDC7}" type="presParOf" srcId="{5C8B205F-E9ED-46E4-A69D-E6C77EB696C1}" destId="{CF49C739-6D4D-43EA-A3B8-C748ACC09933}" srcOrd="12" destOrd="0" presId="urn:microsoft.com/office/officeart/2005/8/layout/hProcess7"/>
    <dgm:cxn modelId="{A5FFF7D8-48C1-492E-A0A5-5E4B9CD3FF1C}" type="presParOf" srcId="{CF49C739-6D4D-43EA-A3B8-C748ACC09933}" destId="{21CCD43E-0CD5-4C0C-93CF-C378C5E9D995}" srcOrd="0" destOrd="0" presId="urn:microsoft.com/office/officeart/2005/8/layout/hProcess7"/>
    <dgm:cxn modelId="{C97581CA-EB50-4B17-A7C5-FA6C913605EB}" type="presParOf" srcId="{CF49C739-6D4D-43EA-A3B8-C748ACC09933}" destId="{7A313BC0-2C96-41CD-834D-BBC008BADA0E}" srcOrd="1" destOrd="0" presId="urn:microsoft.com/office/officeart/2005/8/layout/hProcess7"/>
    <dgm:cxn modelId="{3AB00EDF-2980-4CC0-BF10-30EDEA3DAF38}" type="presParOf" srcId="{5C8B205F-E9ED-46E4-A69D-E6C77EB696C1}" destId="{24420DD6-95F3-4204-A33A-9D0809FFF175}" srcOrd="13" destOrd="0" presId="urn:microsoft.com/office/officeart/2005/8/layout/hProcess7"/>
    <dgm:cxn modelId="{4EFD283A-E538-4680-AAE9-D269E0AF4C0E}" type="presParOf" srcId="{5C8B205F-E9ED-46E4-A69D-E6C77EB696C1}" destId="{05023468-8F75-4E7B-BEED-BD2C47478D1A}" srcOrd="14" destOrd="0" presId="urn:microsoft.com/office/officeart/2005/8/layout/hProcess7"/>
    <dgm:cxn modelId="{62BC313E-12B0-4124-9A92-5315AFC0C3EB}" type="presParOf" srcId="{05023468-8F75-4E7B-BEED-BD2C47478D1A}" destId="{6DAE884D-827B-44DF-BA33-21C861727D40}" srcOrd="0" destOrd="0" presId="urn:microsoft.com/office/officeart/2005/8/layout/hProcess7"/>
    <dgm:cxn modelId="{2C9F9130-90CA-4CCE-BA04-9353A36FD47E}" type="presParOf" srcId="{05023468-8F75-4E7B-BEED-BD2C47478D1A}" destId="{B8E956C6-188F-4C54-9561-9123556346E0}" srcOrd="1" destOrd="0" presId="urn:microsoft.com/office/officeart/2005/8/layout/hProcess7"/>
    <dgm:cxn modelId="{1DB66168-92A7-478E-89F0-6AD098CCFB43}" type="presParOf" srcId="{05023468-8F75-4E7B-BEED-BD2C47478D1A}" destId="{6265BEBE-E6C7-4471-992D-8D8E10F536CF}" srcOrd="2" destOrd="0" presId="urn:microsoft.com/office/officeart/2005/8/layout/hProcess7"/>
    <dgm:cxn modelId="{0A217E88-1110-47DF-B9B5-034BDDD3B11C}" type="presParOf" srcId="{5C8B205F-E9ED-46E4-A69D-E6C77EB696C1}" destId="{F2D05295-C64C-4F9F-BB28-B14AFE4CBC5B}" srcOrd="15" destOrd="0" presId="urn:microsoft.com/office/officeart/2005/8/layout/hProcess7"/>
    <dgm:cxn modelId="{BA9C9CF9-6E16-4CB1-92AC-4F70A62DC80F}" type="presParOf" srcId="{5C8B205F-E9ED-46E4-A69D-E6C77EB696C1}" destId="{49953DC8-208F-4557-9255-BB0D03F2EE74}" srcOrd="16" destOrd="0" presId="urn:microsoft.com/office/officeart/2005/8/layout/hProcess7"/>
    <dgm:cxn modelId="{EF3F242D-7B27-4B23-8B73-8FA4F6CC7AAF}" type="presParOf" srcId="{49953DC8-208F-4557-9255-BB0D03F2EE74}" destId="{EE6C1A2B-1C82-4DF8-ADEA-F333E1C1470D}" srcOrd="0" destOrd="0" presId="urn:microsoft.com/office/officeart/2005/8/layout/hProcess7"/>
    <dgm:cxn modelId="{B2DE7D37-07C1-4790-84BE-CF0B0DC0AA2F}" type="presParOf" srcId="{49953DC8-208F-4557-9255-BB0D03F2EE74}" destId="{29C8EC69-720C-44E4-B81B-A120770F6EE5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DF901A-B305-4DEB-9733-D5FD4A32E36C}" type="doc">
      <dgm:prSet loTypeId="urn:microsoft.com/office/officeart/2005/8/layout/h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PT"/>
        </a:p>
      </dgm:t>
    </dgm:pt>
    <dgm:pt modelId="{D0E909D8-00BE-4BF1-B102-7D25E493DDC4}">
      <dgm:prSet phldrT="[Text]"/>
      <dgm:spPr/>
      <dgm:t>
        <a:bodyPr/>
        <a:lstStyle/>
        <a:p>
          <a:r>
            <a:rPr lang="en-GB" noProof="0" dirty="0"/>
            <a:t>Original Area</a:t>
          </a:r>
        </a:p>
      </dgm:t>
    </dgm:pt>
    <dgm:pt modelId="{F29CE64C-8F2B-4B44-B249-15E8DB3484D5}" type="parTrans" cxnId="{EB0083B2-1FF7-41C5-81A2-425D8D990062}">
      <dgm:prSet/>
      <dgm:spPr/>
      <dgm:t>
        <a:bodyPr/>
        <a:lstStyle/>
        <a:p>
          <a:endParaRPr lang="en-GB" noProof="0" dirty="0"/>
        </a:p>
      </dgm:t>
    </dgm:pt>
    <dgm:pt modelId="{222FA21B-7688-4D90-9960-63F069A562A7}" type="sibTrans" cxnId="{EB0083B2-1FF7-41C5-81A2-425D8D990062}">
      <dgm:prSet/>
      <dgm:spPr/>
      <dgm:t>
        <a:bodyPr/>
        <a:lstStyle/>
        <a:p>
          <a:endParaRPr lang="en-GB" noProof="0" dirty="0"/>
        </a:p>
      </dgm:t>
    </dgm:pt>
    <dgm:pt modelId="{48EA840A-9030-44D1-8A6F-388949A112E6}">
      <dgm:prSet phldrT="[Text]"/>
      <dgm:spPr/>
      <dgm:t>
        <a:bodyPr/>
        <a:lstStyle/>
        <a:p>
          <a:r>
            <a:rPr lang="en-GB" noProof="0" dirty="0"/>
            <a:t>Divided in three regions based on soil texture</a:t>
          </a:r>
        </a:p>
      </dgm:t>
    </dgm:pt>
    <dgm:pt modelId="{5EC678FB-4CC5-4DBE-914D-AD2EE958E87C}" type="parTrans" cxnId="{96DDE4D3-C7C6-4E1F-8A7F-61C4E0BACCB0}">
      <dgm:prSet/>
      <dgm:spPr/>
      <dgm:t>
        <a:bodyPr/>
        <a:lstStyle/>
        <a:p>
          <a:endParaRPr lang="en-GB" noProof="0" dirty="0"/>
        </a:p>
      </dgm:t>
    </dgm:pt>
    <dgm:pt modelId="{5F54C0B9-2021-4D54-B83B-D6A2A5257D44}" type="sibTrans" cxnId="{96DDE4D3-C7C6-4E1F-8A7F-61C4E0BACCB0}">
      <dgm:prSet/>
      <dgm:spPr/>
      <dgm:t>
        <a:bodyPr/>
        <a:lstStyle/>
        <a:p>
          <a:endParaRPr lang="en-GB" noProof="0" dirty="0"/>
        </a:p>
      </dgm:t>
    </dgm:pt>
    <dgm:pt modelId="{1BC645A4-1E76-41BF-B081-E1A7A4785EAE}">
      <dgm:prSet phldrT="[Text]"/>
      <dgm:spPr/>
      <dgm:t>
        <a:bodyPr/>
        <a:lstStyle/>
        <a:p>
          <a:r>
            <a:rPr lang="en-GB" noProof="0" dirty="0"/>
            <a:t>Region</a:t>
          </a:r>
        </a:p>
      </dgm:t>
    </dgm:pt>
    <dgm:pt modelId="{9E3E7792-B27C-4FCE-84CC-A711824B4472}" type="parTrans" cxnId="{93B6DEBE-6043-4D78-8F5D-9634646E3AF6}">
      <dgm:prSet/>
      <dgm:spPr/>
      <dgm:t>
        <a:bodyPr/>
        <a:lstStyle/>
        <a:p>
          <a:endParaRPr lang="en-GB" noProof="0" dirty="0"/>
        </a:p>
      </dgm:t>
    </dgm:pt>
    <dgm:pt modelId="{4EA910F7-1E9F-4CC3-8472-6BEA95C8ED28}" type="sibTrans" cxnId="{93B6DEBE-6043-4D78-8F5D-9634646E3AF6}">
      <dgm:prSet/>
      <dgm:spPr/>
      <dgm:t>
        <a:bodyPr/>
        <a:lstStyle/>
        <a:p>
          <a:endParaRPr lang="en-GB" noProof="0" dirty="0"/>
        </a:p>
      </dgm:t>
    </dgm:pt>
    <dgm:pt modelId="{7C3B8CCA-0F21-44D6-BB6C-9028BD058851}">
      <dgm:prSet phldrT="[Text]"/>
      <dgm:spPr/>
      <dgm:t>
        <a:bodyPr/>
        <a:lstStyle/>
        <a:p>
          <a:r>
            <a:rPr lang="en-GB" noProof="0" dirty="0"/>
            <a:t>Divided in seven zones for seven different treatments</a:t>
          </a:r>
        </a:p>
      </dgm:t>
    </dgm:pt>
    <dgm:pt modelId="{2A0586CF-D694-4A85-9653-B1BCD5001C8C}" type="parTrans" cxnId="{D58F17FE-35D2-4E47-98F0-CC2FBA2A7482}">
      <dgm:prSet/>
      <dgm:spPr/>
      <dgm:t>
        <a:bodyPr/>
        <a:lstStyle/>
        <a:p>
          <a:endParaRPr lang="en-GB" noProof="0" dirty="0"/>
        </a:p>
      </dgm:t>
    </dgm:pt>
    <dgm:pt modelId="{6C2AE31F-7B10-4A34-87DC-E6ECD7B48217}" type="sibTrans" cxnId="{D58F17FE-35D2-4E47-98F0-CC2FBA2A7482}">
      <dgm:prSet/>
      <dgm:spPr/>
      <dgm:t>
        <a:bodyPr/>
        <a:lstStyle/>
        <a:p>
          <a:endParaRPr lang="en-GB" noProof="0" dirty="0"/>
        </a:p>
      </dgm:t>
    </dgm:pt>
    <dgm:pt modelId="{696BFD22-4311-4889-9E1A-D00D5AD8275E}">
      <dgm:prSet phldrT="[Text]"/>
      <dgm:spPr/>
      <dgm:t>
        <a:bodyPr/>
        <a:lstStyle/>
        <a:p>
          <a:r>
            <a:rPr lang="en-GB" noProof="0" dirty="0"/>
            <a:t>Zone</a:t>
          </a:r>
        </a:p>
      </dgm:t>
    </dgm:pt>
    <dgm:pt modelId="{B8CCA572-F60E-473D-BDB2-E8E57794043A}" type="parTrans" cxnId="{48638CED-3A3A-4CE6-B910-0A6328802342}">
      <dgm:prSet/>
      <dgm:spPr/>
      <dgm:t>
        <a:bodyPr/>
        <a:lstStyle/>
        <a:p>
          <a:endParaRPr lang="en-GB" noProof="0" dirty="0"/>
        </a:p>
      </dgm:t>
    </dgm:pt>
    <dgm:pt modelId="{43354CF6-F6C6-4EFC-84AE-E4190D0793D7}" type="sibTrans" cxnId="{48638CED-3A3A-4CE6-B910-0A6328802342}">
      <dgm:prSet/>
      <dgm:spPr/>
      <dgm:t>
        <a:bodyPr/>
        <a:lstStyle/>
        <a:p>
          <a:endParaRPr lang="en-GB" noProof="0" dirty="0"/>
        </a:p>
      </dgm:t>
    </dgm:pt>
    <dgm:pt modelId="{FBB1B3B4-38AF-4F52-8187-2F685D45914E}">
      <dgm:prSet phldrT="[Text]"/>
      <dgm:spPr/>
      <dgm:t>
        <a:bodyPr/>
        <a:lstStyle/>
        <a:p>
          <a:r>
            <a:rPr lang="en-GB" noProof="0" dirty="0"/>
            <a:t>Divided into three blocks for three different soil moisture contents</a:t>
          </a:r>
        </a:p>
      </dgm:t>
    </dgm:pt>
    <dgm:pt modelId="{69F82578-89BC-4201-9974-E39241FC3DD6}" type="parTrans" cxnId="{B1F4FB9B-96BB-4DFF-A82D-2FAC2DCDA7D8}">
      <dgm:prSet/>
      <dgm:spPr/>
      <dgm:t>
        <a:bodyPr/>
        <a:lstStyle/>
        <a:p>
          <a:endParaRPr lang="en-GB" noProof="0" dirty="0"/>
        </a:p>
      </dgm:t>
    </dgm:pt>
    <dgm:pt modelId="{C443DB8F-16EB-40B3-BD6F-F4106E3C516B}" type="sibTrans" cxnId="{B1F4FB9B-96BB-4DFF-A82D-2FAC2DCDA7D8}">
      <dgm:prSet/>
      <dgm:spPr/>
      <dgm:t>
        <a:bodyPr/>
        <a:lstStyle/>
        <a:p>
          <a:endParaRPr lang="en-GB" noProof="0" dirty="0"/>
        </a:p>
      </dgm:t>
    </dgm:pt>
    <dgm:pt modelId="{D4220BDF-6826-471F-9487-7091F17F6FCF}" type="pres">
      <dgm:prSet presAssocID="{62DF901A-B305-4DEB-9733-D5FD4A32E36C}" presName="Name0" presStyleCnt="0">
        <dgm:presLayoutVars>
          <dgm:dir/>
          <dgm:animLvl val="lvl"/>
          <dgm:resizeHandles val="exact"/>
        </dgm:presLayoutVars>
      </dgm:prSet>
      <dgm:spPr/>
    </dgm:pt>
    <dgm:pt modelId="{759F5AB9-9C42-4245-B915-9AC9F91CBC46}" type="pres">
      <dgm:prSet presAssocID="{62DF901A-B305-4DEB-9733-D5FD4A32E36C}" presName="tSp" presStyleCnt="0"/>
      <dgm:spPr/>
    </dgm:pt>
    <dgm:pt modelId="{1073F49B-3C93-4C5F-AA83-E1330FB6B9F5}" type="pres">
      <dgm:prSet presAssocID="{62DF901A-B305-4DEB-9733-D5FD4A32E36C}" presName="bSp" presStyleCnt="0"/>
      <dgm:spPr/>
    </dgm:pt>
    <dgm:pt modelId="{24B27E96-DC4E-4F76-890B-2711B4BAD8AF}" type="pres">
      <dgm:prSet presAssocID="{62DF901A-B305-4DEB-9733-D5FD4A32E36C}" presName="process" presStyleCnt="0"/>
      <dgm:spPr/>
    </dgm:pt>
    <dgm:pt modelId="{A300FD06-D9FF-412D-A0CB-46DA075E43DD}" type="pres">
      <dgm:prSet presAssocID="{D0E909D8-00BE-4BF1-B102-7D25E493DDC4}" presName="composite1" presStyleCnt="0"/>
      <dgm:spPr/>
    </dgm:pt>
    <dgm:pt modelId="{CE760FD7-0387-4F20-85DC-037F068E3A24}" type="pres">
      <dgm:prSet presAssocID="{D0E909D8-00BE-4BF1-B102-7D25E493DDC4}" presName="dummyNode1" presStyleLbl="node1" presStyleIdx="0" presStyleCnt="3"/>
      <dgm:spPr/>
    </dgm:pt>
    <dgm:pt modelId="{33D36F45-2B5D-4AF9-9BC0-DC15ECAE6D79}" type="pres">
      <dgm:prSet presAssocID="{D0E909D8-00BE-4BF1-B102-7D25E493DDC4}" presName="childNode1" presStyleLbl="bgAcc1" presStyleIdx="0" presStyleCnt="3">
        <dgm:presLayoutVars>
          <dgm:bulletEnabled val="1"/>
        </dgm:presLayoutVars>
      </dgm:prSet>
      <dgm:spPr/>
    </dgm:pt>
    <dgm:pt modelId="{A456B82E-8303-477A-97EE-3DD1AA119F8D}" type="pres">
      <dgm:prSet presAssocID="{D0E909D8-00BE-4BF1-B102-7D25E493DDC4}" presName="childNode1tx" presStyleLbl="bgAcc1" presStyleIdx="0" presStyleCnt="3">
        <dgm:presLayoutVars>
          <dgm:bulletEnabled val="1"/>
        </dgm:presLayoutVars>
      </dgm:prSet>
      <dgm:spPr/>
    </dgm:pt>
    <dgm:pt modelId="{C4A35023-CE93-47AB-A358-EC2B3857E5C3}" type="pres">
      <dgm:prSet presAssocID="{D0E909D8-00BE-4BF1-B102-7D25E493DDC4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706364E7-BCC3-47B6-B44D-282963735820}" type="pres">
      <dgm:prSet presAssocID="{D0E909D8-00BE-4BF1-B102-7D25E493DDC4}" presName="connSite1" presStyleCnt="0"/>
      <dgm:spPr/>
    </dgm:pt>
    <dgm:pt modelId="{91CB8277-F2FC-4FE9-BDD2-36DF7BAC411C}" type="pres">
      <dgm:prSet presAssocID="{222FA21B-7688-4D90-9960-63F069A562A7}" presName="Name9" presStyleLbl="sibTrans2D1" presStyleIdx="0" presStyleCnt="2"/>
      <dgm:spPr/>
    </dgm:pt>
    <dgm:pt modelId="{079AB322-1C24-4DCE-A44B-C4DA347B4743}" type="pres">
      <dgm:prSet presAssocID="{1BC645A4-1E76-41BF-B081-E1A7A4785EAE}" presName="composite2" presStyleCnt="0"/>
      <dgm:spPr/>
    </dgm:pt>
    <dgm:pt modelId="{42A4A2E9-D108-4B92-92CB-6FA544B04CE5}" type="pres">
      <dgm:prSet presAssocID="{1BC645A4-1E76-41BF-B081-E1A7A4785EAE}" presName="dummyNode2" presStyleLbl="node1" presStyleIdx="0" presStyleCnt="3"/>
      <dgm:spPr/>
    </dgm:pt>
    <dgm:pt modelId="{602D9790-0FAB-4FED-B92B-648E100AF84D}" type="pres">
      <dgm:prSet presAssocID="{1BC645A4-1E76-41BF-B081-E1A7A4785EAE}" presName="childNode2" presStyleLbl="bgAcc1" presStyleIdx="1" presStyleCnt="3">
        <dgm:presLayoutVars>
          <dgm:bulletEnabled val="1"/>
        </dgm:presLayoutVars>
      </dgm:prSet>
      <dgm:spPr/>
    </dgm:pt>
    <dgm:pt modelId="{7DF43F15-8312-402E-BB24-669DB0A1DF47}" type="pres">
      <dgm:prSet presAssocID="{1BC645A4-1E76-41BF-B081-E1A7A4785EAE}" presName="childNode2tx" presStyleLbl="bgAcc1" presStyleIdx="1" presStyleCnt="3">
        <dgm:presLayoutVars>
          <dgm:bulletEnabled val="1"/>
        </dgm:presLayoutVars>
      </dgm:prSet>
      <dgm:spPr/>
    </dgm:pt>
    <dgm:pt modelId="{190626D8-EBE1-4B9E-8035-88C6914B462E}" type="pres">
      <dgm:prSet presAssocID="{1BC645A4-1E76-41BF-B081-E1A7A4785EA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04F49944-D814-4DF8-BA13-7C43909BA4C4}" type="pres">
      <dgm:prSet presAssocID="{1BC645A4-1E76-41BF-B081-E1A7A4785EAE}" presName="connSite2" presStyleCnt="0"/>
      <dgm:spPr/>
    </dgm:pt>
    <dgm:pt modelId="{02C34D78-4300-498C-82EE-D7A1C79B1EAF}" type="pres">
      <dgm:prSet presAssocID="{4EA910F7-1E9F-4CC3-8472-6BEA95C8ED28}" presName="Name18" presStyleLbl="sibTrans2D1" presStyleIdx="1" presStyleCnt="2"/>
      <dgm:spPr/>
    </dgm:pt>
    <dgm:pt modelId="{EF70B17D-3D70-4EAE-9B8C-B30D430D5927}" type="pres">
      <dgm:prSet presAssocID="{696BFD22-4311-4889-9E1A-D00D5AD8275E}" presName="composite1" presStyleCnt="0"/>
      <dgm:spPr/>
    </dgm:pt>
    <dgm:pt modelId="{F0498DF4-6280-40CB-A663-F5877DD2E68D}" type="pres">
      <dgm:prSet presAssocID="{696BFD22-4311-4889-9E1A-D00D5AD8275E}" presName="dummyNode1" presStyleLbl="node1" presStyleIdx="1" presStyleCnt="3"/>
      <dgm:spPr/>
    </dgm:pt>
    <dgm:pt modelId="{7AA182E7-360F-4FC3-A4ED-5166177675F8}" type="pres">
      <dgm:prSet presAssocID="{696BFD22-4311-4889-9E1A-D00D5AD8275E}" presName="childNode1" presStyleLbl="bgAcc1" presStyleIdx="2" presStyleCnt="3">
        <dgm:presLayoutVars>
          <dgm:bulletEnabled val="1"/>
        </dgm:presLayoutVars>
      </dgm:prSet>
      <dgm:spPr/>
    </dgm:pt>
    <dgm:pt modelId="{10FC959C-23F8-4924-A301-1398C80B1165}" type="pres">
      <dgm:prSet presAssocID="{696BFD22-4311-4889-9E1A-D00D5AD8275E}" presName="childNode1tx" presStyleLbl="bgAcc1" presStyleIdx="2" presStyleCnt="3">
        <dgm:presLayoutVars>
          <dgm:bulletEnabled val="1"/>
        </dgm:presLayoutVars>
      </dgm:prSet>
      <dgm:spPr/>
    </dgm:pt>
    <dgm:pt modelId="{475752B1-86E4-4350-850B-C7ACA3D0C803}" type="pres">
      <dgm:prSet presAssocID="{696BFD22-4311-4889-9E1A-D00D5AD8275E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BA558E50-5F0F-4EF8-94CF-C9B70929BFFB}" type="pres">
      <dgm:prSet presAssocID="{696BFD22-4311-4889-9E1A-D00D5AD8275E}" presName="connSite1" presStyleCnt="0"/>
      <dgm:spPr/>
    </dgm:pt>
  </dgm:ptLst>
  <dgm:cxnLst>
    <dgm:cxn modelId="{CD838321-6794-4F4B-8D4A-1E10DA493CFF}" type="presOf" srcId="{4EA910F7-1E9F-4CC3-8472-6BEA95C8ED28}" destId="{02C34D78-4300-498C-82EE-D7A1C79B1EAF}" srcOrd="0" destOrd="0" presId="urn:microsoft.com/office/officeart/2005/8/layout/hProcess4"/>
    <dgm:cxn modelId="{922A5728-3C9E-4C3A-996C-9DDD8E3AC303}" type="presOf" srcId="{222FA21B-7688-4D90-9960-63F069A562A7}" destId="{91CB8277-F2FC-4FE9-BDD2-36DF7BAC411C}" srcOrd="0" destOrd="0" presId="urn:microsoft.com/office/officeart/2005/8/layout/hProcess4"/>
    <dgm:cxn modelId="{84E90829-61C0-488D-B6F9-57432EC77EAD}" type="presOf" srcId="{62DF901A-B305-4DEB-9733-D5FD4A32E36C}" destId="{D4220BDF-6826-471F-9487-7091F17F6FCF}" srcOrd="0" destOrd="0" presId="urn:microsoft.com/office/officeart/2005/8/layout/hProcess4"/>
    <dgm:cxn modelId="{6C2B263B-C03B-453D-B56D-DB2BDBA559FA}" type="presOf" srcId="{D0E909D8-00BE-4BF1-B102-7D25E493DDC4}" destId="{C4A35023-CE93-47AB-A358-EC2B3857E5C3}" srcOrd="0" destOrd="0" presId="urn:microsoft.com/office/officeart/2005/8/layout/hProcess4"/>
    <dgm:cxn modelId="{C0FBBD60-5B9F-410B-AEAF-A78323022DD0}" type="presOf" srcId="{1BC645A4-1E76-41BF-B081-E1A7A4785EAE}" destId="{190626D8-EBE1-4B9E-8035-88C6914B462E}" srcOrd="0" destOrd="0" presId="urn:microsoft.com/office/officeart/2005/8/layout/hProcess4"/>
    <dgm:cxn modelId="{E3127B4E-2B19-4DDC-9D19-C1FA028C14EB}" type="presOf" srcId="{7C3B8CCA-0F21-44D6-BB6C-9028BD058851}" destId="{7DF43F15-8312-402E-BB24-669DB0A1DF47}" srcOrd="1" destOrd="0" presId="urn:microsoft.com/office/officeart/2005/8/layout/hProcess4"/>
    <dgm:cxn modelId="{B6896876-B8BD-414A-A562-7E2078BC9C3D}" type="presOf" srcId="{FBB1B3B4-38AF-4F52-8187-2F685D45914E}" destId="{7AA182E7-360F-4FC3-A4ED-5166177675F8}" srcOrd="0" destOrd="0" presId="urn:microsoft.com/office/officeart/2005/8/layout/hProcess4"/>
    <dgm:cxn modelId="{DD90CB78-C1EB-44C7-AC18-F71DE7632514}" type="presOf" srcId="{48EA840A-9030-44D1-8A6F-388949A112E6}" destId="{33D36F45-2B5D-4AF9-9BC0-DC15ECAE6D79}" srcOrd="0" destOrd="0" presId="urn:microsoft.com/office/officeart/2005/8/layout/hProcess4"/>
    <dgm:cxn modelId="{B1F4FB9B-96BB-4DFF-A82D-2FAC2DCDA7D8}" srcId="{696BFD22-4311-4889-9E1A-D00D5AD8275E}" destId="{FBB1B3B4-38AF-4F52-8187-2F685D45914E}" srcOrd="0" destOrd="0" parTransId="{69F82578-89BC-4201-9974-E39241FC3DD6}" sibTransId="{C443DB8F-16EB-40B3-BD6F-F4106E3C516B}"/>
    <dgm:cxn modelId="{EB0083B2-1FF7-41C5-81A2-425D8D990062}" srcId="{62DF901A-B305-4DEB-9733-D5FD4A32E36C}" destId="{D0E909D8-00BE-4BF1-B102-7D25E493DDC4}" srcOrd="0" destOrd="0" parTransId="{F29CE64C-8F2B-4B44-B249-15E8DB3484D5}" sibTransId="{222FA21B-7688-4D90-9960-63F069A562A7}"/>
    <dgm:cxn modelId="{93B6DEBE-6043-4D78-8F5D-9634646E3AF6}" srcId="{62DF901A-B305-4DEB-9733-D5FD4A32E36C}" destId="{1BC645A4-1E76-41BF-B081-E1A7A4785EAE}" srcOrd="1" destOrd="0" parTransId="{9E3E7792-B27C-4FCE-84CC-A711824B4472}" sibTransId="{4EA910F7-1E9F-4CC3-8472-6BEA95C8ED28}"/>
    <dgm:cxn modelId="{96DDE4D3-C7C6-4E1F-8A7F-61C4E0BACCB0}" srcId="{D0E909D8-00BE-4BF1-B102-7D25E493DDC4}" destId="{48EA840A-9030-44D1-8A6F-388949A112E6}" srcOrd="0" destOrd="0" parTransId="{5EC678FB-4CC5-4DBE-914D-AD2EE958E87C}" sibTransId="{5F54C0B9-2021-4D54-B83B-D6A2A5257D44}"/>
    <dgm:cxn modelId="{49AFD4DC-0E70-4D88-A017-5AF519C44508}" type="presOf" srcId="{48EA840A-9030-44D1-8A6F-388949A112E6}" destId="{A456B82E-8303-477A-97EE-3DD1AA119F8D}" srcOrd="1" destOrd="0" presId="urn:microsoft.com/office/officeart/2005/8/layout/hProcess4"/>
    <dgm:cxn modelId="{C62A3DE3-0386-427D-A9F7-31E24D65FCF1}" type="presOf" srcId="{7C3B8CCA-0F21-44D6-BB6C-9028BD058851}" destId="{602D9790-0FAB-4FED-B92B-648E100AF84D}" srcOrd="0" destOrd="0" presId="urn:microsoft.com/office/officeart/2005/8/layout/hProcess4"/>
    <dgm:cxn modelId="{48638CED-3A3A-4CE6-B910-0A6328802342}" srcId="{62DF901A-B305-4DEB-9733-D5FD4A32E36C}" destId="{696BFD22-4311-4889-9E1A-D00D5AD8275E}" srcOrd="2" destOrd="0" parTransId="{B8CCA572-F60E-473D-BDB2-E8E57794043A}" sibTransId="{43354CF6-F6C6-4EFC-84AE-E4190D0793D7}"/>
    <dgm:cxn modelId="{28A6DAEE-95FF-4BE1-A3F0-DE1074A87B6F}" type="presOf" srcId="{FBB1B3B4-38AF-4F52-8187-2F685D45914E}" destId="{10FC959C-23F8-4924-A301-1398C80B1165}" srcOrd="1" destOrd="0" presId="urn:microsoft.com/office/officeart/2005/8/layout/hProcess4"/>
    <dgm:cxn modelId="{45CE6EFD-D74A-4568-B92B-5219311ABACC}" type="presOf" srcId="{696BFD22-4311-4889-9E1A-D00D5AD8275E}" destId="{475752B1-86E4-4350-850B-C7ACA3D0C803}" srcOrd="0" destOrd="0" presId="urn:microsoft.com/office/officeart/2005/8/layout/hProcess4"/>
    <dgm:cxn modelId="{D58F17FE-35D2-4E47-98F0-CC2FBA2A7482}" srcId="{1BC645A4-1E76-41BF-B081-E1A7A4785EAE}" destId="{7C3B8CCA-0F21-44D6-BB6C-9028BD058851}" srcOrd="0" destOrd="0" parTransId="{2A0586CF-D694-4A85-9653-B1BCD5001C8C}" sibTransId="{6C2AE31F-7B10-4A34-87DC-E6ECD7B48217}"/>
    <dgm:cxn modelId="{C19E1515-4E56-443F-825E-1B8977483919}" type="presParOf" srcId="{D4220BDF-6826-471F-9487-7091F17F6FCF}" destId="{759F5AB9-9C42-4245-B915-9AC9F91CBC46}" srcOrd="0" destOrd="0" presId="urn:microsoft.com/office/officeart/2005/8/layout/hProcess4"/>
    <dgm:cxn modelId="{21687054-F80F-4C0B-9EB9-2EAD649336A8}" type="presParOf" srcId="{D4220BDF-6826-471F-9487-7091F17F6FCF}" destId="{1073F49B-3C93-4C5F-AA83-E1330FB6B9F5}" srcOrd="1" destOrd="0" presId="urn:microsoft.com/office/officeart/2005/8/layout/hProcess4"/>
    <dgm:cxn modelId="{C3B3B984-9A6B-436F-B9A9-6E1E12059360}" type="presParOf" srcId="{D4220BDF-6826-471F-9487-7091F17F6FCF}" destId="{24B27E96-DC4E-4F76-890B-2711B4BAD8AF}" srcOrd="2" destOrd="0" presId="urn:microsoft.com/office/officeart/2005/8/layout/hProcess4"/>
    <dgm:cxn modelId="{43F2BC43-714E-4419-8BB1-865E983ACFF4}" type="presParOf" srcId="{24B27E96-DC4E-4F76-890B-2711B4BAD8AF}" destId="{A300FD06-D9FF-412D-A0CB-46DA075E43DD}" srcOrd="0" destOrd="0" presId="urn:microsoft.com/office/officeart/2005/8/layout/hProcess4"/>
    <dgm:cxn modelId="{60C9CB85-3599-498D-8B2D-993F55C3E6A2}" type="presParOf" srcId="{A300FD06-D9FF-412D-A0CB-46DA075E43DD}" destId="{CE760FD7-0387-4F20-85DC-037F068E3A24}" srcOrd="0" destOrd="0" presId="urn:microsoft.com/office/officeart/2005/8/layout/hProcess4"/>
    <dgm:cxn modelId="{30604557-6F6E-4CB3-89B8-143B5972A966}" type="presParOf" srcId="{A300FD06-D9FF-412D-A0CB-46DA075E43DD}" destId="{33D36F45-2B5D-4AF9-9BC0-DC15ECAE6D79}" srcOrd="1" destOrd="0" presId="urn:microsoft.com/office/officeart/2005/8/layout/hProcess4"/>
    <dgm:cxn modelId="{0F256CF2-A143-436A-A4F8-B35BCDF7ACA2}" type="presParOf" srcId="{A300FD06-D9FF-412D-A0CB-46DA075E43DD}" destId="{A456B82E-8303-477A-97EE-3DD1AA119F8D}" srcOrd="2" destOrd="0" presId="urn:microsoft.com/office/officeart/2005/8/layout/hProcess4"/>
    <dgm:cxn modelId="{F3959CE6-D9C6-4303-9E7D-0FC2F0D11CD5}" type="presParOf" srcId="{A300FD06-D9FF-412D-A0CB-46DA075E43DD}" destId="{C4A35023-CE93-47AB-A358-EC2B3857E5C3}" srcOrd="3" destOrd="0" presId="urn:microsoft.com/office/officeart/2005/8/layout/hProcess4"/>
    <dgm:cxn modelId="{0E6E7A07-3BFA-4A78-97FF-22A08DB7B395}" type="presParOf" srcId="{A300FD06-D9FF-412D-A0CB-46DA075E43DD}" destId="{706364E7-BCC3-47B6-B44D-282963735820}" srcOrd="4" destOrd="0" presId="urn:microsoft.com/office/officeart/2005/8/layout/hProcess4"/>
    <dgm:cxn modelId="{FD5A70B9-ADE3-4F34-8BD3-43E8AD9E5011}" type="presParOf" srcId="{24B27E96-DC4E-4F76-890B-2711B4BAD8AF}" destId="{91CB8277-F2FC-4FE9-BDD2-36DF7BAC411C}" srcOrd="1" destOrd="0" presId="urn:microsoft.com/office/officeart/2005/8/layout/hProcess4"/>
    <dgm:cxn modelId="{0C786B4C-E2E9-4CC1-A12F-13FBD67C089C}" type="presParOf" srcId="{24B27E96-DC4E-4F76-890B-2711B4BAD8AF}" destId="{079AB322-1C24-4DCE-A44B-C4DA347B4743}" srcOrd="2" destOrd="0" presId="urn:microsoft.com/office/officeart/2005/8/layout/hProcess4"/>
    <dgm:cxn modelId="{D0C56AAE-46A5-46F2-A9EE-5C3B63D71D2C}" type="presParOf" srcId="{079AB322-1C24-4DCE-A44B-C4DA347B4743}" destId="{42A4A2E9-D108-4B92-92CB-6FA544B04CE5}" srcOrd="0" destOrd="0" presId="urn:microsoft.com/office/officeart/2005/8/layout/hProcess4"/>
    <dgm:cxn modelId="{A2EB9C1A-41E0-4201-873F-EFF08658CD04}" type="presParOf" srcId="{079AB322-1C24-4DCE-A44B-C4DA347B4743}" destId="{602D9790-0FAB-4FED-B92B-648E100AF84D}" srcOrd="1" destOrd="0" presId="urn:microsoft.com/office/officeart/2005/8/layout/hProcess4"/>
    <dgm:cxn modelId="{0DD5452D-1B55-4294-A729-B18A4B2122AA}" type="presParOf" srcId="{079AB322-1C24-4DCE-A44B-C4DA347B4743}" destId="{7DF43F15-8312-402E-BB24-669DB0A1DF47}" srcOrd="2" destOrd="0" presId="urn:microsoft.com/office/officeart/2005/8/layout/hProcess4"/>
    <dgm:cxn modelId="{B90B4B17-5443-4680-93AC-CAECA07D817C}" type="presParOf" srcId="{079AB322-1C24-4DCE-A44B-C4DA347B4743}" destId="{190626D8-EBE1-4B9E-8035-88C6914B462E}" srcOrd="3" destOrd="0" presId="urn:microsoft.com/office/officeart/2005/8/layout/hProcess4"/>
    <dgm:cxn modelId="{E09124AE-E618-4904-A49B-4D5CD6A96A6F}" type="presParOf" srcId="{079AB322-1C24-4DCE-A44B-C4DA347B4743}" destId="{04F49944-D814-4DF8-BA13-7C43909BA4C4}" srcOrd="4" destOrd="0" presId="urn:microsoft.com/office/officeart/2005/8/layout/hProcess4"/>
    <dgm:cxn modelId="{9EF86DAF-9F88-4509-8DF0-3DE68D8A295B}" type="presParOf" srcId="{24B27E96-DC4E-4F76-890B-2711B4BAD8AF}" destId="{02C34D78-4300-498C-82EE-D7A1C79B1EAF}" srcOrd="3" destOrd="0" presId="urn:microsoft.com/office/officeart/2005/8/layout/hProcess4"/>
    <dgm:cxn modelId="{C39B1105-FB08-47AE-84B7-38A9FB127C43}" type="presParOf" srcId="{24B27E96-DC4E-4F76-890B-2711B4BAD8AF}" destId="{EF70B17D-3D70-4EAE-9B8C-B30D430D5927}" srcOrd="4" destOrd="0" presId="urn:microsoft.com/office/officeart/2005/8/layout/hProcess4"/>
    <dgm:cxn modelId="{6726C8D2-0B30-47B0-A4B0-347F4DE2E825}" type="presParOf" srcId="{EF70B17D-3D70-4EAE-9B8C-B30D430D5927}" destId="{F0498DF4-6280-40CB-A663-F5877DD2E68D}" srcOrd="0" destOrd="0" presId="urn:microsoft.com/office/officeart/2005/8/layout/hProcess4"/>
    <dgm:cxn modelId="{EC55B74E-38D2-4939-82B0-991442BA10D9}" type="presParOf" srcId="{EF70B17D-3D70-4EAE-9B8C-B30D430D5927}" destId="{7AA182E7-360F-4FC3-A4ED-5166177675F8}" srcOrd="1" destOrd="0" presId="urn:microsoft.com/office/officeart/2005/8/layout/hProcess4"/>
    <dgm:cxn modelId="{8F219FDF-1894-44E9-B013-7D82F98E12D6}" type="presParOf" srcId="{EF70B17D-3D70-4EAE-9B8C-B30D430D5927}" destId="{10FC959C-23F8-4924-A301-1398C80B1165}" srcOrd="2" destOrd="0" presId="urn:microsoft.com/office/officeart/2005/8/layout/hProcess4"/>
    <dgm:cxn modelId="{8A350662-8BAF-40F8-BA1C-ABB96934CF09}" type="presParOf" srcId="{EF70B17D-3D70-4EAE-9B8C-B30D430D5927}" destId="{475752B1-86E4-4350-850B-C7ACA3D0C803}" srcOrd="3" destOrd="0" presId="urn:microsoft.com/office/officeart/2005/8/layout/hProcess4"/>
    <dgm:cxn modelId="{F6DC011D-6CE6-4041-99CC-8DABBB0B1E30}" type="presParOf" srcId="{EF70B17D-3D70-4EAE-9B8C-B30D430D5927}" destId="{BA558E50-5F0F-4EF8-94CF-C9B70929BFF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FFE913-4313-484E-9B2D-D4E1907B931C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482EA993-8062-493B-AE49-0A92FE7DD195}">
      <dgm:prSet phldrT="[Text]" custT="1"/>
      <dgm:spPr/>
      <dgm:t>
        <a:bodyPr/>
        <a:lstStyle/>
        <a:p>
          <a:r>
            <a:rPr lang="en-GB" sz="1800" b="1" noProof="0" dirty="0"/>
            <a:t>For each parcel</a:t>
          </a:r>
        </a:p>
      </dgm:t>
    </dgm:pt>
    <dgm:pt modelId="{38A0F159-D94F-4988-9BF1-3FE488602A1B}" type="parTrans" cxnId="{4BCC20B0-E727-4D57-BCBD-965759239AA8}">
      <dgm:prSet/>
      <dgm:spPr/>
      <dgm:t>
        <a:bodyPr/>
        <a:lstStyle/>
        <a:p>
          <a:endParaRPr lang="en-GB" sz="2800" noProof="0" dirty="0"/>
        </a:p>
      </dgm:t>
    </dgm:pt>
    <dgm:pt modelId="{08F48F6E-1535-428D-B817-DD1273151902}" type="sibTrans" cxnId="{4BCC20B0-E727-4D57-BCBD-965759239AA8}">
      <dgm:prSet/>
      <dgm:spPr/>
      <dgm:t>
        <a:bodyPr/>
        <a:lstStyle/>
        <a:p>
          <a:endParaRPr lang="en-GB" sz="2800" noProof="0" dirty="0"/>
        </a:p>
      </dgm:t>
    </dgm:pt>
    <dgm:pt modelId="{95C0DFB0-5E30-4CD4-810B-771C2BD9D550}">
      <dgm:prSet phldrT="[Text]" custT="1"/>
      <dgm:spPr/>
      <dgm:t>
        <a:bodyPr/>
        <a:lstStyle/>
        <a:p>
          <a:r>
            <a:rPr lang="en-GB" sz="1400" noProof="0" dirty="0"/>
            <a:t>DMR measure of its centre</a:t>
          </a:r>
        </a:p>
      </dgm:t>
    </dgm:pt>
    <dgm:pt modelId="{4E45FC54-6D5E-490D-BB4B-AB8735419AB1}" type="parTrans" cxnId="{72047227-7B72-4711-B515-1F01E3477B69}">
      <dgm:prSet/>
      <dgm:spPr/>
      <dgm:t>
        <a:bodyPr/>
        <a:lstStyle/>
        <a:p>
          <a:endParaRPr lang="en-GB" sz="2800" noProof="0" dirty="0"/>
        </a:p>
      </dgm:t>
    </dgm:pt>
    <dgm:pt modelId="{B62AC657-AB1C-402B-9C60-5962C7CA3720}" type="sibTrans" cxnId="{72047227-7B72-4711-B515-1F01E3477B69}">
      <dgm:prSet/>
      <dgm:spPr/>
      <dgm:t>
        <a:bodyPr/>
        <a:lstStyle/>
        <a:p>
          <a:endParaRPr lang="en-GB" sz="2800" noProof="0" dirty="0"/>
        </a:p>
      </dgm:t>
    </dgm:pt>
    <dgm:pt modelId="{48A8D07B-AC7F-4DF5-8A11-833F0FEC8624}">
      <dgm:prSet phldrT="[Text]" custT="1"/>
      <dgm:spPr/>
      <dgm:t>
        <a:bodyPr/>
        <a:lstStyle/>
        <a:p>
          <a:r>
            <a:rPr lang="en-GB" sz="1400" noProof="0" dirty="0"/>
            <a:t>Probe measure of soil moisture</a:t>
          </a:r>
        </a:p>
      </dgm:t>
    </dgm:pt>
    <dgm:pt modelId="{E2DA0F24-29B4-4606-B3A9-319B47748444}" type="parTrans" cxnId="{5C3B3F2B-CA3B-4B65-B8BB-463F130299AF}">
      <dgm:prSet/>
      <dgm:spPr/>
      <dgm:t>
        <a:bodyPr/>
        <a:lstStyle/>
        <a:p>
          <a:endParaRPr lang="en-GB" sz="2800" noProof="0" dirty="0"/>
        </a:p>
      </dgm:t>
    </dgm:pt>
    <dgm:pt modelId="{1F515D05-AB1D-4978-A7D2-0E4E3FD74EE3}" type="sibTrans" cxnId="{5C3B3F2B-CA3B-4B65-B8BB-463F130299AF}">
      <dgm:prSet/>
      <dgm:spPr/>
      <dgm:t>
        <a:bodyPr/>
        <a:lstStyle/>
        <a:p>
          <a:endParaRPr lang="en-GB" sz="2800" noProof="0" dirty="0"/>
        </a:p>
      </dgm:t>
    </dgm:pt>
    <dgm:pt modelId="{4E1F01BD-B282-4C4E-8E16-B58D291CF885}">
      <dgm:prSet phldrT="[Text]" custT="1"/>
      <dgm:spPr/>
      <dgm:t>
        <a:bodyPr/>
        <a:lstStyle/>
        <a:p>
          <a:r>
            <a:rPr lang="en-GB" sz="1800" b="1" noProof="0" dirty="0"/>
            <a:t>Data processing</a:t>
          </a:r>
        </a:p>
      </dgm:t>
    </dgm:pt>
    <dgm:pt modelId="{BEF0EB24-6AE4-4584-A0AA-2C4B3DAC3F14}" type="parTrans" cxnId="{3DD68445-3986-485A-ADE5-63346B93AACE}">
      <dgm:prSet/>
      <dgm:spPr/>
      <dgm:t>
        <a:bodyPr/>
        <a:lstStyle/>
        <a:p>
          <a:endParaRPr lang="en-GB" sz="2800" noProof="0" dirty="0"/>
        </a:p>
      </dgm:t>
    </dgm:pt>
    <dgm:pt modelId="{E8ADFDC6-9365-4275-A414-149E585E3251}" type="sibTrans" cxnId="{3DD68445-3986-485A-ADE5-63346B93AACE}">
      <dgm:prSet/>
      <dgm:spPr/>
      <dgm:t>
        <a:bodyPr/>
        <a:lstStyle/>
        <a:p>
          <a:endParaRPr lang="en-GB" sz="2800" noProof="0" dirty="0"/>
        </a:p>
      </dgm:t>
    </dgm:pt>
    <dgm:pt modelId="{15DB20A3-4286-4ECD-85C3-F34B7551D52D}">
      <dgm:prSet phldrT="[Text]" custT="1"/>
      <dgm:spPr/>
      <dgm:t>
        <a:bodyPr/>
        <a:lstStyle/>
        <a:p>
          <a:r>
            <a:rPr lang="en-GB" sz="1800" b="1" noProof="0" dirty="0"/>
            <a:t>Calculation of reflectivity</a:t>
          </a:r>
        </a:p>
      </dgm:t>
    </dgm:pt>
    <dgm:pt modelId="{91ABF1EA-D75D-4999-94FE-820E1610017F}" type="parTrans" cxnId="{15A9DB7B-BC0B-489E-9CD0-D473F75BD521}">
      <dgm:prSet/>
      <dgm:spPr/>
      <dgm:t>
        <a:bodyPr/>
        <a:lstStyle/>
        <a:p>
          <a:endParaRPr lang="en-GB" sz="2800" noProof="0" dirty="0"/>
        </a:p>
      </dgm:t>
    </dgm:pt>
    <dgm:pt modelId="{0398CCFA-2689-4E78-884D-DED7591DCB25}" type="sibTrans" cxnId="{15A9DB7B-BC0B-489E-9CD0-D473F75BD521}">
      <dgm:prSet/>
      <dgm:spPr/>
      <dgm:t>
        <a:bodyPr/>
        <a:lstStyle/>
        <a:p>
          <a:endParaRPr lang="en-GB" sz="2800" noProof="0" dirty="0"/>
        </a:p>
      </dgm:t>
    </dgm:pt>
    <dgm:pt modelId="{DE9479CC-4F46-4EF6-8B28-B8289A386486}">
      <dgm:prSet phldrT="[Text]" custT="1"/>
      <dgm:spPr/>
      <dgm:t>
        <a:bodyPr/>
        <a:lstStyle/>
        <a:p>
          <a:r>
            <a:rPr lang="en-GB" sz="1800" b="1" noProof="0" dirty="0"/>
            <a:t>Development of several linear regression models to find best adjustment</a:t>
          </a:r>
        </a:p>
      </dgm:t>
    </dgm:pt>
    <dgm:pt modelId="{284DFFAA-91BD-485B-9150-784EC7BCF9A3}" type="parTrans" cxnId="{B25A7391-0374-498D-A696-685C0BE91305}">
      <dgm:prSet/>
      <dgm:spPr/>
      <dgm:t>
        <a:bodyPr/>
        <a:lstStyle/>
        <a:p>
          <a:endParaRPr lang="en-GB" sz="2800" noProof="0" dirty="0"/>
        </a:p>
      </dgm:t>
    </dgm:pt>
    <dgm:pt modelId="{A3674FAA-2E87-484C-BF1E-9DB4789CE908}" type="sibTrans" cxnId="{B25A7391-0374-498D-A696-685C0BE91305}">
      <dgm:prSet/>
      <dgm:spPr/>
      <dgm:t>
        <a:bodyPr/>
        <a:lstStyle/>
        <a:p>
          <a:endParaRPr lang="en-GB" sz="2800" noProof="0" dirty="0"/>
        </a:p>
      </dgm:t>
    </dgm:pt>
    <dgm:pt modelId="{CFA0A2A2-569E-4227-AA0C-6D4210D03A3A}" type="pres">
      <dgm:prSet presAssocID="{8FFFE913-4313-484E-9B2D-D4E1907B931C}" presName="Name0" presStyleCnt="0">
        <dgm:presLayoutVars>
          <dgm:dir/>
          <dgm:animLvl val="lvl"/>
          <dgm:resizeHandles val="exact"/>
        </dgm:presLayoutVars>
      </dgm:prSet>
      <dgm:spPr/>
    </dgm:pt>
    <dgm:pt modelId="{622AC519-A057-431D-9397-6CFB27C94138}" type="pres">
      <dgm:prSet presAssocID="{DE9479CC-4F46-4EF6-8B28-B8289A386486}" presName="boxAndChildren" presStyleCnt="0"/>
      <dgm:spPr/>
    </dgm:pt>
    <dgm:pt modelId="{143FCB47-467A-4872-BE68-222CFCAD8076}" type="pres">
      <dgm:prSet presAssocID="{DE9479CC-4F46-4EF6-8B28-B8289A386486}" presName="parentTextBox" presStyleLbl="node1" presStyleIdx="0" presStyleCnt="4"/>
      <dgm:spPr/>
    </dgm:pt>
    <dgm:pt modelId="{80CA0FD7-498D-4671-962D-5247C524DB74}" type="pres">
      <dgm:prSet presAssocID="{0398CCFA-2689-4E78-884D-DED7591DCB25}" presName="sp" presStyleCnt="0"/>
      <dgm:spPr/>
    </dgm:pt>
    <dgm:pt modelId="{8BC035EF-4551-4C8B-AE7B-962916FD2D32}" type="pres">
      <dgm:prSet presAssocID="{15DB20A3-4286-4ECD-85C3-F34B7551D52D}" presName="arrowAndChildren" presStyleCnt="0"/>
      <dgm:spPr/>
    </dgm:pt>
    <dgm:pt modelId="{8F95D39A-CAF0-48BD-92C0-4A60FB1C7B8D}" type="pres">
      <dgm:prSet presAssocID="{15DB20A3-4286-4ECD-85C3-F34B7551D52D}" presName="parentTextArrow" presStyleLbl="node1" presStyleIdx="1" presStyleCnt="4"/>
      <dgm:spPr/>
    </dgm:pt>
    <dgm:pt modelId="{BD136EB1-98E3-42D3-9ACE-FFDD55CE2DAB}" type="pres">
      <dgm:prSet presAssocID="{E8ADFDC6-9365-4275-A414-149E585E3251}" presName="sp" presStyleCnt="0"/>
      <dgm:spPr/>
    </dgm:pt>
    <dgm:pt modelId="{FC4710C7-AC7A-48A4-A7D0-365FE52D577D}" type="pres">
      <dgm:prSet presAssocID="{4E1F01BD-B282-4C4E-8E16-B58D291CF885}" presName="arrowAndChildren" presStyleCnt="0"/>
      <dgm:spPr/>
    </dgm:pt>
    <dgm:pt modelId="{793B1EFE-67E2-4C46-87B8-C09560D61967}" type="pres">
      <dgm:prSet presAssocID="{4E1F01BD-B282-4C4E-8E16-B58D291CF885}" presName="parentTextArrow" presStyleLbl="node1" presStyleIdx="2" presStyleCnt="4"/>
      <dgm:spPr/>
    </dgm:pt>
    <dgm:pt modelId="{AB5950BD-F764-48C5-87F0-19CC974F2723}" type="pres">
      <dgm:prSet presAssocID="{08F48F6E-1535-428D-B817-DD1273151902}" presName="sp" presStyleCnt="0"/>
      <dgm:spPr/>
    </dgm:pt>
    <dgm:pt modelId="{7A1CD8B1-A6DC-41C7-83E7-5D485BEFBF18}" type="pres">
      <dgm:prSet presAssocID="{482EA993-8062-493B-AE49-0A92FE7DD195}" presName="arrowAndChildren" presStyleCnt="0"/>
      <dgm:spPr/>
    </dgm:pt>
    <dgm:pt modelId="{00700423-716E-4EDF-A732-A95A20DD40FF}" type="pres">
      <dgm:prSet presAssocID="{482EA993-8062-493B-AE49-0A92FE7DD195}" presName="parentTextArrow" presStyleLbl="node1" presStyleIdx="2" presStyleCnt="4"/>
      <dgm:spPr/>
    </dgm:pt>
    <dgm:pt modelId="{6FBED150-D50D-4F72-A2E2-A91B4976F549}" type="pres">
      <dgm:prSet presAssocID="{482EA993-8062-493B-AE49-0A92FE7DD195}" presName="arrow" presStyleLbl="node1" presStyleIdx="3" presStyleCnt="4" custLinFactNeighborY="539"/>
      <dgm:spPr/>
    </dgm:pt>
    <dgm:pt modelId="{498684AE-D917-432E-922E-B046AB727208}" type="pres">
      <dgm:prSet presAssocID="{482EA993-8062-493B-AE49-0A92FE7DD195}" presName="descendantArrow" presStyleCnt="0"/>
      <dgm:spPr/>
    </dgm:pt>
    <dgm:pt modelId="{45E2F326-9DA7-40C3-B97B-C5D9F2AFCEE0}" type="pres">
      <dgm:prSet presAssocID="{95C0DFB0-5E30-4CD4-810B-771C2BD9D550}" presName="childTextArrow" presStyleLbl="fgAccFollowNode1" presStyleIdx="0" presStyleCnt="2">
        <dgm:presLayoutVars>
          <dgm:bulletEnabled val="1"/>
        </dgm:presLayoutVars>
      </dgm:prSet>
      <dgm:spPr/>
    </dgm:pt>
    <dgm:pt modelId="{2C5AF316-091D-4F3D-A20A-EA950BE43FA2}" type="pres">
      <dgm:prSet presAssocID="{48A8D07B-AC7F-4DF5-8A11-833F0FEC8624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72047227-7B72-4711-B515-1F01E3477B69}" srcId="{482EA993-8062-493B-AE49-0A92FE7DD195}" destId="{95C0DFB0-5E30-4CD4-810B-771C2BD9D550}" srcOrd="0" destOrd="0" parTransId="{4E45FC54-6D5E-490D-BB4B-AB8735419AB1}" sibTransId="{B62AC657-AB1C-402B-9C60-5962C7CA3720}"/>
    <dgm:cxn modelId="{5C3B3F2B-CA3B-4B65-B8BB-463F130299AF}" srcId="{482EA993-8062-493B-AE49-0A92FE7DD195}" destId="{48A8D07B-AC7F-4DF5-8A11-833F0FEC8624}" srcOrd="1" destOrd="0" parTransId="{E2DA0F24-29B4-4606-B3A9-319B47748444}" sibTransId="{1F515D05-AB1D-4978-A7D2-0E4E3FD74EE3}"/>
    <dgm:cxn modelId="{5122A53D-BB56-4987-84C5-C7730A8BE700}" type="presOf" srcId="{48A8D07B-AC7F-4DF5-8A11-833F0FEC8624}" destId="{2C5AF316-091D-4F3D-A20A-EA950BE43FA2}" srcOrd="0" destOrd="0" presId="urn:microsoft.com/office/officeart/2005/8/layout/process4"/>
    <dgm:cxn modelId="{3DD68445-3986-485A-ADE5-63346B93AACE}" srcId="{8FFFE913-4313-484E-9B2D-D4E1907B931C}" destId="{4E1F01BD-B282-4C4E-8E16-B58D291CF885}" srcOrd="1" destOrd="0" parTransId="{BEF0EB24-6AE4-4584-A0AA-2C4B3DAC3F14}" sibTransId="{E8ADFDC6-9365-4275-A414-149E585E3251}"/>
    <dgm:cxn modelId="{19F1BB6C-A4A1-49D1-8A35-6DA1897D952C}" type="presOf" srcId="{482EA993-8062-493B-AE49-0A92FE7DD195}" destId="{00700423-716E-4EDF-A732-A95A20DD40FF}" srcOrd="0" destOrd="0" presId="urn:microsoft.com/office/officeart/2005/8/layout/process4"/>
    <dgm:cxn modelId="{E936376E-7DDD-4A8C-B3C0-C740013F7376}" type="presOf" srcId="{4E1F01BD-B282-4C4E-8E16-B58D291CF885}" destId="{793B1EFE-67E2-4C46-87B8-C09560D61967}" srcOrd="0" destOrd="0" presId="urn:microsoft.com/office/officeart/2005/8/layout/process4"/>
    <dgm:cxn modelId="{A427C77B-FED1-4C8B-A660-61DB3F3325B2}" type="presOf" srcId="{15DB20A3-4286-4ECD-85C3-F34B7551D52D}" destId="{8F95D39A-CAF0-48BD-92C0-4A60FB1C7B8D}" srcOrd="0" destOrd="0" presId="urn:microsoft.com/office/officeart/2005/8/layout/process4"/>
    <dgm:cxn modelId="{15A9DB7B-BC0B-489E-9CD0-D473F75BD521}" srcId="{8FFFE913-4313-484E-9B2D-D4E1907B931C}" destId="{15DB20A3-4286-4ECD-85C3-F34B7551D52D}" srcOrd="2" destOrd="0" parTransId="{91ABF1EA-D75D-4999-94FE-820E1610017F}" sibTransId="{0398CCFA-2689-4E78-884D-DED7591DCB25}"/>
    <dgm:cxn modelId="{B25A7391-0374-498D-A696-685C0BE91305}" srcId="{8FFFE913-4313-484E-9B2D-D4E1907B931C}" destId="{DE9479CC-4F46-4EF6-8B28-B8289A386486}" srcOrd="3" destOrd="0" parTransId="{284DFFAA-91BD-485B-9150-784EC7BCF9A3}" sibTransId="{A3674FAA-2E87-484C-BF1E-9DB4789CE908}"/>
    <dgm:cxn modelId="{4BCC20B0-E727-4D57-BCBD-965759239AA8}" srcId="{8FFFE913-4313-484E-9B2D-D4E1907B931C}" destId="{482EA993-8062-493B-AE49-0A92FE7DD195}" srcOrd="0" destOrd="0" parTransId="{38A0F159-D94F-4988-9BF1-3FE488602A1B}" sibTransId="{08F48F6E-1535-428D-B817-DD1273151902}"/>
    <dgm:cxn modelId="{4B6827BE-7CE4-4EED-BB2A-104306CCFBE2}" type="presOf" srcId="{95C0DFB0-5E30-4CD4-810B-771C2BD9D550}" destId="{45E2F326-9DA7-40C3-B97B-C5D9F2AFCEE0}" srcOrd="0" destOrd="0" presId="urn:microsoft.com/office/officeart/2005/8/layout/process4"/>
    <dgm:cxn modelId="{933314CF-4782-4351-847C-378C7F927BDE}" type="presOf" srcId="{482EA993-8062-493B-AE49-0A92FE7DD195}" destId="{6FBED150-D50D-4F72-A2E2-A91B4976F549}" srcOrd="1" destOrd="0" presId="urn:microsoft.com/office/officeart/2005/8/layout/process4"/>
    <dgm:cxn modelId="{8168BACF-2357-44C9-A5A3-4A87845B93C1}" type="presOf" srcId="{DE9479CC-4F46-4EF6-8B28-B8289A386486}" destId="{143FCB47-467A-4872-BE68-222CFCAD8076}" srcOrd="0" destOrd="0" presId="urn:microsoft.com/office/officeart/2005/8/layout/process4"/>
    <dgm:cxn modelId="{958308FE-C7DE-40D3-BDA1-830D3E553F97}" type="presOf" srcId="{8FFFE913-4313-484E-9B2D-D4E1907B931C}" destId="{CFA0A2A2-569E-4227-AA0C-6D4210D03A3A}" srcOrd="0" destOrd="0" presId="urn:microsoft.com/office/officeart/2005/8/layout/process4"/>
    <dgm:cxn modelId="{B7182B6B-CB84-4674-B328-E6849E92EDA8}" type="presParOf" srcId="{CFA0A2A2-569E-4227-AA0C-6D4210D03A3A}" destId="{622AC519-A057-431D-9397-6CFB27C94138}" srcOrd="0" destOrd="0" presId="urn:microsoft.com/office/officeart/2005/8/layout/process4"/>
    <dgm:cxn modelId="{81CA6905-1A76-4520-B064-1BC389CCFB73}" type="presParOf" srcId="{622AC519-A057-431D-9397-6CFB27C94138}" destId="{143FCB47-467A-4872-BE68-222CFCAD8076}" srcOrd="0" destOrd="0" presId="urn:microsoft.com/office/officeart/2005/8/layout/process4"/>
    <dgm:cxn modelId="{C163C4E1-6155-4E4D-B1EB-99EAF64392B5}" type="presParOf" srcId="{CFA0A2A2-569E-4227-AA0C-6D4210D03A3A}" destId="{80CA0FD7-498D-4671-962D-5247C524DB74}" srcOrd="1" destOrd="0" presId="urn:microsoft.com/office/officeart/2005/8/layout/process4"/>
    <dgm:cxn modelId="{D5916F83-17A3-454C-BB15-EABBE28240DD}" type="presParOf" srcId="{CFA0A2A2-569E-4227-AA0C-6D4210D03A3A}" destId="{8BC035EF-4551-4C8B-AE7B-962916FD2D32}" srcOrd="2" destOrd="0" presId="urn:microsoft.com/office/officeart/2005/8/layout/process4"/>
    <dgm:cxn modelId="{05D5E030-E333-432D-8F6D-71E093074D92}" type="presParOf" srcId="{8BC035EF-4551-4C8B-AE7B-962916FD2D32}" destId="{8F95D39A-CAF0-48BD-92C0-4A60FB1C7B8D}" srcOrd="0" destOrd="0" presId="urn:microsoft.com/office/officeart/2005/8/layout/process4"/>
    <dgm:cxn modelId="{1ADE4312-6994-43BB-AA2D-B89FC7397B2A}" type="presParOf" srcId="{CFA0A2A2-569E-4227-AA0C-6D4210D03A3A}" destId="{BD136EB1-98E3-42D3-9ACE-FFDD55CE2DAB}" srcOrd="3" destOrd="0" presId="urn:microsoft.com/office/officeart/2005/8/layout/process4"/>
    <dgm:cxn modelId="{4EF44054-7FF5-484C-ACF4-99A7E8355D5A}" type="presParOf" srcId="{CFA0A2A2-569E-4227-AA0C-6D4210D03A3A}" destId="{FC4710C7-AC7A-48A4-A7D0-365FE52D577D}" srcOrd="4" destOrd="0" presId="urn:microsoft.com/office/officeart/2005/8/layout/process4"/>
    <dgm:cxn modelId="{999CEBF5-5A63-4316-B6C5-BA179291C96A}" type="presParOf" srcId="{FC4710C7-AC7A-48A4-A7D0-365FE52D577D}" destId="{793B1EFE-67E2-4C46-87B8-C09560D61967}" srcOrd="0" destOrd="0" presId="urn:microsoft.com/office/officeart/2005/8/layout/process4"/>
    <dgm:cxn modelId="{B9C7A5AA-B715-41F9-B876-B2873E119739}" type="presParOf" srcId="{CFA0A2A2-569E-4227-AA0C-6D4210D03A3A}" destId="{AB5950BD-F764-48C5-87F0-19CC974F2723}" srcOrd="5" destOrd="0" presId="urn:microsoft.com/office/officeart/2005/8/layout/process4"/>
    <dgm:cxn modelId="{3ABB1137-D4D3-4453-AA00-B5EA5898D6B3}" type="presParOf" srcId="{CFA0A2A2-569E-4227-AA0C-6D4210D03A3A}" destId="{7A1CD8B1-A6DC-41C7-83E7-5D485BEFBF18}" srcOrd="6" destOrd="0" presId="urn:microsoft.com/office/officeart/2005/8/layout/process4"/>
    <dgm:cxn modelId="{C390835C-9DCC-46F2-AF10-E5B1BE04BEBF}" type="presParOf" srcId="{7A1CD8B1-A6DC-41C7-83E7-5D485BEFBF18}" destId="{00700423-716E-4EDF-A732-A95A20DD40FF}" srcOrd="0" destOrd="0" presId="urn:microsoft.com/office/officeart/2005/8/layout/process4"/>
    <dgm:cxn modelId="{1B316B32-D7D3-4378-8FFD-D205330694D4}" type="presParOf" srcId="{7A1CD8B1-A6DC-41C7-83E7-5D485BEFBF18}" destId="{6FBED150-D50D-4F72-A2E2-A91B4976F549}" srcOrd="1" destOrd="0" presId="urn:microsoft.com/office/officeart/2005/8/layout/process4"/>
    <dgm:cxn modelId="{68F12D90-D0E5-4A12-8FC1-C93538684603}" type="presParOf" srcId="{7A1CD8B1-A6DC-41C7-83E7-5D485BEFBF18}" destId="{498684AE-D917-432E-922E-B046AB727208}" srcOrd="2" destOrd="0" presId="urn:microsoft.com/office/officeart/2005/8/layout/process4"/>
    <dgm:cxn modelId="{6932545D-6491-4A9B-9B7C-4E53C4C0B146}" type="presParOf" srcId="{498684AE-D917-432E-922E-B046AB727208}" destId="{45E2F326-9DA7-40C3-B97B-C5D9F2AFCEE0}" srcOrd="0" destOrd="0" presId="urn:microsoft.com/office/officeart/2005/8/layout/process4"/>
    <dgm:cxn modelId="{7ACC40F2-1387-4CEC-BEE6-BA349A6F82AB}" type="presParOf" srcId="{498684AE-D917-432E-922E-B046AB727208}" destId="{2C5AF316-091D-4F3D-A20A-EA950BE43FA2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05722-2371-4B9A-8E93-14FD58B7FA1B}">
      <dsp:nvSpPr>
        <dsp:cNvPr id="0" name=""/>
        <dsp:cNvSpPr/>
      </dsp:nvSpPr>
      <dsp:spPr>
        <a:xfrm>
          <a:off x="4930" y="952437"/>
          <a:ext cx="1721212" cy="2065454"/>
        </a:xfrm>
        <a:prstGeom prst="roundRect">
          <a:avLst>
            <a:gd name="adj" fmla="val 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Introduction and State of the Art</a:t>
          </a:r>
          <a:endParaRPr lang="pt-PT" sz="1800" kern="1200" dirty="0"/>
        </a:p>
      </dsp:txBody>
      <dsp:txXfrm rot="16200000">
        <a:off x="-669785" y="1627152"/>
        <a:ext cx="1693672" cy="344242"/>
      </dsp:txXfrm>
    </dsp:sp>
    <dsp:sp modelId="{AB37C7E9-10E4-4166-A0B0-3EC41FEFF66D}">
      <dsp:nvSpPr>
        <dsp:cNvPr id="0" name=""/>
        <dsp:cNvSpPr/>
      </dsp:nvSpPr>
      <dsp:spPr>
        <a:xfrm>
          <a:off x="1786384" y="952437"/>
          <a:ext cx="1721212" cy="2065454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Area of Study</a:t>
          </a:r>
          <a:endParaRPr lang="en-GB" sz="1800" kern="1200" dirty="0"/>
        </a:p>
      </dsp:txBody>
      <dsp:txXfrm rot="16200000">
        <a:off x="1111669" y="1627152"/>
        <a:ext cx="1693672" cy="344242"/>
      </dsp:txXfrm>
    </dsp:sp>
    <dsp:sp modelId="{D3C9B8B0-F5EE-49BF-A9FC-FF2DE18DE895}">
      <dsp:nvSpPr>
        <dsp:cNvPr id="0" name=""/>
        <dsp:cNvSpPr/>
      </dsp:nvSpPr>
      <dsp:spPr>
        <a:xfrm rot="5400000">
          <a:off x="1643332" y="2592696"/>
          <a:ext cx="303317" cy="25818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5743F-340E-4331-B571-83733F3B6551}">
      <dsp:nvSpPr>
        <dsp:cNvPr id="0" name=""/>
        <dsp:cNvSpPr/>
      </dsp:nvSpPr>
      <dsp:spPr>
        <a:xfrm>
          <a:off x="3567839" y="952437"/>
          <a:ext cx="1721212" cy="2065454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Methodology</a:t>
          </a:r>
          <a:endParaRPr lang="en-GB" sz="1800" kern="1200" dirty="0"/>
        </a:p>
      </dsp:txBody>
      <dsp:txXfrm rot="16200000">
        <a:off x="2893124" y="1627152"/>
        <a:ext cx="1693672" cy="344242"/>
      </dsp:txXfrm>
    </dsp:sp>
    <dsp:sp modelId="{814FD102-F16E-4701-B5D9-F94CC7C81592}">
      <dsp:nvSpPr>
        <dsp:cNvPr id="0" name=""/>
        <dsp:cNvSpPr/>
      </dsp:nvSpPr>
      <dsp:spPr>
        <a:xfrm rot="5400000">
          <a:off x="3424786" y="2592696"/>
          <a:ext cx="303317" cy="25818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CD43E-0CD5-4C0C-93CF-C378C5E9D995}">
      <dsp:nvSpPr>
        <dsp:cNvPr id="0" name=""/>
        <dsp:cNvSpPr/>
      </dsp:nvSpPr>
      <dsp:spPr>
        <a:xfrm>
          <a:off x="5349294" y="952437"/>
          <a:ext cx="1721212" cy="2065454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Results</a:t>
          </a:r>
          <a:endParaRPr lang="en-GB" sz="1800" kern="1200" dirty="0"/>
        </a:p>
      </dsp:txBody>
      <dsp:txXfrm rot="16200000">
        <a:off x="4674578" y="1627152"/>
        <a:ext cx="1693672" cy="344242"/>
      </dsp:txXfrm>
    </dsp:sp>
    <dsp:sp modelId="{8398D318-E313-4D6B-8D6A-FAE274D0C931}">
      <dsp:nvSpPr>
        <dsp:cNvPr id="0" name=""/>
        <dsp:cNvSpPr/>
      </dsp:nvSpPr>
      <dsp:spPr>
        <a:xfrm rot="5400000">
          <a:off x="5206241" y="2592696"/>
          <a:ext cx="303317" cy="25818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C1A2B-1C82-4DF8-ADEA-F333E1C1470D}">
      <dsp:nvSpPr>
        <dsp:cNvPr id="0" name=""/>
        <dsp:cNvSpPr/>
      </dsp:nvSpPr>
      <dsp:spPr>
        <a:xfrm>
          <a:off x="7130748" y="952437"/>
          <a:ext cx="1721212" cy="2065454"/>
        </a:xfrm>
        <a:prstGeom prst="roundRect">
          <a:avLst>
            <a:gd name="adj" fmla="val 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Conclusion</a:t>
          </a:r>
          <a:endParaRPr lang="pt-PT" sz="1800" kern="1200" dirty="0"/>
        </a:p>
      </dsp:txBody>
      <dsp:txXfrm rot="16200000">
        <a:off x="6456033" y="1627152"/>
        <a:ext cx="1693672" cy="344242"/>
      </dsp:txXfrm>
    </dsp:sp>
    <dsp:sp modelId="{B8E956C6-188F-4C54-9561-9123556346E0}">
      <dsp:nvSpPr>
        <dsp:cNvPr id="0" name=""/>
        <dsp:cNvSpPr/>
      </dsp:nvSpPr>
      <dsp:spPr>
        <a:xfrm rot="5400000">
          <a:off x="6987696" y="2592696"/>
          <a:ext cx="303317" cy="25818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36F45-2B5D-4AF9-9BC0-DC15ECAE6D79}">
      <dsp:nvSpPr>
        <dsp:cNvPr id="0" name=""/>
        <dsp:cNvSpPr/>
      </dsp:nvSpPr>
      <dsp:spPr>
        <a:xfrm>
          <a:off x="3474" y="1297880"/>
          <a:ext cx="1780134" cy="1468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noProof="0" dirty="0"/>
            <a:t>Divided in three regions based on soil texture</a:t>
          </a:r>
        </a:p>
      </dsp:txBody>
      <dsp:txXfrm>
        <a:off x="37262" y="1331668"/>
        <a:ext cx="1712558" cy="1086040"/>
      </dsp:txXfrm>
    </dsp:sp>
    <dsp:sp modelId="{91CB8277-F2FC-4FE9-BDD2-36DF7BAC411C}">
      <dsp:nvSpPr>
        <dsp:cNvPr id="0" name=""/>
        <dsp:cNvSpPr/>
      </dsp:nvSpPr>
      <dsp:spPr>
        <a:xfrm>
          <a:off x="1021542" y="1711063"/>
          <a:ext cx="1869359" cy="1869359"/>
        </a:xfrm>
        <a:prstGeom prst="leftCircularArrow">
          <a:avLst>
            <a:gd name="adj1" fmla="val 2656"/>
            <a:gd name="adj2" fmla="val 323072"/>
            <a:gd name="adj3" fmla="val 2098583"/>
            <a:gd name="adj4" fmla="val 9024489"/>
            <a:gd name="adj5" fmla="val 309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35023-CE93-47AB-A358-EC2B3857E5C3}">
      <dsp:nvSpPr>
        <dsp:cNvPr id="0" name=""/>
        <dsp:cNvSpPr/>
      </dsp:nvSpPr>
      <dsp:spPr>
        <a:xfrm>
          <a:off x="399059" y="2451496"/>
          <a:ext cx="1582342" cy="6292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noProof="0" dirty="0"/>
            <a:t>Original Area</a:t>
          </a:r>
        </a:p>
      </dsp:txBody>
      <dsp:txXfrm>
        <a:off x="417489" y="2469926"/>
        <a:ext cx="1545482" cy="592385"/>
      </dsp:txXfrm>
    </dsp:sp>
    <dsp:sp modelId="{602D9790-0FAB-4FED-B92B-648E100AF84D}">
      <dsp:nvSpPr>
        <dsp:cNvPr id="0" name=""/>
        <dsp:cNvSpPr/>
      </dsp:nvSpPr>
      <dsp:spPr>
        <a:xfrm>
          <a:off x="2217841" y="1297880"/>
          <a:ext cx="1780134" cy="1468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noProof="0" dirty="0"/>
            <a:t>Divided in seven zones for seven different treatments</a:t>
          </a:r>
        </a:p>
      </dsp:txBody>
      <dsp:txXfrm>
        <a:off x="2251629" y="1646291"/>
        <a:ext cx="1712558" cy="1086040"/>
      </dsp:txXfrm>
    </dsp:sp>
    <dsp:sp modelId="{02C34D78-4300-498C-82EE-D7A1C79B1EAF}">
      <dsp:nvSpPr>
        <dsp:cNvPr id="0" name=""/>
        <dsp:cNvSpPr/>
      </dsp:nvSpPr>
      <dsp:spPr>
        <a:xfrm>
          <a:off x="3221074" y="426009"/>
          <a:ext cx="2096820" cy="2096820"/>
        </a:xfrm>
        <a:prstGeom prst="circularArrow">
          <a:avLst>
            <a:gd name="adj1" fmla="val 2368"/>
            <a:gd name="adj2" fmla="val 286108"/>
            <a:gd name="adj3" fmla="val 19538382"/>
            <a:gd name="adj4" fmla="val 12575511"/>
            <a:gd name="adj5" fmla="val 2763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626D8-EBE1-4B9E-8035-88C6914B462E}">
      <dsp:nvSpPr>
        <dsp:cNvPr id="0" name=""/>
        <dsp:cNvSpPr/>
      </dsp:nvSpPr>
      <dsp:spPr>
        <a:xfrm>
          <a:off x="2613426" y="983257"/>
          <a:ext cx="1582342" cy="6292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noProof="0" dirty="0"/>
            <a:t>Region</a:t>
          </a:r>
        </a:p>
      </dsp:txBody>
      <dsp:txXfrm>
        <a:off x="2631856" y="1001687"/>
        <a:ext cx="1545482" cy="592385"/>
      </dsp:txXfrm>
    </dsp:sp>
    <dsp:sp modelId="{7AA182E7-360F-4FC3-A4ED-5166177675F8}">
      <dsp:nvSpPr>
        <dsp:cNvPr id="0" name=""/>
        <dsp:cNvSpPr/>
      </dsp:nvSpPr>
      <dsp:spPr>
        <a:xfrm>
          <a:off x="4432208" y="1297880"/>
          <a:ext cx="1780134" cy="1468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noProof="0" dirty="0"/>
            <a:t>Divided into three blocks for three different soil moisture contents</a:t>
          </a:r>
        </a:p>
      </dsp:txBody>
      <dsp:txXfrm>
        <a:off x="4465996" y="1331668"/>
        <a:ext cx="1712558" cy="1086040"/>
      </dsp:txXfrm>
    </dsp:sp>
    <dsp:sp modelId="{475752B1-86E4-4350-850B-C7ACA3D0C803}">
      <dsp:nvSpPr>
        <dsp:cNvPr id="0" name=""/>
        <dsp:cNvSpPr/>
      </dsp:nvSpPr>
      <dsp:spPr>
        <a:xfrm>
          <a:off x="4827793" y="2451496"/>
          <a:ext cx="1582342" cy="6292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noProof="0" dirty="0"/>
            <a:t>Zone</a:t>
          </a:r>
        </a:p>
      </dsp:txBody>
      <dsp:txXfrm>
        <a:off x="4846223" y="2469926"/>
        <a:ext cx="1545482" cy="5923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FCB47-467A-4872-BE68-222CFCAD8076}">
      <dsp:nvSpPr>
        <dsp:cNvPr id="0" name=""/>
        <dsp:cNvSpPr/>
      </dsp:nvSpPr>
      <dsp:spPr>
        <a:xfrm>
          <a:off x="0" y="2880777"/>
          <a:ext cx="5497380" cy="6302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noProof="0" dirty="0"/>
            <a:t>Development of several linear regression models to find best adjustment</a:t>
          </a:r>
        </a:p>
      </dsp:txBody>
      <dsp:txXfrm>
        <a:off x="0" y="2880777"/>
        <a:ext cx="5497380" cy="630243"/>
      </dsp:txXfrm>
    </dsp:sp>
    <dsp:sp modelId="{8F95D39A-CAF0-48BD-92C0-4A60FB1C7B8D}">
      <dsp:nvSpPr>
        <dsp:cNvPr id="0" name=""/>
        <dsp:cNvSpPr/>
      </dsp:nvSpPr>
      <dsp:spPr>
        <a:xfrm rot="10800000">
          <a:off x="0" y="1920916"/>
          <a:ext cx="5497380" cy="96931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noProof="0" dirty="0"/>
            <a:t>Calculation of reflectivity</a:t>
          </a:r>
        </a:p>
      </dsp:txBody>
      <dsp:txXfrm rot="10800000">
        <a:off x="0" y="1920916"/>
        <a:ext cx="5497380" cy="629831"/>
      </dsp:txXfrm>
    </dsp:sp>
    <dsp:sp modelId="{793B1EFE-67E2-4C46-87B8-C09560D61967}">
      <dsp:nvSpPr>
        <dsp:cNvPr id="0" name=""/>
        <dsp:cNvSpPr/>
      </dsp:nvSpPr>
      <dsp:spPr>
        <a:xfrm rot="10800000">
          <a:off x="0" y="961055"/>
          <a:ext cx="5497380" cy="96931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noProof="0" dirty="0"/>
            <a:t>Data processing</a:t>
          </a:r>
        </a:p>
      </dsp:txBody>
      <dsp:txXfrm rot="10800000">
        <a:off x="0" y="961055"/>
        <a:ext cx="5497380" cy="629831"/>
      </dsp:txXfrm>
    </dsp:sp>
    <dsp:sp modelId="{6FBED150-D50D-4F72-A2E2-A91B4976F549}">
      <dsp:nvSpPr>
        <dsp:cNvPr id="0" name=""/>
        <dsp:cNvSpPr/>
      </dsp:nvSpPr>
      <dsp:spPr>
        <a:xfrm rot="10800000">
          <a:off x="0" y="6418"/>
          <a:ext cx="5497380" cy="96931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noProof="0" dirty="0"/>
            <a:t>For each parcel</a:t>
          </a:r>
        </a:p>
      </dsp:txBody>
      <dsp:txXfrm rot="-10800000">
        <a:off x="0" y="6418"/>
        <a:ext cx="5497380" cy="340229"/>
      </dsp:txXfrm>
    </dsp:sp>
    <dsp:sp modelId="{45E2F326-9DA7-40C3-B97B-C5D9F2AFCEE0}">
      <dsp:nvSpPr>
        <dsp:cNvPr id="0" name=""/>
        <dsp:cNvSpPr/>
      </dsp:nvSpPr>
      <dsp:spPr>
        <a:xfrm>
          <a:off x="0" y="341423"/>
          <a:ext cx="2748689" cy="2898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noProof="0" dirty="0"/>
            <a:t>DMR measure of its centre</a:t>
          </a:r>
        </a:p>
      </dsp:txBody>
      <dsp:txXfrm>
        <a:off x="0" y="341423"/>
        <a:ext cx="2748689" cy="289825"/>
      </dsp:txXfrm>
    </dsp:sp>
    <dsp:sp modelId="{2C5AF316-091D-4F3D-A20A-EA950BE43FA2}">
      <dsp:nvSpPr>
        <dsp:cNvPr id="0" name=""/>
        <dsp:cNvSpPr/>
      </dsp:nvSpPr>
      <dsp:spPr>
        <a:xfrm>
          <a:off x="2748690" y="341423"/>
          <a:ext cx="2748689" cy="2898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noProof="0" dirty="0"/>
            <a:t>Probe measure of soil moisture</a:t>
          </a:r>
        </a:p>
      </dsp:txBody>
      <dsp:txXfrm>
        <a:off x="2748690" y="341423"/>
        <a:ext cx="2748689" cy="289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E3285-2731-482C-9BA1-6DB4E033BD3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C0F99-072F-4A56-BD7A-DE88D29F4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88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C0F99-072F-4A56-BD7A-DE88D29F43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01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C0F99-072F-4A56-BD7A-DE88D29F43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76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C0F99-072F-4A56-BD7A-DE88D29F43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58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C0F99-072F-4A56-BD7A-DE88D29F43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85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C0F99-072F-4A56-BD7A-DE88D29F43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45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C0F99-072F-4A56-BD7A-DE88D29F43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82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C0F99-072F-4A56-BD7A-DE88D29F43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48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C0F99-072F-4A56-BD7A-DE88D29F43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39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C0F99-072F-4A56-BD7A-DE88D29F43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3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C0F99-072F-4A56-BD7A-DE88D29F43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73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169088"/>
            <a:ext cx="8246070" cy="106893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251505"/>
            <a:ext cx="8246070" cy="610820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8302B928-D482-4F1C-B331-D0B05F43F3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7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-24235"/>
            <a:ext cx="8246070" cy="91623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5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7405"/>
            <a:ext cx="626090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0"/>
            <a:ext cx="8246070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48110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6093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48110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6093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F72A17-69DD-4339-87C4-72C6A7A9986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6.svg"/><Relationship Id="rId9" Type="http://schemas.microsoft.com/office/2007/relationships/diagramDrawing" Target="../diagrams/drawin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6.svg"/><Relationship Id="rId5" Type="http://schemas.openxmlformats.org/officeDocument/2006/relationships/image" Target="../media/image13.svg"/><Relationship Id="rId10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433880"/>
            <a:ext cx="8246070" cy="1068935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Análise</a:t>
            </a:r>
            <a:r>
              <a:rPr lang="en-GB" dirty="0"/>
              <a:t> do </a:t>
            </a:r>
            <a:r>
              <a:rPr lang="en-GB" dirty="0" err="1"/>
              <a:t>artigo</a:t>
            </a:r>
            <a:r>
              <a:rPr lang="en-GB" dirty="0"/>
              <a:t> “Relationship of Soil Moisture and Reflected GPS Signal Strength”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640685"/>
            <a:ext cx="8246070" cy="1221640"/>
          </a:xfrm>
        </p:spPr>
        <p:txBody>
          <a:bodyPr>
            <a:normAutofit fontScale="92500" lnSpcReduction="10000"/>
          </a:bodyPr>
          <a:lstStyle/>
          <a:p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Sílvia Mourão FC57541</a:t>
            </a:r>
          </a:p>
          <a:p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Mestrado em Engenharia </a:t>
            </a:r>
            <a:r>
              <a:rPr lang="pt-PT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Geoespacial</a:t>
            </a:r>
            <a:endParaRPr lang="pt-P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Geodesia Espacial 2021-2022</a:t>
            </a:r>
          </a:p>
          <a:p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Professor Virgílio Mendes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757792-7721-4746-991A-2AE35861D374}"/>
              </a:ext>
            </a:extLst>
          </p:cNvPr>
          <p:cNvSpPr txBox="1"/>
          <p:nvPr/>
        </p:nvSpPr>
        <p:spPr>
          <a:xfrm>
            <a:off x="6709870" y="2319079"/>
            <a:ext cx="2595985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Privette</a:t>
            </a:r>
            <a:r>
              <a:rPr lang="pt-P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III </a:t>
            </a:r>
            <a:r>
              <a:rPr lang="pt-PT" sz="1800" i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</a:t>
            </a:r>
            <a:r>
              <a:rPr lang="pt-PT" sz="18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al. </a:t>
            </a:r>
            <a:r>
              <a:rPr lang="pt-P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2016</a:t>
            </a:r>
            <a:endParaRPr lang="en-GB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Satellite outline">
            <a:extLst>
              <a:ext uri="{FF2B5EF4-FFF2-40B4-BE49-F238E27FC236}">
                <a16:creationId xmlns:a16="http://schemas.microsoft.com/office/drawing/2014/main" id="{25981F7B-E54F-34C3-1090-1CE733C64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919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7284E-6 L 0.22569 0.05124 C 0.27326 0.0608 0.34288 0.08735 0.41406 0.12161 C 0.49531 0.16019 0.55903 0.19722 0.60347 0.23087 L 0.81354 0.38796 " pathEditMode="relative" rAng="900000" ptsTypes="AAAAA">
                                      <p:cBhvr>
                                        <p:cTn id="6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15" y="1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453497-A5D6-6FC4-CAAE-1C9DA2DBD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425" y="433880"/>
            <a:ext cx="6260905" cy="572644"/>
          </a:xfrm>
        </p:spPr>
        <p:txBody>
          <a:bodyPr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GB" sz="3300" dirty="0"/>
              <a:t>Methodology</a:t>
            </a:r>
            <a:endParaRPr lang="pt-PT" sz="3300" dirty="0"/>
          </a:p>
        </p:txBody>
      </p:sp>
      <p:pic>
        <p:nvPicPr>
          <p:cNvPr id="5" name="Graphic 4" descr="Satellite outline">
            <a:extLst>
              <a:ext uri="{FF2B5EF4-FFF2-40B4-BE49-F238E27FC236}">
                <a16:creationId xmlns:a16="http://schemas.microsoft.com/office/drawing/2014/main" id="{9DB8FA8D-A106-C165-5F0C-5D4346A58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7080" y="1886406"/>
            <a:ext cx="914400" cy="914400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AA7AED7-E3AE-173D-FB01-F4080DFE93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3719169"/>
              </p:ext>
            </p:extLst>
          </p:nvPr>
        </p:nvGraphicFramePr>
        <p:xfrm>
          <a:off x="2281425" y="539750"/>
          <a:ext cx="641361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35003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9C6FD5-8414-67EF-8ADE-88EC4CCFB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130" y="1197405"/>
            <a:ext cx="5955495" cy="1988564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4D1DDDD6-53B6-0A99-8202-EA6F69E4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425" y="433880"/>
            <a:ext cx="6260905" cy="572644"/>
          </a:xfrm>
        </p:spPr>
        <p:txBody>
          <a:bodyPr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GB" sz="3300" dirty="0"/>
              <a:t>Methodology</a:t>
            </a:r>
            <a:endParaRPr lang="pt-PT" sz="330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86E064B-0B3B-F996-63C3-00EA94262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8237" y="3223676"/>
            <a:ext cx="6134093" cy="163864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Seven types of treatment:</a:t>
            </a:r>
          </a:p>
          <a:p>
            <a:pPr lvl="1"/>
            <a:r>
              <a:rPr lang="en-US" dirty="0"/>
              <a:t>1-3 Rye plantation with 3 different densities</a:t>
            </a:r>
          </a:p>
          <a:p>
            <a:pPr lvl="1"/>
            <a:r>
              <a:rPr lang="en-US" dirty="0"/>
              <a:t>4 Naked soil not compacted</a:t>
            </a:r>
          </a:p>
          <a:p>
            <a:pPr lvl="1"/>
            <a:r>
              <a:rPr lang="en-US" dirty="0"/>
              <a:t>5-7 Naked soil with 3 different levels of compaction</a:t>
            </a:r>
          </a:p>
          <a:p>
            <a:pPr lvl="1"/>
            <a:endParaRPr lang="en-US" dirty="0"/>
          </a:p>
        </p:txBody>
      </p:sp>
      <p:pic>
        <p:nvPicPr>
          <p:cNvPr id="7" name="Graphic 6" descr="Satellite outline">
            <a:extLst>
              <a:ext uri="{FF2B5EF4-FFF2-40B4-BE49-F238E27FC236}">
                <a16:creationId xmlns:a16="http://schemas.microsoft.com/office/drawing/2014/main" id="{CC7C4745-5EA2-5650-72FC-E3279474D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7080" y="18864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9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88436DF-70A5-B536-E3EA-24E90EF21F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2535579"/>
              </p:ext>
            </p:extLst>
          </p:nvPr>
        </p:nvGraphicFramePr>
        <p:xfrm>
          <a:off x="2739540" y="1197405"/>
          <a:ext cx="5497380" cy="3512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itle 3">
            <a:extLst>
              <a:ext uri="{FF2B5EF4-FFF2-40B4-BE49-F238E27FC236}">
                <a16:creationId xmlns:a16="http://schemas.microsoft.com/office/drawing/2014/main" id="{1CB58A4C-6211-C357-2E3B-12E858F7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425" y="433880"/>
            <a:ext cx="6260905" cy="572644"/>
          </a:xfrm>
        </p:spPr>
        <p:txBody>
          <a:bodyPr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GB" sz="3300" dirty="0"/>
              <a:t>Methodology</a:t>
            </a:r>
            <a:endParaRPr lang="pt-PT" sz="3300" dirty="0"/>
          </a:p>
        </p:txBody>
      </p:sp>
      <p:pic>
        <p:nvPicPr>
          <p:cNvPr id="16" name="Graphic 15" descr="Satellite outline">
            <a:extLst>
              <a:ext uri="{FF2B5EF4-FFF2-40B4-BE49-F238E27FC236}">
                <a16:creationId xmlns:a16="http://schemas.microsoft.com/office/drawing/2014/main" id="{C86E46E7-DBE1-91F9-49AB-EFBFD7221C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7080" y="18864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4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>
            <a:extLst>
              <a:ext uri="{FF2B5EF4-FFF2-40B4-BE49-F238E27FC236}">
                <a16:creationId xmlns:a16="http://schemas.microsoft.com/office/drawing/2014/main" id="{1CB58A4C-6211-C357-2E3B-12E858F7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425" y="433880"/>
            <a:ext cx="6260905" cy="572644"/>
          </a:xfrm>
        </p:spPr>
        <p:txBody>
          <a:bodyPr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GB" sz="3300" dirty="0"/>
              <a:t>Results</a:t>
            </a:r>
            <a:endParaRPr lang="pt-PT" sz="3300" dirty="0"/>
          </a:p>
        </p:txBody>
      </p:sp>
      <p:pic>
        <p:nvPicPr>
          <p:cNvPr id="16" name="Graphic 15" descr="Satellite outline">
            <a:extLst>
              <a:ext uri="{FF2B5EF4-FFF2-40B4-BE49-F238E27FC236}">
                <a16:creationId xmlns:a16="http://schemas.microsoft.com/office/drawing/2014/main" id="{C86E46E7-DBE1-91F9-49AB-EFBFD7221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7080" y="1886406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213E54-5326-54F1-3A38-B1AFA560BD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27" r="15085" b="12969"/>
          <a:stretch/>
        </p:blipFill>
        <p:spPr>
          <a:xfrm>
            <a:off x="3503065" y="2185406"/>
            <a:ext cx="3206805" cy="2524214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2AA4FF4-6412-69ED-5324-10C2798F6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5072" y="1197405"/>
            <a:ext cx="6337258" cy="1068936"/>
          </a:xfrm>
        </p:spPr>
        <p:txBody>
          <a:bodyPr>
            <a:normAutofit/>
          </a:bodyPr>
          <a:lstStyle/>
          <a:p>
            <a:r>
              <a:rPr lang="en-US" sz="2600" dirty="0"/>
              <a:t>Relationship between soil moisture content and reflectivity – R² =0.788</a:t>
            </a:r>
          </a:p>
        </p:txBody>
      </p:sp>
    </p:spTree>
    <p:extLst>
      <p:ext uri="{BB962C8B-B14F-4D97-AF65-F5344CB8AC3E}">
        <p14:creationId xmlns:p14="http://schemas.microsoft.com/office/powerpoint/2010/main" val="330586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>
            <a:extLst>
              <a:ext uri="{FF2B5EF4-FFF2-40B4-BE49-F238E27FC236}">
                <a16:creationId xmlns:a16="http://schemas.microsoft.com/office/drawing/2014/main" id="{1CB58A4C-6211-C357-2E3B-12E858F7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425" y="433880"/>
            <a:ext cx="6260905" cy="572644"/>
          </a:xfrm>
        </p:spPr>
        <p:txBody>
          <a:bodyPr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GB" sz="3300" dirty="0"/>
              <a:t>Results</a:t>
            </a:r>
            <a:endParaRPr lang="pt-PT" sz="3300" dirty="0"/>
          </a:p>
        </p:txBody>
      </p:sp>
      <p:pic>
        <p:nvPicPr>
          <p:cNvPr id="16" name="Graphic 15" descr="Satellite outline">
            <a:extLst>
              <a:ext uri="{FF2B5EF4-FFF2-40B4-BE49-F238E27FC236}">
                <a16:creationId xmlns:a16="http://schemas.microsoft.com/office/drawing/2014/main" id="{C86E46E7-DBE1-91F9-49AB-EFBFD7221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7080" y="1886406"/>
            <a:ext cx="914400" cy="914400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2AA4FF4-6412-69ED-5324-10C2798F6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5072" y="1197405"/>
            <a:ext cx="6337258" cy="10689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Breakdown by type of treatment and type of soil does not have a significant impact on the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17E466-CD21-AFAE-57C2-42685D47B8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68" t="4132" r="8268" b="17361"/>
          <a:stretch/>
        </p:blipFill>
        <p:spPr>
          <a:xfrm>
            <a:off x="2032304" y="2266341"/>
            <a:ext cx="3359510" cy="26596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4D04AE-994D-AA56-D9BB-F806A757F3F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628299" y="2347234"/>
            <a:ext cx="3066736" cy="25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9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>
            <a:extLst>
              <a:ext uri="{FF2B5EF4-FFF2-40B4-BE49-F238E27FC236}">
                <a16:creationId xmlns:a16="http://schemas.microsoft.com/office/drawing/2014/main" id="{1CB58A4C-6211-C357-2E3B-12E858F7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425" y="433880"/>
            <a:ext cx="6260905" cy="572644"/>
          </a:xfrm>
        </p:spPr>
        <p:txBody>
          <a:bodyPr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GB" sz="3300" dirty="0"/>
              <a:t>Results</a:t>
            </a:r>
            <a:endParaRPr lang="pt-PT" sz="3300" dirty="0"/>
          </a:p>
        </p:txBody>
      </p:sp>
      <p:pic>
        <p:nvPicPr>
          <p:cNvPr id="16" name="Graphic 15" descr="Satellite outline">
            <a:extLst>
              <a:ext uri="{FF2B5EF4-FFF2-40B4-BE49-F238E27FC236}">
                <a16:creationId xmlns:a16="http://schemas.microsoft.com/office/drawing/2014/main" id="{C86E46E7-DBE1-91F9-49AB-EFBFD7221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7080" y="1886406"/>
            <a:ext cx="914400" cy="914400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2AA4FF4-6412-69ED-5324-10C2798F6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5071" y="1197405"/>
            <a:ext cx="6489963" cy="12216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Further models were constructed for the influence of biomass and compaction.</a:t>
            </a:r>
          </a:p>
          <a:p>
            <a:r>
              <a:rPr lang="en-US" dirty="0"/>
              <a:t>No significant influence was discovered.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81F0CE-4DE7-C755-DF94-FC9501F925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2412" y="2820757"/>
            <a:ext cx="7015280" cy="183878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254BF0F-575E-6B33-1454-BED1E3850069}"/>
              </a:ext>
            </a:extLst>
          </p:cNvPr>
          <p:cNvSpPr/>
          <p:nvPr/>
        </p:nvSpPr>
        <p:spPr>
          <a:xfrm>
            <a:off x="4113884" y="3487980"/>
            <a:ext cx="763525" cy="15270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BF2DC5-8164-D1EB-8F0F-01478134EA0C}"/>
              </a:ext>
            </a:extLst>
          </p:cNvPr>
          <p:cNvSpPr/>
          <p:nvPr/>
        </p:nvSpPr>
        <p:spPr>
          <a:xfrm>
            <a:off x="7850038" y="3491356"/>
            <a:ext cx="763525" cy="15270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4D9E8D-0221-92C9-86AD-7048C5891F38}"/>
              </a:ext>
            </a:extLst>
          </p:cNvPr>
          <p:cNvSpPr/>
          <p:nvPr/>
        </p:nvSpPr>
        <p:spPr>
          <a:xfrm>
            <a:off x="4129361" y="3740151"/>
            <a:ext cx="763525" cy="15270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6E30ED-E0AA-74E5-7AC4-D9D7E51B6638}"/>
              </a:ext>
            </a:extLst>
          </p:cNvPr>
          <p:cNvSpPr/>
          <p:nvPr/>
        </p:nvSpPr>
        <p:spPr>
          <a:xfrm>
            <a:off x="7850037" y="3701745"/>
            <a:ext cx="763525" cy="15270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909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>
            <a:extLst>
              <a:ext uri="{FF2B5EF4-FFF2-40B4-BE49-F238E27FC236}">
                <a16:creationId xmlns:a16="http://schemas.microsoft.com/office/drawing/2014/main" id="{1CB58A4C-6211-C357-2E3B-12E858F7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425" y="433880"/>
            <a:ext cx="6260905" cy="572644"/>
          </a:xfrm>
        </p:spPr>
        <p:txBody>
          <a:bodyPr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GB" sz="3300" dirty="0"/>
              <a:t>Results</a:t>
            </a:r>
            <a:endParaRPr lang="pt-PT" sz="3300" dirty="0"/>
          </a:p>
        </p:txBody>
      </p:sp>
      <p:pic>
        <p:nvPicPr>
          <p:cNvPr id="16" name="Graphic 15" descr="Satellite outline">
            <a:extLst>
              <a:ext uri="{FF2B5EF4-FFF2-40B4-BE49-F238E27FC236}">
                <a16:creationId xmlns:a16="http://schemas.microsoft.com/office/drawing/2014/main" id="{C86E46E7-DBE1-91F9-49AB-EFBFD7221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7080" y="1886406"/>
            <a:ext cx="914400" cy="914400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2AA4FF4-6412-69ED-5324-10C2798F6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5071" y="1197405"/>
            <a:ext cx="6489963" cy="12216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Further models were constructed for the influence of biomass and compaction.</a:t>
            </a:r>
          </a:p>
          <a:p>
            <a:r>
              <a:rPr lang="en-US" dirty="0"/>
              <a:t>No significant influence was discovered.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29065B-E847-817A-F688-D5F2863AF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4474" y="2800806"/>
            <a:ext cx="7091155" cy="190881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37EA53C-23CB-1482-20DD-A38980D253AA}"/>
              </a:ext>
            </a:extLst>
          </p:cNvPr>
          <p:cNvSpPr/>
          <p:nvPr/>
        </p:nvSpPr>
        <p:spPr>
          <a:xfrm>
            <a:off x="4113884" y="3487980"/>
            <a:ext cx="763525" cy="15270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241E73-5469-96E5-E637-B16CA0354256}"/>
              </a:ext>
            </a:extLst>
          </p:cNvPr>
          <p:cNvSpPr/>
          <p:nvPr/>
        </p:nvSpPr>
        <p:spPr>
          <a:xfrm>
            <a:off x="4113884" y="3741314"/>
            <a:ext cx="763525" cy="15270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5894F6-C168-A561-1A10-99D40C317756}"/>
              </a:ext>
            </a:extLst>
          </p:cNvPr>
          <p:cNvSpPr/>
          <p:nvPr/>
        </p:nvSpPr>
        <p:spPr>
          <a:xfrm>
            <a:off x="7913533" y="3487980"/>
            <a:ext cx="763525" cy="15270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877AE0-57CE-43DE-F3B9-28091B4A6A57}"/>
              </a:ext>
            </a:extLst>
          </p:cNvPr>
          <p:cNvSpPr/>
          <p:nvPr/>
        </p:nvSpPr>
        <p:spPr>
          <a:xfrm>
            <a:off x="7931509" y="3741314"/>
            <a:ext cx="763525" cy="15270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686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>
            <a:extLst>
              <a:ext uri="{FF2B5EF4-FFF2-40B4-BE49-F238E27FC236}">
                <a16:creationId xmlns:a16="http://schemas.microsoft.com/office/drawing/2014/main" id="{1CB58A4C-6211-C357-2E3B-12E858F7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425" y="433880"/>
            <a:ext cx="6260905" cy="572644"/>
          </a:xfrm>
        </p:spPr>
        <p:txBody>
          <a:bodyPr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GB" sz="3300" dirty="0"/>
              <a:t>Results</a:t>
            </a:r>
            <a:endParaRPr lang="pt-PT" sz="3300" dirty="0"/>
          </a:p>
        </p:txBody>
      </p:sp>
      <p:pic>
        <p:nvPicPr>
          <p:cNvPr id="16" name="Graphic 15" descr="Satellite outline">
            <a:extLst>
              <a:ext uri="{FF2B5EF4-FFF2-40B4-BE49-F238E27FC236}">
                <a16:creationId xmlns:a16="http://schemas.microsoft.com/office/drawing/2014/main" id="{C86E46E7-DBE1-91F9-49AB-EFBFD7221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7080" y="1886406"/>
            <a:ext cx="914400" cy="914400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2AA4FF4-6412-69ED-5324-10C2798F6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5071" y="1197405"/>
            <a:ext cx="6489963" cy="122164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model was created to evaluate the how the relationship between reflected GPS signal and soil moisture changed with depth of soil sample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93576A-B270-7E94-0EE4-9493F45C51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599" r="9739" b="18825"/>
          <a:stretch/>
        </p:blipFill>
        <p:spPr>
          <a:xfrm>
            <a:off x="4113885" y="2428760"/>
            <a:ext cx="2812766" cy="22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9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>
            <a:extLst>
              <a:ext uri="{FF2B5EF4-FFF2-40B4-BE49-F238E27FC236}">
                <a16:creationId xmlns:a16="http://schemas.microsoft.com/office/drawing/2014/main" id="{1CB58A4C-6211-C357-2E3B-12E858F7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425" y="433880"/>
            <a:ext cx="6260905" cy="572644"/>
          </a:xfrm>
        </p:spPr>
        <p:txBody>
          <a:bodyPr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GB" sz="3300" dirty="0"/>
              <a:t>Conclusion</a:t>
            </a:r>
            <a:endParaRPr lang="pt-PT" sz="3300" dirty="0"/>
          </a:p>
        </p:txBody>
      </p:sp>
      <p:pic>
        <p:nvPicPr>
          <p:cNvPr id="16" name="Graphic 15" descr="Satellite outline">
            <a:extLst>
              <a:ext uri="{FF2B5EF4-FFF2-40B4-BE49-F238E27FC236}">
                <a16:creationId xmlns:a16="http://schemas.microsoft.com/office/drawing/2014/main" id="{C86E46E7-DBE1-91F9-49AB-EFBFD7221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7080" y="1886406"/>
            <a:ext cx="914400" cy="914400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2AA4FF4-6412-69ED-5324-10C2798F6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5071" y="1197405"/>
            <a:ext cx="6489963" cy="3664920"/>
          </a:xfrm>
        </p:spPr>
        <p:txBody>
          <a:bodyPr>
            <a:normAutofit fontScale="92500"/>
          </a:bodyPr>
          <a:lstStyle/>
          <a:p>
            <a:r>
              <a:rPr lang="en-US" dirty="0"/>
              <a:t>A significant relationship was found between reflectivity index and soil moisture</a:t>
            </a:r>
          </a:p>
          <a:p>
            <a:r>
              <a:rPr lang="en-US" dirty="0"/>
              <a:t>RI increases 0.02 per percent of soil moisture content</a:t>
            </a:r>
          </a:p>
          <a:p>
            <a:r>
              <a:rPr lang="en-US" dirty="0"/>
              <a:t>Other factors investigated in the study do not influence this result significantly</a:t>
            </a:r>
          </a:p>
          <a:p>
            <a:r>
              <a:rPr lang="en-US" dirty="0"/>
              <a:t>This technology has potential to estimate soil moisture for precision agriculture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9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1C8C6-A8C9-0A6D-C89A-EB0F6514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Article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DA53F-1236-2F5C-41E2-2ECF3D2B5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655520"/>
            <a:ext cx="8246070" cy="3054100"/>
          </a:xfrm>
        </p:spPr>
        <p:txBody>
          <a:bodyPr/>
          <a:lstStyle/>
          <a:p>
            <a:r>
              <a:rPr lang="en-GB" dirty="0" err="1"/>
              <a:t>Privette</a:t>
            </a:r>
            <a:r>
              <a:rPr lang="en-GB" dirty="0"/>
              <a:t> III, C. V., </a:t>
            </a:r>
            <a:r>
              <a:rPr lang="en-GB" dirty="0" err="1"/>
              <a:t>Khalilian</a:t>
            </a:r>
            <a:r>
              <a:rPr lang="en-GB" dirty="0"/>
              <a:t>, A., Bridges, W., </a:t>
            </a:r>
            <a:r>
              <a:rPr lang="en-GB" dirty="0" err="1"/>
              <a:t>Katzberg</a:t>
            </a:r>
            <a:r>
              <a:rPr lang="en-GB" dirty="0"/>
              <a:t>, S., Torres, O., Han, Y. J., Maja, J. M., </a:t>
            </a:r>
            <a:r>
              <a:rPr lang="en-GB" dirty="0" err="1"/>
              <a:t>Qiao</a:t>
            </a:r>
            <a:r>
              <a:rPr lang="en-GB" dirty="0"/>
              <a:t>, X. (2016). “Relationship of Soil Moisture and Reflected GPS Signal Strength.” Advances in Remote Sensing, Vol. 5, No. 1, pp. 18–27.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0207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7597" y="0"/>
            <a:ext cx="2103338" cy="89199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</a:t>
            </a:r>
            <a:endParaRPr lang="en-GB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0AC0327-DF53-98FC-EF33-BCA3A9A404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68333"/>
              </p:ext>
            </p:extLst>
          </p:nvPr>
        </p:nvGraphicFramePr>
        <p:xfrm>
          <a:off x="143554" y="1044700"/>
          <a:ext cx="8856891" cy="3970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Graphic 12" descr="Satellite outline">
            <a:extLst>
              <a:ext uri="{FF2B5EF4-FFF2-40B4-BE49-F238E27FC236}">
                <a16:creationId xmlns:a16="http://schemas.microsoft.com/office/drawing/2014/main" id="{DDA06207-D318-6799-B7DE-FB8C5E243E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4375" y="30298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58025E-6 L 0.7684 3.58025E-6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sz="3600" dirty="0"/>
              <a:t>Introduction and State of the Art</a:t>
            </a:r>
            <a:endParaRPr lang="pt-PT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61067" y="1502814"/>
            <a:ext cx="6433968" cy="2595985"/>
          </a:xfrm>
        </p:spPr>
        <p:txBody>
          <a:bodyPr>
            <a:normAutofit/>
          </a:bodyPr>
          <a:lstStyle/>
          <a:p>
            <a:r>
              <a:rPr lang="en-US" sz="2600" dirty="0"/>
              <a:t>Objective: Determine the relationship between reflected GPS signal and soil moisture content</a:t>
            </a:r>
          </a:p>
          <a:p>
            <a:r>
              <a:rPr lang="en-US" sz="2600" dirty="0"/>
              <a:t>Application in precision agriculture – variable rate irrigation</a:t>
            </a:r>
          </a:p>
        </p:txBody>
      </p:sp>
      <p:pic>
        <p:nvPicPr>
          <p:cNvPr id="6" name="Graphic 5" descr="Satellite outline">
            <a:extLst>
              <a:ext uri="{FF2B5EF4-FFF2-40B4-BE49-F238E27FC236}">
                <a16:creationId xmlns:a16="http://schemas.microsoft.com/office/drawing/2014/main" id="{B538E357-F79B-2BB1-0C99-BCF2766C4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080" y="18864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sz="3600" dirty="0"/>
              <a:t>Introduction and State of the Art</a:t>
            </a:r>
            <a:endParaRPr lang="pt-PT" sz="3600" dirty="0"/>
          </a:p>
        </p:txBody>
      </p:sp>
      <p:pic>
        <p:nvPicPr>
          <p:cNvPr id="1026" name="Picture 2" descr="Details are in the caption following the image">
            <a:extLst>
              <a:ext uri="{FF2B5EF4-FFF2-40B4-BE49-F238E27FC236}">
                <a16:creationId xmlns:a16="http://schemas.microsoft.com/office/drawing/2014/main" id="{4F817F38-46A1-6A2A-4E37-8F23A02AF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237" y="2505831"/>
            <a:ext cx="2172936" cy="220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ails are in the caption following the image">
            <a:extLst>
              <a:ext uri="{FF2B5EF4-FFF2-40B4-BE49-F238E27FC236}">
                <a16:creationId xmlns:a16="http://schemas.microsoft.com/office/drawing/2014/main" id="{CEC97427-F17E-2790-32CE-63FD27A395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68" t="2856" r="3220" b="51333"/>
          <a:stretch/>
        </p:blipFill>
        <p:spPr bwMode="auto">
          <a:xfrm>
            <a:off x="4707967" y="2505831"/>
            <a:ext cx="3512216" cy="211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3C0FBA36-B1CE-E0F3-AE85-90A66EB3E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5072" y="1197405"/>
            <a:ext cx="6260905" cy="1832460"/>
          </a:xfrm>
        </p:spPr>
        <p:txBody>
          <a:bodyPr>
            <a:normAutofit/>
          </a:bodyPr>
          <a:lstStyle/>
          <a:p>
            <a:r>
              <a:rPr lang="en-US" sz="2600" dirty="0"/>
              <a:t>Main methods used currently are probes and microwave remote sensing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9637DE3-F5E8-9FB6-55F3-4C01E44F1D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8" t="66894" r="6554" b="4966"/>
          <a:stretch/>
        </p:blipFill>
        <p:spPr bwMode="auto">
          <a:xfrm>
            <a:off x="4710085" y="2266340"/>
            <a:ext cx="3526835" cy="2595985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0" name="Graphic 9" descr="Satellite outline">
            <a:extLst>
              <a:ext uri="{FF2B5EF4-FFF2-40B4-BE49-F238E27FC236}">
                <a16:creationId xmlns:a16="http://schemas.microsoft.com/office/drawing/2014/main" id="{E490BD92-2B38-7420-1175-752CF3095F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7080" y="18864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8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453497-A5D6-6FC4-CAAE-1C9DA2DBD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425" y="433880"/>
            <a:ext cx="6260905" cy="572644"/>
          </a:xfrm>
        </p:spPr>
        <p:txBody>
          <a:bodyPr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GB" sz="3200" dirty="0"/>
              <a:t>Introduction and State of the Art</a:t>
            </a:r>
            <a:endParaRPr lang="pt-PT" sz="320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A33C84B-FB07-9FBD-6D77-F6BF069E8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5072" y="1197404"/>
            <a:ext cx="6260905" cy="2137871"/>
          </a:xfrm>
        </p:spPr>
        <p:txBody>
          <a:bodyPr>
            <a:normAutofit/>
          </a:bodyPr>
          <a:lstStyle/>
          <a:p>
            <a:r>
              <a:rPr lang="en-US" sz="2600" dirty="0"/>
              <a:t>Problems with these methods:</a:t>
            </a:r>
          </a:p>
          <a:p>
            <a:r>
              <a:rPr lang="en-US" sz="2600" dirty="0"/>
              <a:t>High number of probes required for adequate characterization of a field</a:t>
            </a:r>
          </a:p>
          <a:p>
            <a:r>
              <a:rPr lang="en-US" sz="2600" dirty="0"/>
              <a:t>Low availability of satellite images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520DE3E-361F-6579-AC56-DCAAD436919F}"/>
              </a:ext>
            </a:extLst>
          </p:cNvPr>
          <p:cNvSpPr txBox="1">
            <a:spLocks/>
          </p:cNvSpPr>
          <p:nvPr/>
        </p:nvSpPr>
        <p:spPr>
          <a:xfrm>
            <a:off x="2205072" y="4315330"/>
            <a:ext cx="6642668" cy="635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Not adequate for real time measurements</a:t>
            </a:r>
            <a:endParaRPr lang="pt-PT" sz="2600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B06D466-2048-4437-FE05-0D3239C50158}"/>
              </a:ext>
            </a:extLst>
          </p:cNvPr>
          <p:cNvSpPr/>
          <p:nvPr/>
        </p:nvSpPr>
        <p:spPr>
          <a:xfrm>
            <a:off x="5106467" y="3324146"/>
            <a:ext cx="610820" cy="8919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1" name="Graphic 10" descr="Satellite outline">
            <a:extLst>
              <a:ext uri="{FF2B5EF4-FFF2-40B4-BE49-F238E27FC236}">
                <a16:creationId xmlns:a16="http://schemas.microsoft.com/office/drawing/2014/main" id="{4FF77815-B53B-7BF5-898D-2AAD45117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7080" y="18864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2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CA67049D-6AE7-772E-F08E-932E7E998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5072" y="1197404"/>
            <a:ext cx="6260905" cy="2137871"/>
          </a:xfrm>
        </p:spPr>
        <p:txBody>
          <a:bodyPr>
            <a:normAutofit/>
          </a:bodyPr>
          <a:lstStyle/>
          <a:p>
            <a:r>
              <a:rPr lang="en-US" sz="2600" dirty="0"/>
              <a:t>Different approach: use of Delay </a:t>
            </a:r>
            <a:r>
              <a:rPr lang="en-US" sz="2600" dirty="0" err="1"/>
              <a:t>Maping</a:t>
            </a:r>
            <a:r>
              <a:rPr lang="en-US" sz="2600" dirty="0"/>
              <a:t> Receiver to record reflected GPS signal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286859-6D17-7E10-605C-69AAAE260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425" y="433880"/>
            <a:ext cx="6260905" cy="572644"/>
          </a:xfrm>
        </p:spPr>
        <p:txBody>
          <a:bodyPr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GB" sz="3200" dirty="0"/>
              <a:t>Introduction and State of the Art</a:t>
            </a:r>
            <a:endParaRPr lang="pt-PT" sz="3200" dirty="0"/>
          </a:p>
        </p:txBody>
      </p:sp>
      <p:pic>
        <p:nvPicPr>
          <p:cNvPr id="6" name="Graphic 5" descr="Plant With Roots outline">
            <a:extLst>
              <a:ext uri="{FF2B5EF4-FFF2-40B4-BE49-F238E27FC236}">
                <a16:creationId xmlns:a16="http://schemas.microsoft.com/office/drawing/2014/main" id="{9BB005E2-4507-871B-C33B-A7B423829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9177" y="4098800"/>
            <a:ext cx="914400" cy="914400"/>
          </a:xfrm>
          <a:prstGeom prst="rect">
            <a:avLst/>
          </a:prstGeom>
        </p:spPr>
      </p:pic>
      <p:pic>
        <p:nvPicPr>
          <p:cNvPr id="8" name="Graphic 7" descr="Satellite outline">
            <a:extLst>
              <a:ext uri="{FF2B5EF4-FFF2-40B4-BE49-F238E27FC236}">
                <a16:creationId xmlns:a16="http://schemas.microsoft.com/office/drawing/2014/main" id="{DA696B9E-9865-B8AD-987F-819E27B877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31510" y="5320440"/>
            <a:ext cx="914400" cy="914400"/>
          </a:xfrm>
          <a:prstGeom prst="rect">
            <a:avLst/>
          </a:prstGeom>
        </p:spPr>
      </p:pic>
      <p:pic>
        <p:nvPicPr>
          <p:cNvPr id="10" name="Graphic 9" descr="Alterations &amp; Tailoring outline">
            <a:extLst>
              <a:ext uri="{FF2B5EF4-FFF2-40B4-BE49-F238E27FC236}">
                <a16:creationId xmlns:a16="http://schemas.microsoft.com/office/drawing/2014/main" id="{2937219F-BE60-3C6E-AE74-AB817FF627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65415" y="3678403"/>
            <a:ext cx="458296" cy="458296"/>
          </a:xfrm>
          <a:prstGeom prst="rect">
            <a:avLst/>
          </a:prstGeom>
        </p:spPr>
      </p:pic>
      <p:pic>
        <p:nvPicPr>
          <p:cNvPr id="13" name="Graphic 12" descr="Wireless router with solid fill">
            <a:extLst>
              <a:ext uri="{FF2B5EF4-FFF2-40B4-BE49-F238E27FC236}">
                <a16:creationId xmlns:a16="http://schemas.microsoft.com/office/drawing/2014/main" id="{BAFCBD7D-C794-C29E-D556-FB2BD3C441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49177" y="2399907"/>
            <a:ext cx="914400" cy="914400"/>
          </a:xfrm>
          <a:prstGeom prst="rect">
            <a:avLst/>
          </a:prstGeom>
        </p:spPr>
      </p:pic>
      <p:pic>
        <p:nvPicPr>
          <p:cNvPr id="14" name="Graphic 13" descr="Wireless router with solid fill">
            <a:extLst>
              <a:ext uri="{FF2B5EF4-FFF2-40B4-BE49-F238E27FC236}">
                <a16:creationId xmlns:a16="http://schemas.microsoft.com/office/drawing/2014/main" id="{BF5E9F70-0C95-DBCC-A988-1B8285352A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V="1">
            <a:off x="4649177" y="2857108"/>
            <a:ext cx="914400" cy="914398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F1385-628A-9DF7-5273-7416424C4F28}"/>
              </a:ext>
            </a:extLst>
          </p:cNvPr>
          <p:cNvCxnSpPr>
            <a:cxnSpLocks/>
          </p:cNvCxnSpPr>
          <p:nvPr/>
        </p:nvCxnSpPr>
        <p:spPr>
          <a:xfrm flipH="1">
            <a:off x="5793640" y="2629014"/>
            <a:ext cx="1374345" cy="954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CAEF55-5EE6-A649-90F5-1992983477D2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5563577" y="2800806"/>
            <a:ext cx="1674677" cy="1755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8DAB94-6144-A635-8E4C-7E5847F1C726}"/>
              </a:ext>
            </a:extLst>
          </p:cNvPr>
          <p:cNvCxnSpPr/>
          <p:nvPr/>
        </p:nvCxnSpPr>
        <p:spPr>
          <a:xfrm flipV="1">
            <a:off x="5106377" y="3640685"/>
            <a:ext cx="0" cy="30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Graphic 20" descr="Satellite outline">
            <a:extLst>
              <a:ext uri="{FF2B5EF4-FFF2-40B4-BE49-F238E27FC236}">
                <a16:creationId xmlns:a16="http://schemas.microsoft.com/office/drawing/2014/main" id="{53976EB1-9D53-C095-3F90-98D6C0B692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7080" y="18864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4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7284E-6 L -0.08386 0.05093 C -0.10174 0.0608 -0.125 0.08395 -0.14705 0.11142 C -0.17327 0.14414 -0.19236 0.17377 -0.2033 0.19908 L -0.25903 0.32161 " pathEditMode="relative" rAng="19500000" ptsTypes="AAAAA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89" y="1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155 L -0.00417 -0.17685 C -0.00503 -0.21358 -0.00989 -0.26883 -0.01701 -0.32531 C -0.02552 -0.38827 -0.0342 -0.43858 -0.04253 -0.47284 L -0.08246 -0.63611 " pathEditMode="relative" rAng="4620000" ptsTypes="AAAAA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-3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286859-6D17-7E10-605C-69AAAE260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425" y="433880"/>
            <a:ext cx="6260905" cy="572644"/>
          </a:xfrm>
        </p:spPr>
        <p:txBody>
          <a:bodyPr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GB" sz="3200" dirty="0"/>
              <a:t>Introduction and State of the Art</a:t>
            </a:r>
            <a:endParaRPr lang="pt-PT" sz="3200" dirty="0"/>
          </a:p>
        </p:txBody>
      </p:sp>
      <p:pic>
        <p:nvPicPr>
          <p:cNvPr id="21" name="Graphic 20" descr="Satellite outline">
            <a:extLst>
              <a:ext uri="{FF2B5EF4-FFF2-40B4-BE49-F238E27FC236}">
                <a16:creationId xmlns:a16="http://schemas.microsoft.com/office/drawing/2014/main" id="{53976EB1-9D53-C095-3F90-98D6C0B69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080" y="1886406"/>
            <a:ext cx="914400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7A4A8A-E754-FAF2-AF8A-94A906F40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245" y="1194146"/>
            <a:ext cx="4744541" cy="355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31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453497-A5D6-6FC4-CAAE-1C9DA2DBD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425" y="433880"/>
            <a:ext cx="6260905" cy="572644"/>
          </a:xfrm>
        </p:spPr>
        <p:txBody>
          <a:bodyPr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GB" sz="3300" dirty="0"/>
              <a:t>Area of Study</a:t>
            </a:r>
            <a:endParaRPr lang="pt-PT" sz="330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A33C84B-FB07-9FBD-6D77-F6BF069E8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5072" y="1197404"/>
            <a:ext cx="6260905" cy="2137871"/>
          </a:xfrm>
        </p:spPr>
        <p:txBody>
          <a:bodyPr>
            <a:normAutofit/>
          </a:bodyPr>
          <a:lstStyle/>
          <a:p>
            <a:r>
              <a:rPr lang="en-US" sz="2600" dirty="0"/>
              <a:t>Agricultural field in South Carolina</a:t>
            </a:r>
          </a:p>
          <a:p>
            <a:r>
              <a:rPr lang="en-US" sz="2600" dirty="0"/>
              <a:t>2.5 ha area</a:t>
            </a:r>
          </a:p>
          <a:p>
            <a:r>
              <a:rPr lang="en-US" sz="2600" dirty="0"/>
              <a:t>Three different types of soil with different compositions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7AB4D3-8D6D-258C-A348-4536D4075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061" y="3346021"/>
            <a:ext cx="6638925" cy="1200150"/>
          </a:xfrm>
          <a:prstGeom prst="rect">
            <a:avLst/>
          </a:prstGeom>
        </p:spPr>
      </p:pic>
      <p:pic>
        <p:nvPicPr>
          <p:cNvPr id="10" name="Graphic 9" descr="Satellite outline">
            <a:extLst>
              <a:ext uri="{FF2B5EF4-FFF2-40B4-BE49-F238E27FC236}">
                <a16:creationId xmlns:a16="http://schemas.microsoft.com/office/drawing/2014/main" id="{5FDA0D41-53D6-964B-9343-007066AB8D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7080" y="18864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6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472</Words>
  <Application>Microsoft Office PowerPoint</Application>
  <PresentationFormat>On-screen Show (16:9)</PresentationFormat>
  <Paragraphs>77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Análise do artigo “Relationship of Soil Moisture and Reflected GPS Signal Strength” </vt:lpstr>
      <vt:lpstr>Article</vt:lpstr>
      <vt:lpstr>Index</vt:lpstr>
      <vt:lpstr>Introduction and State of the Art</vt:lpstr>
      <vt:lpstr>Introduction and State of the Art</vt:lpstr>
      <vt:lpstr>Introduction and State of the Art</vt:lpstr>
      <vt:lpstr>Introduction and State of the Art</vt:lpstr>
      <vt:lpstr>Introduction and State of the Art</vt:lpstr>
      <vt:lpstr>Area of Study</vt:lpstr>
      <vt:lpstr>Methodology</vt:lpstr>
      <vt:lpstr>Methodology</vt:lpstr>
      <vt:lpstr>Methodology</vt:lpstr>
      <vt:lpstr>Results</vt:lpstr>
      <vt:lpstr>Results</vt:lpstr>
      <vt:lpstr>Results</vt:lpstr>
      <vt:lpstr>Results</vt:lpstr>
      <vt:lpstr>Results</vt:lpstr>
      <vt:lpstr>Conclusion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Silvia Mourao</cp:lastModifiedBy>
  <cp:revision>139</cp:revision>
  <dcterms:created xsi:type="dcterms:W3CDTF">2013-08-21T19:17:07Z</dcterms:created>
  <dcterms:modified xsi:type="dcterms:W3CDTF">2022-05-22T22:30:17Z</dcterms:modified>
</cp:coreProperties>
</file>