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C0602-6B13-4A22-86A2-492C0777A2BC}" v="745" dt="2020-02-16T15:50:16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C4FA7-DE87-4F4A-AEB8-12B0F30BFEF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77B7793-29FC-4886-A0DB-99040967CB1C}">
      <dgm:prSet phldrT="[Texto]" custT="1"/>
      <dgm:spPr/>
      <dgm:t>
        <a:bodyPr/>
        <a:lstStyle/>
        <a:p>
          <a:pPr>
            <a:spcAft>
              <a:spcPct val="35000"/>
            </a:spcAft>
          </a:pPr>
          <a:endParaRPr lang="pt-PT" sz="1400" dirty="0"/>
        </a:p>
        <a:p>
          <a:pPr>
            <a:spcAft>
              <a:spcPts val="0"/>
            </a:spcAft>
          </a:pPr>
          <a:r>
            <a:rPr lang="pt-PT" sz="1400" b="1" dirty="0" err="1"/>
            <a:t>Read</a:t>
          </a:r>
          <a:r>
            <a:rPr lang="pt-PT" sz="1400" b="1" dirty="0"/>
            <a:t> Data</a:t>
          </a:r>
        </a:p>
      </dgm:t>
    </dgm:pt>
    <dgm:pt modelId="{E73F82D6-170C-4551-B811-BA253A0767BE}" type="parTrans" cxnId="{309A341A-5516-4771-B122-F85A2A91F0CC}">
      <dgm:prSet/>
      <dgm:spPr/>
      <dgm:t>
        <a:bodyPr/>
        <a:lstStyle/>
        <a:p>
          <a:endParaRPr lang="pt-PT"/>
        </a:p>
      </dgm:t>
    </dgm:pt>
    <dgm:pt modelId="{72063ABD-B002-4B65-875D-B9AC27B21C12}" type="sibTrans" cxnId="{309A341A-5516-4771-B122-F85A2A91F0CC}">
      <dgm:prSet/>
      <dgm:spPr/>
      <dgm:t>
        <a:bodyPr/>
        <a:lstStyle/>
        <a:p>
          <a:endParaRPr lang="pt-PT"/>
        </a:p>
      </dgm:t>
    </dgm:pt>
    <dgm:pt modelId="{4E7890EF-C928-46E1-9DF4-C96E13B97635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Data </a:t>
          </a:r>
          <a:r>
            <a:rPr lang="pt-PT" sz="1400" dirty="0" err="1"/>
            <a:t>overview</a:t>
          </a:r>
          <a:r>
            <a:rPr lang="pt-PT" sz="1400" dirty="0"/>
            <a:t> – </a:t>
          </a:r>
          <a:r>
            <a:rPr lang="pt-PT" sz="1400" dirty="0" err="1"/>
            <a:t>check</a:t>
          </a:r>
          <a:r>
            <a:rPr lang="pt-PT" sz="1400" dirty="0"/>
            <a:t> </a:t>
          </a:r>
          <a:r>
            <a:rPr lang="pt-PT" sz="1400" dirty="0" err="1"/>
            <a:t>rows</a:t>
          </a:r>
          <a:r>
            <a:rPr lang="pt-PT" sz="1400" dirty="0"/>
            <a:t> </a:t>
          </a:r>
          <a:r>
            <a:rPr lang="pt-PT" sz="1400" dirty="0" err="1"/>
            <a:t>and</a:t>
          </a:r>
          <a:r>
            <a:rPr lang="pt-PT" sz="1400" dirty="0"/>
            <a:t> </a:t>
          </a:r>
          <a:r>
            <a:rPr lang="pt-PT" sz="1400" dirty="0" err="1"/>
            <a:t>columns</a:t>
          </a:r>
          <a:r>
            <a:rPr lang="pt-PT" sz="1400" dirty="0"/>
            <a:t>, </a:t>
          </a:r>
          <a:r>
            <a:rPr lang="pt-PT" sz="1400" dirty="0" err="1"/>
            <a:t>types</a:t>
          </a:r>
          <a:r>
            <a:rPr lang="pt-PT" sz="1400" dirty="0"/>
            <a:t>, </a:t>
          </a:r>
          <a:r>
            <a:rPr lang="pt-PT" sz="1400" dirty="0" err="1"/>
            <a:t>nulls</a:t>
          </a:r>
          <a:r>
            <a:rPr lang="pt-PT" sz="1400" dirty="0"/>
            <a:t> </a:t>
          </a:r>
          <a:r>
            <a:rPr lang="pt-PT" sz="1400" dirty="0" err="1"/>
            <a:t>and</a:t>
          </a:r>
          <a:r>
            <a:rPr lang="pt-PT" sz="1400" dirty="0"/>
            <a:t> </a:t>
          </a:r>
          <a:r>
            <a:rPr lang="pt-PT" sz="1400" dirty="0" err="1"/>
            <a:t>values</a:t>
          </a:r>
          <a:r>
            <a:rPr lang="pt-PT" sz="1400" dirty="0"/>
            <a:t> </a:t>
          </a:r>
        </a:p>
      </dgm:t>
    </dgm:pt>
    <dgm:pt modelId="{D9F56DBC-BD83-40F6-B037-94414AD77DD7}" type="parTrans" cxnId="{A85CD979-8B8D-4C8C-ACA3-7237AFC12AEC}">
      <dgm:prSet/>
      <dgm:spPr/>
      <dgm:t>
        <a:bodyPr/>
        <a:lstStyle/>
        <a:p>
          <a:endParaRPr lang="pt-PT"/>
        </a:p>
      </dgm:t>
    </dgm:pt>
    <dgm:pt modelId="{5430C110-EB32-4168-B328-6476197F5BAA}" type="sibTrans" cxnId="{A85CD979-8B8D-4C8C-ACA3-7237AFC12AEC}">
      <dgm:prSet/>
      <dgm:spPr/>
      <dgm:t>
        <a:bodyPr/>
        <a:lstStyle/>
        <a:p>
          <a:endParaRPr lang="pt-PT"/>
        </a:p>
      </dgm:t>
    </dgm:pt>
    <dgm:pt modelId="{5B9B93EB-9A95-43EA-AA81-8565C1B39F12}">
      <dgm:prSet phldrT="[Texto]" custT="1"/>
      <dgm:spPr/>
      <dgm:t>
        <a:bodyPr/>
        <a:lstStyle/>
        <a:p>
          <a:pPr>
            <a:spcAft>
              <a:spcPct val="35000"/>
            </a:spcAft>
          </a:pPr>
          <a:endParaRPr lang="pt-PT" sz="1400" dirty="0"/>
        </a:p>
        <a:p>
          <a:pPr>
            <a:spcAft>
              <a:spcPts val="0"/>
            </a:spcAft>
          </a:pPr>
          <a:r>
            <a:rPr lang="pt-PT" sz="1400" b="1" dirty="0" err="1"/>
            <a:t>Clean</a:t>
          </a:r>
          <a:r>
            <a:rPr lang="pt-PT" sz="1400" b="1" dirty="0"/>
            <a:t> Data</a:t>
          </a:r>
        </a:p>
      </dgm:t>
    </dgm:pt>
    <dgm:pt modelId="{8D94C12D-B7ED-4F21-85F6-5B8213E5C31A}" type="parTrans" cxnId="{B911C3BF-C01F-4A88-9EB7-37FD3A332B45}">
      <dgm:prSet/>
      <dgm:spPr/>
      <dgm:t>
        <a:bodyPr/>
        <a:lstStyle/>
        <a:p>
          <a:endParaRPr lang="pt-PT"/>
        </a:p>
      </dgm:t>
    </dgm:pt>
    <dgm:pt modelId="{CE7957C6-3DD1-4AFC-8C88-81856AF338A8}" type="sibTrans" cxnId="{B911C3BF-C01F-4A88-9EB7-37FD3A332B45}">
      <dgm:prSet/>
      <dgm:spPr/>
      <dgm:t>
        <a:bodyPr/>
        <a:lstStyle/>
        <a:p>
          <a:endParaRPr lang="pt-PT"/>
        </a:p>
      </dgm:t>
    </dgm:pt>
    <dgm:pt modelId="{BA4B1021-C479-4DBE-8C5E-EDA05AE071B9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Remove </a:t>
          </a:r>
          <a:r>
            <a:rPr lang="pt-PT" sz="1400" dirty="0" err="1"/>
            <a:t>timestamp</a:t>
          </a:r>
          <a:r>
            <a:rPr lang="pt-PT" sz="1400" dirty="0"/>
            <a:t> </a:t>
          </a:r>
          <a:r>
            <a:rPr lang="pt-PT" sz="1400" dirty="0" err="1"/>
            <a:t>and</a:t>
          </a:r>
          <a:r>
            <a:rPr lang="pt-PT" sz="1400" dirty="0"/>
            <a:t> </a:t>
          </a:r>
          <a:r>
            <a:rPr lang="pt-PT" sz="1400" dirty="0" err="1"/>
            <a:t>comments</a:t>
          </a:r>
          <a:endParaRPr lang="pt-PT" sz="1400" dirty="0"/>
        </a:p>
      </dgm:t>
    </dgm:pt>
    <dgm:pt modelId="{191DFA5B-564F-46EE-9171-748EAB4A6136}" type="parTrans" cxnId="{75174F1F-EC84-4D8A-BD5F-08CED1816459}">
      <dgm:prSet/>
      <dgm:spPr/>
      <dgm:t>
        <a:bodyPr/>
        <a:lstStyle/>
        <a:p>
          <a:endParaRPr lang="pt-PT"/>
        </a:p>
      </dgm:t>
    </dgm:pt>
    <dgm:pt modelId="{933241CE-2095-4FE7-9182-CAF72CA0037C}" type="sibTrans" cxnId="{75174F1F-EC84-4D8A-BD5F-08CED1816459}">
      <dgm:prSet/>
      <dgm:spPr/>
      <dgm:t>
        <a:bodyPr/>
        <a:lstStyle/>
        <a:p>
          <a:endParaRPr lang="pt-PT"/>
        </a:p>
      </dgm:t>
    </dgm:pt>
    <dgm:pt modelId="{CDDB6063-8EF1-4B6B-B49E-9750A9B022A1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Normalize age records</a:t>
          </a:r>
        </a:p>
      </dgm:t>
    </dgm:pt>
    <dgm:pt modelId="{B54F4FCB-6461-4F0E-8A15-1CA03B615423}" type="parTrans" cxnId="{5D9D90EC-4ADA-46B9-B109-7E3DC8978820}">
      <dgm:prSet/>
      <dgm:spPr/>
      <dgm:t>
        <a:bodyPr/>
        <a:lstStyle/>
        <a:p>
          <a:endParaRPr lang="pt-PT"/>
        </a:p>
      </dgm:t>
    </dgm:pt>
    <dgm:pt modelId="{9A1D96DF-A46A-4E8D-B0CB-D08E362A0EF8}" type="sibTrans" cxnId="{5D9D90EC-4ADA-46B9-B109-7E3DC8978820}">
      <dgm:prSet/>
      <dgm:spPr/>
      <dgm:t>
        <a:bodyPr/>
        <a:lstStyle/>
        <a:p>
          <a:endParaRPr lang="pt-PT"/>
        </a:p>
      </dgm:t>
    </dgm:pt>
    <dgm:pt modelId="{7F6575B5-511C-4DE6-8C1D-A51DB3C79F91}">
      <dgm:prSet phldrT="[Texto]" custT="1"/>
      <dgm:spPr/>
      <dgm:t>
        <a:bodyPr/>
        <a:lstStyle/>
        <a:p>
          <a:pPr>
            <a:spcAft>
              <a:spcPct val="35000"/>
            </a:spcAft>
          </a:pPr>
          <a:endParaRPr lang="pt-PT" sz="1300" dirty="0"/>
        </a:p>
        <a:p>
          <a:pPr>
            <a:spcAft>
              <a:spcPts val="0"/>
            </a:spcAft>
          </a:pPr>
          <a:r>
            <a:rPr lang="pt-PT" sz="1300" b="1" dirty="0" err="1"/>
            <a:t>Analyse</a:t>
          </a:r>
          <a:r>
            <a:rPr lang="pt-PT" sz="1300" b="1" dirty="0"/>
            <a:t> Data - MVP</a:t>
          </a:r>
        </a:p>
      </dgm:t>
    </dgm:pt>
    <dgm:pt modelId="{FD6DFF33-CE06-482D-867B-D0CE205E7D50}" type="parTrans" cxnId="{926EB4B7-2AFE-44AF-9CC1-4B41DF27356F}">
      <dgm:prSet/>
      <dgm:spPr/>
      <dgm:t>
        <a:bodyPr/>
        <a:lstStyle/>
        <a:p>
          <a:endParaRPr lang="pt-PT"/>
        </a:p>
      </dgm:t>
    </dgm:pt>
    <dgm:pt modelId="{BB8ABEFF-1F9B-4300-9859-35B4846A8537}" type="sibTrans" cxnId="{926EB4B7-2AFE-44AF-9CC1-4B41DF27356F}">
      <dgm:prSet/>
      <dgm:spPr/>
      <dgm:t>
        <a:bodyPr/>
        <a:lstStyle/>
        <a:p>
          <a:endParaRPr lang="pt-PT"/>
        </a:p>
      </dgm:t>
    </dgm:pt>
    <dgm:pt modelId="{38FCCDA8-5C68-42C6-9D6D-0764813BF3CD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MH </a:t>
          </a:r>
          <a:r>
            <a:rPr lang="pt-PT" sz="1400" dirty="0" err="1"/>
            <a:t>condition</a:t>
          </a:r>
          <a:r>
            <a:rPr lang="pt-PT" sz="1400" dirty="0"/>
            <a:t> </a:t>
          </a:r>
          <a:r>
            <a:rPr lang="pt-PT" sz="1400" dirty="0" err="1"/>
            <a:t>by</a:t>
          </a:r>
          <a:r>
            <a:rPr lang="pt-PT" sz="1400" dirty="0"/>
            <a:t> country</a:t>
          </a:r>
        </a:p>
      </dgm:t>
    </dgm:pt>
    <dgm:pt modelId="{DAB22909-45DD-4B38-A869-F099008509B8}" type="parTrans" cxnId="{336ABB4E-230F-4D83-94A1-4D567F1868A4}">
      <dgm:prSet/>
      <dgm:spPr/>
      <dgm:t>
        <a:bodyPr/>
        <a:lstStyle/>
        <a:p>
          <a:endParaRPr lang="pt-PT"/>
        </a:p>
      </dgm:t>
    </dgm:pt>
    <dgm:pt modelId="{DF78605C-24F8-478E-AD5C-DC77A34D0C28}" type="sibTrans" cxnId="{336ABB4E-230F-4D83-94A1-4D567F1868A4}">
      <dgm:prSet/>
      <dgm:spPr/>
      <dgm:t>
        <a:bodyPr/>
        <a:lstStyle/>
        <a:p>
          <a:endParaRPr lang="pt-PT"/>
        </a:p>
      </dgm:t>
    </dgm:pt>
    <dgm:pt modelId="{4667D20F-375D-44A5-88E7-497B38D1E9EF}">
      <dgm:prSet custT="1"/>
      <dgm:spPr/>
      <dgm:t>
        <a:bodyPr/>
        <a:lstStyle/>
        <a:p>
          <a:pPr>
            <a:spcAft>
              <a:spcPts val="0"/>
            </a:spcAft>
          </a:pPr>
          <a:endParaRPr lang="pt-PT" sz="1300" dirty="0"/>
        </a:p>
        <a:p>
          <a:pPr>
            <a:spcAft>
              <a:spcPts val="0"/>
            </a:spcAft>
          </a:pPr>
          <a:r>
            <a:rPr lang="pt-PT" sz="1300" b="1" dirty="0" err="1"/>
            <a:t>Analyse</a:t>
          </a:r>
          <a:r>
            <a:rPr lang="pt-PT" sz="1300" b="1" dirty="0"/>
            <a:t> Data – </a:t>
          </a:r>
          <a:r>
            <a:rPr lang="pt-PT" sz="1300" b="1" dirty="0" err="1"/>
            <a:t>Deep</a:t>
          </a:r>
          <a:endParaRPr lang="pt-PT" sz="1300" b="1" dirty="0"/>
        </a:p>
        <a:p>
          <a:pPr>
            <a:spcAft>
              <a:spcPts val="0"/>
            </a:spcAft>
          </a:pPr>
          <a:r>
            <a:rPr lang="pt-PT" sz="1300" b="1" dirty="0" err="1"/>
            <a:t>Dive</a:t>
          </a:r>
          <a:endParaRPr lang="pt-PT" sz="1300" b="1" dirty="0"/>
        </a:p>
      </dgm:t>
    </dgm:pt>
    <dgm:pt modelId="{84BFD117-C84E-42CE-8A45-4BBB644E93DD}" type="parTrans" cxnId="{3D6B1179-4CA3-45DE-A126-839C38A90556}">
      <dgm:prSet/>
      <dgm:spPr/>
      <dgm:t>
        <a:bodyPr/>
        <a:lstStyle/>
        <a:p>
          <a:endParaRPr lang="pt-PT"/>
        </a:p>
      </dgm:t>
    </dgm:pt>
    <dgm:pt modelId="{680E4EA1-1A8D-4B25-A3B8-0FCE1A2633F5}" type="sibTrans" cxnId="{3D6B1179-4CA3-45DE-A126-839C38A90556}">
      <dgm:prSet/>
      <dgm:spPr/>
      <dgm:t>
        <a:bodyPr/>
        <a:lstStyle/>
        <a:p>
          <a:endParaRPr lang="pt-PT"/>
        </a:p>
      </dgm:t>
    </dgm:pt>
    <dgm:pt modelId="{EF26C09B-3D2A-4B7D-A9B6-D0E8E6F1C64B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 err="1"/>
            <a:t>Influence</a:t>
          </a:r>
          <a:r>
            <a:rPr lang="pt-PT" sz="1400" dirty="0"/>
            <a:t> </a:t>
          </a:r>
          <a:r>
            <a:rPr lang="pt-PT" sz="1400" dirty="0" err="1"/>
            <a:t>of</a:t>
          </a:r>
          <a:r>
            <a:rPr lang="pt-PT" sz="1400" dirty="0"/>
            <a:t> self-</a:t>
          </a:r>
          <a:r>
            <a:rPr lang="pt-PT" sz="1400" dirty="0" err="1"/>
            <a:t>employment</a:t>
          </a:r>
          <a:endParaRPr lang="pt-PT" sz="1400" dirty="0"/>
        </a:p>
      </dgm:t>
    </dgm:pt>
    <dgm:pt modelId="{F30DF525-8B9D-4ED1-B3A3-6BFB68A7C585}" type="parTrans" cxnId="{644905F0-D232-4EE8-B1EF-31CD827106DA}">
      <dgm:prSet/>
      <dgm:spPr/>
      <dgm:t>
        <a:bodyPr/>
        <a:lstStyle/>
        <a:p>
          <a:endParaRPr lang="pt-PT"/>
        </a:p>
      </dgm:t>
    </dgm:pt>
    <dgm:pt modelId="{62DF34BC-6FE4-40E9-84AE-FF2E3258457E}" type="sibTrans" cxnId="{644905F0-D232-4EE8-B1EF-31CD827106DA}">
      <dgm:prSet/>
      <dgm:spPr/>
      <dgm:t>
        <a:bodyPr/>
        <a:lstStyle/>
        <a:p>
          <a:endParaRPr lang="pt-PT"/>
        </a:p>
      </dgm:t>
    </dgm:pt>
    <dgm:pt modelId="{6BC442A9-2E10-4449-80D0-D398C91F64EF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 err="1"/>
            <a:t>Interpret</a:t>
          </a:r>
          <a:r>
            <a:rPr lang="pt-PT" sz="1400" dirty="0"/>
            <a:t> country </a:t>
          </a:r>
          <a:r>
            <a:rPr lang="pt-PT" sz="1400" dirty="0" err="1"/>
            <a:t>and</a:t>
          </a:r>
          <a:r>
            <a:rPr lang="pt-PT" sz="1400" dirty="0"/>
            <a:t> </a:t>
          </a:r>
          <a:r>
            <a:rPr lang="pt-PT" sz="1400" dirty="0" err="1"/>
            <a:t>state</a:t>
          </a:r>
          <a:r>
            <a:rPr lang="pt-PT" sz="1400" dirty="0"/>
            <a:t> (</a:t>
          </a:r>
          <a:r>
            <a:rPr lang="pt-PT" sz="1400" dirty="0" err="1"/>
            <a:t>and</a:t>
          </a:r>
          <a:r>
            <a:rPr lang="pt-PT" sz="1400" dirty="0"/>
            <a:t> remove </a:t>
          </a:r>
          <a:r>
            <a:rPr lang="pt-PT" sz="1400" dirty="0" err="1"/>
            <a:t>the</a:t>
          </a:r>
          <a:r>
            <a:rPr lang="pt-PT" sz="1400" dirty="0"/>
            <a:t> non-</a:t>
          </a:r>
          <a:r>
            <a:rPr lang="pt-PT" sz="1400" dirty="0" err="1"/>
            <a:t>relevants</a:t>
          </a:r>
          <a:r>
            <a:rPr lang="pt-PT" sz="1400" dirty="0"/>
            <a:t>)</a:t>
          </a:r>
        </a:p>
      </dgm:t>
    </dgm:pt>
    <dgm:pt modelId="{14D91132-4E89-44AE-8391-3CF314CA92C0}" type="parTrans" cxnId="{D503CF8B-ECA5-48DE-A6F3-4DA6D51CC5D8}">
      <dgm:prSet/>
      <dgm:spPr/>
      <dgm:t>
        <a:bodyPr/>
        <a:lstStyle/>
        <a:p>
          <a:endParaRPr lang="pt-PT"/>
        </a:p>
      </dgm:t>
    </dgm:pt>
    <dgm:pt modelId="{942AC236-1AE8-46AC-B327-E9FFE564227F}" type="sibTrans" cxnId="{D503CF8B-ECA5-48DE-A6F3-4DA6D51CC5D8}">
      <dgm:prSet/>
      <dgm:spPr/>
      <dgm:t>
        <a:bodyPr/>
        <a:lstStyle/>
        <a:p>
          <a:endParaRPr lang="pt-PT"/>
        </a:p>
      </dgm:t>
    </dgm:pt>
    <dgm:pt modelId="{4E40595A-97D1-4928-8405-974B332F1DE8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Normalize </a:t>
          </a:r>
          <a:r>
            <a:rPr lang="pt-PT" sz="1400" dirty="0" err="1"/>
            <a:t>gender</a:t>
          </a:r>
          <a:r>
            <a:rPr lang="pt-PT" sz="1400" dirty="0"/>
            <a:t> records</a:t>
          </a:r>
        </a:p>
      </dgm:t>
    </dgm:pt>
    <dgm:pt modelId="{9DEDFEB6-FC2E-48F2-95BC-4B26760D08AB}" type="parTrans" cxnId="{584F73DD-1BD5-4D49-B5E8-91EB431FC21A}">
      <dgm:prSet/>
      <dgm:spPr/>
      <dgm:t>
        <a:bodyPr/>
        <a:lstStyle/>
        <a:p>
          <a:endParaRPr lang="pt-PT"/>
        </a:p>
      </dgm:t>
    </dgm:pt>
    <dgm:pt modelId="{444F6464-30C3-49C2-80A0-8D859550AE1F}" type="sibTrans" cxnId="{584F73DD-1BD5-4D49-B5E8-91EB431FC21A}">
      <dgm:prSet/>
      <dgm:spPr/>
      <dgm:t>
        <a:bodyPr/>
        <a:lstStyle/>
        <a:p>
          <a:endParaRPr lang="pt-PT"/>
        </a:p>
      </dgm:t>
    </dgm:pt>
    <dgm:pt modelId="{D8112F06-33A5-4F5E-80E5-F3F85A8AC114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MH </a:t>
          </a:r>
          <a:r>
            <a:rPr lang="pt-PT" sz="1400" dirty="0" err="1"/>
            <a:t>condition</a:t>
          </a:r>
          <a:r>
            <a:rPr lang="pt-PT" sz="1400" dirty="0"/>
            <a:t> </a:t>
          </a:r>
          <a:r>
            <a:rPr lang="pt-PT" sz="1400" dirty="0" err="1"/>
            <a:t>by</a:t>
          </a:r>
          <a:r>
            <a:rPr lang="pt-PT" sz="1400" dirty="0"/>
            <a:t> age</a:t>
          </a:r>
        </a:p>
      </dgm:t>
    </dgm:pt>
    <dgm:pt modelId="{923B4470-CF8A-48D2-8D10-EA3CB95FAEB1}" type="parTrans" cxnId="{3B3AC2AA-9F23-4D30-BFB0-54B4DE2D3143}">
      <dgm:prSet/>
      <dgm:spPr/>
      <dgm:t>
        <a:bodyPr/>
        <a:lstStyle/>
        <a:p>
          <a:endParaRPr lang="pt-PT"/>
        </a:p>
      </dgm:t>
    </dgm:pt>
    <dgm:pt modelId="{0B370836-E982-4FE6-96F1-1EB180932518}" type="sibTrans" cxnId="{3B3AC2AA-9F23-4D30-BFB0-54B4DE2D3143}">
      <dgm:prSet/>
      <dgm:spPr/>
      <dgm:t>
        <a:bodyPr/>
        <a:lstStyle/>
        <a:p>
          <a:endParaRPr lang="pt-PT"/>
        </a:p>
      </dgm:t>
    </dgm:pt>
    <dgm:pt modelId="{3EE41C13-9641-49AC-B48D-892A72378690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/>
            <a:t>MH </a:t>
          </a:r>
          <a:r>
            <a:rPr lang="pt-PT" sz="1400" dirty="0" err="1"/>
            <a:t>condition</a:t>
          </a:r>
          <a:r>
            <a:rPr lang="pt-PT" sz="1400" dirty="0"/>
            <a:t> </a:t>
          </a:r>
          <a:r>
            <a:rPr lang="pt-PT" sz="1400" dirty="0" err="1"/>
            <a:t>by</a:t>
          </a:r>
          <a:r>
            <a:rPr lang="pt-PT" sz="1400" dirty="0"/>
            <a:t> </a:t>
          </a:r>
          <a:r>
            <a:rPr lang="pt-PT" sz="1400" dirty="0" err="1"/>
            <a:t>gender</a:t>
          </a:r>
          <a:endParaRPr lang="pt-PT" sz="1400" dirty="0"/>
        </a:p>
      </dgm:t>
    </dgm:pt>
    <dgm:pt modelId="{73F704D8-6909-41A2-998E-577233485BF3}" type="parTrans" cxnId="{BED86192-1ED6-45AD-B814-A5D7E8E6BAAA}">
      <dgm:prSet/>
      <dgm:spPr/>
      <dgm:t>
        <a:bodyPr/>
        <a:lstStyle/>
        <a:p>
          <a:endParaRPr lang="pt-PT"/>
        </a:p>
      </dgm:t>
    </dgm:pt>
    <dgm:pt modelId="{18C9CD5A-5B7E-4488-809F-01E0B35AB2EB}" type="sibTrans" cxnId="{BED86192-1ED6-45AD-B814-A5D7E8E6BAAA}">
      <dgm:prSet/>
      <dgm:spPr/>
      <dgm:t>
        <a:bodyPr/>
        <a:lstStyle/>
        <a:p>
          <a:endParaRPr lang="pt-PT"/>
        </a:p>
      </dgm:t>
    </dgm:pt>
    <dgm:pt modelId="{23669782-BC79-4057-A6C8-588891723001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 err="1"/>
            <a:t>Influence</a:t>
          </a:r>
          <a:r>
            <a:rPr lang="pt-PT" sz="1400" dirty="0"/>
            <a:t> </a:t>
          </a:r>
          <a:r>
            <a:rPr lang="pt-PT" sz="1400" dirty="0" err="1"/>
            <a:t>of</a:t>
          </a:r>
          <a:r>
            <a:rPr lang="pt-PT" sz="1400" dirty="0"/>
            <a:t> </a:t>
          </a:r>
          <a:r>
            <a:rPr lang="pt-PT" sz="1400" dirty="0" err="1"/>
            <a:t>remote</a:t>
          </a:r>
          <a:r>
            <a:rPr lang="pt-PT" sz="1400" dirty="0"/>
            <a:t> </a:t>
          </a:r>
          <a:r>
            <a:rPr lang="pt-PT" sz="1400" dirty="0" err="1"/>
            <a:t>work</a:t>
          </a:r>
          <a:endParaRPr lang="pt-PT" sz="1400" dirty="0"/>
        </a:p>
      </dgm:t>
    </dgm:pt>
    <dgm:pt modelId="{92A52099-9B97-49AE-8573-638EBB1FCA16}" type="parTrans" cxnId="{BC23FCC7-5382-42F0-BD72-CFAD9B39B149}">
      <dgm:prSet/>
      <dgm:spPr/>
      <dgm:t>
        <a:bodyPr/>
        <a:lstStyle/>
        <a:p>
          <a:endParaRPr lang="pt-PT"/>
        </a:p>
      </dgm:t>
    </dgm:pt>
    <dgm:pt modelId="{A7C6636F-A564-4778-B73F-7AEE3CB763F3}" type="sibTrans" cxnId="{BC23FCC7-5382-42F0-BD72-CFAD9B39B149}">
      <dgm:prSet/>
      <dgm:spPr/>
      <dgm:t>
        <a:bodyPr/>
        <a:lstStyle/>
        <a:p>
          <a:endParaRPr lang="pt-PT"/>
        </a:p>
      </dgm:t>
    </dgm:pt>
    <dgm:pt modelId="{B15447B6-0D68-418E-9C18-39537F06601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pt-PT" sz="1400" dirty="0" err="1"/>
            <a:t>Influence</a:t>
          </a:r>
          <a:r>
            <a:rPr lang="pt-PT" sz="1400" dirty="0"/>
            <a:t> </a:t>
          </a:r>
          <a:r>
            <a:rPr lang="pt-PT" sz="1400" dirty="0" err="1"/>
            <a:t>of</a:t>
          </a:r>
          <a:r>
            <a:rPr lang="pt-PT" sz="1400" dirty="0"/>
            <a:t> </a:t>
          </a:r>
          <a:r>
            <a:rPr lang="pt-PT" sz="1400" dirty="0" err="1"/>
            <a:t>tech</a:t>
          </a:r>
          <a:r>
            <a:rPr lang="pt-PT" sz="1400" dirty="0"/>
            <a:t> </a:t>
          </a:r>
          <a:r>
            <a:rPr lang="pt-PT" sz="1400" dirty="0" err="1"/>
            <a:t>company</a:t>
          </a:r>
          <a:endParaRPr lang="pt-PT" sz="1400" dirty="0"/>
        </a:p>
      </dgm:t>
    </dgm:pt>
    <dgm:pt modelId="{9AE021B9-140B-4CC4-A9F0-AC128BD5DB83}" type="parTrans" cxnId="{E504F149-3387-4420-A812-D4987AD56924}">
      <dgm:prSet/>
      <dgm:spPr/>
      <dgm:t>
        <a:bodyPr/>
        <a:lstStyle/>
        <a:p>
          <a:endParaRPr lang="pt-PT"/>
        </a:p>
      </dgm:t>
    </dgm:pt>
    <dgm:pt modelId="{638FCC99-55E7-458A-BE72-1BBF9F3738E9}" type="sibTrans" cxnId="{E504F149-3387-4420-A812-D4987AD56924}">
      <dgm:prSet/>
      <dgm:spPr/>
      <dgm:t>
        <a:bodyPr/>
        <a:lstStyle/>
        <a:p>
          <a:endParaRPr lang="pt-PT"/>
        </a:p>
      </dgm:t>
    </dgm:pt>
    <dgm:pt modelId="{C964E615-9689-4BB5-9389-48BB75FDA210}" type="pres">
      <dgm:prSet presAssocID="{881C4FA7-DE87-4F4A-AEB8-12B0F30BFEFD}" presName="linearFlow" presStyleCnt="0">
        <dgm:presLayoutVars>
          <dgm:dir/>
          <dgm:animLvl val="lvl"/>
          <dgm:resizeHandles val="exact"/>
        </dgm:presLayoutVars>
      </dgm:prSet>
      <dgm:spPr/>
    </dgm:pt>
    <dgm:pt modelId="{9542719B-AED9-416D-90DB-D164DE4ED65D}" type="pres">
      <dgm:prSet presAssocID="{E77B7793-29FC-4886-A0DB-99040967CB1C}" presName="composite" presStyleCnt="0"/>
      <dgm:spPr/>
    </dgm:pt>
    <dgm:pt modelId="{B031D2B9-BC43-4381-AE80-8D5EAB371EFA}" type="pres">
      <dgm:prSet presAssocID="{E77B7793-29FC-4886-A0DB-99040967CB1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3FB57E7-EAAD-4EE6-AC22-FD11ADB04644}" type="pres">
      <dgm:prSet presAssocID="{E77B7793-29FC-4886-A0DB-99040967CB1C}" presName="descendantText" presStyleLbl="alignAcc1" presStyleIdx="0" presStyleCnt="4">
        <dgm:presLayoutVars>
          <dgm:bulletEnabled val="1"/>
        </dgm:presLayoutVars>
      </dgm:prSet>
      <dgm:spPr/>
    </dgm:pt>
    <dgm:pt modelId="{40061B97-18FB-46AC-B91F-BD16FFBF34A7}" type="pres">
      <dgm:prSet presAssocID="{72063ABD-B002-4B65-875D-B9AC27B21C12}" presName="sp" presStyleCnt="0"/>
      <dgm:spPr/>
    </dgm:pt>
    <dgm:pt modelId="{BCE84937-709C-49A4-B049-1EBE8ADB6063}" type="pres">
      <dgm:prSet presAssocID="{5B9B93EB-9A95-43EA-AA81-8565C1B39F12}" presName="composite" presStyleCnt="0"/>
      <dgm:spPr/>
    </dgm:pt>
    <dgm:pt modelId="{5ACBCAA7-7A49-425E-BD57-FCD31F1BCBE8}" type="pres">
      <dgm:prSet presAssocID="{5B9B93EB-9A95-43EA-AA81-8565C1B39F1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C3F54CB-FDE6-4F73-93A8-609BD74F4B3A}" type="pres">
      <dgm:prSet presAssocID="{5B9B93EB-9A95-43EA-AA81-8565C1B39F12}" presName="descendantText" presStyleLbl="alignAcc1" presStyleIdx="1" presStyleCnt="4">
        <dgm:presLayoutVars>
          <dgm:bulletEnabled val="1"/>
        </dgm:presLayoutVars>
      </dgm:prSet>
      <dgm:spPr/>
    </dgm:pt>
    <dgm:pt modelId="{101C1558-EF98-4108-9513-8CBDCA470F76}" type="pres">
      <dgm:prSet presAssocID="{CE7957C6-3DD1-4AFC-8C88-81856AF338A8}" presName="sp" presStyleCnt="0"/>
      <dgm:spPr/>
    </dgm:pt>
    <dgm:pt modelId="{BA326EF7-AD17-41BB-A0D8-ADE88BEF9CF1}" type="pres">
      <dgm:prSet presAssocID="{7F6575B5-511C-4DE6-8C1D-A51DB3C79F91}" presName="composite" presStyleCnt="0"/>
      <dgm:spPr/>
    </dgm:pt>
    <dgm:pt modelId="{599264EC-CB82-447E-BB42-DF7F72A8A0F1}" type="pres">
      <dgm:prSet presAssocID="{7F6575B5-511C-4DE6-8C1D-A51DB3C79F9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E9E5BA8-E92F-401F-A3A5-0FBAD7D8315A}" type="pres">
      <dgm:prSet presAssocID="{7F6575B5-511C-4DE6-8C1D-A51DB3C79F91}" presName="descendantText" presStyleLbl="alignAcc1" presStyleIdx="2" presStyleCnt="4">
        <dgm:presLayoutVars>
          <dgm:bulletEnabled val="1"/>
        </dgm:presLayoutVars>
      </dgm:prSet>
      <dgm:spPr/>
    </dgm:pt>
    <dgm:pt modelId="{B7A9B67B-F500-490A-B9DD-6D6B81C1A1A1}" type="pres">
      <dgm:prSet presAssocID="{BB8ABEFF-1F9B-4300-9859-35B4846A8537}" presName="sp" presStyleCnt="0"/>
      <dgm:spPr/>
    </dgm:pt>
    <dgm:pt modelId="{08E1D7F4-2F49-45ED-8B69-8810E765AEE4}" type="pres">
      <dgm:prSet presAssocID="{4667D20F-375D-44A5-88E7-497B38D1E9EF}" presName="composite" presStyleCnt="0"/>
      <dgm:spPr/>
    </dgm:pt>
    <dgm:pt modelId="{1BBB2834-BFC7-4492-A514-DBB8DEFB7AD8}" type="pres">
      <dgm:prSet presAssocID="{4667D20F-375D-44A5-88E7-497B38D1E9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C26CFD6-5D90-476A-81E1-BD17712E1F0C}" type="pres">
      <dgm:prSet presAssocID="{4667D20F-375D-44A5-88E7-497B38D1E9E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3DD5800-8A45-432D-92F9-62D033484B3E}" type="presOf" srcId="{4E7890EF-C928-46E1-9DF4-C96E13B97635}" destId="{13FB57E7-EAAD-4EE6-AC22-FD11ADB04644}" srcOrd="0" destOrd="0" presId="urn:microsoft.com/office/officeart/2005/8/layout/chevron2"/>
    <dgm:cxn modelId="{29A6F902-8EEF-4D3D-BEE6-7BBDECD99564}" type="presOf" srcId="{BA4B1021-C479-4DBE-8C5E-EDA05AE071B9}" destId="{0C3F54CB-FDE6-4F73-93A8-609BD74F4B3A}" srcOrd="0" destOrd="0" presId="urn:microsoft.com/office/officeart/2005/8/layout/chevron2"/>
    <dgm:cxn modelId="{309A341A-5516-4771-B122-F85A2A91F0CC}" srcId="{881C4FA7-DE87-4F4A-AEB8-12B0F30BFEFD}" destId="{E77B7793-29FC-4886-A0DB-99040967CB1C}" srcOrd="0" destOrd="0" parTransId="{E73F82D6-170C-4551-B811-BA253A0767BE}" sibTransId="{72063ABD-B002-4B65-875D-B9AC27B21C12}"/>
    <dgm:cxn modelId="{105EAE1E-4F7B-4036-9451-E94C65171A59}" type="presOf" srcId="{E77B7793-29FC-4886-A0DB-99040967CB1C}" destId="{B031D2B9-BC43-4381-AE80-8D5EAB371EFA}" srcOrd="0" destOrd="0" presId="urn:microsoft.com/office/officeart/2005/8/layout/chevron2"/>
    <dgm:cxn modelId="{75174F1F-EC84-4D8A-BD5F-08CED1816459}" srcId="{5B9B93EB-9A95-43EA-AA81-8565C1B39F12}" destId="{BA4B1021-C479-4DBE-8C5E-EDA05AE071B9}" srcOrd="0" destOrd="0" parTransId="{191DFA5B-564F-46EE-9171-748EAB4A6136}" sibTransId="{933241CE-2095-4FE7-9182-CAF72CA0037C}"/>
    <dgm:cxn modelId="{3906B52A-FB2D-4552-B698-E19C8BB6D872}" type="presOf" srcId="{7F6575B5-511C-4DE6-8C1D-A51DB3C79F91}" destId="{599264EC-CB82-447E-BB42-DF7F72A8A0F1}" srcOrd="0" destOrd="0" presId="urn:microsoft.com/office/officeart/2005/8/layout/chevron2"/>
    <dgm:cxn modelId="{DA62C738-FA88-4BC4-98AA-6601CA177146}" type="presOf" srcId="{4667D20F-375D-44A5-88E7-497B38D1E9EF}" destId="{1BBB2834-BFC7-4492-A514-DBB8DEFB7AD8}" srcOrd="0" destOrd="0" presId="urn:microsoft.com/office/officeart/2005/8/layout/chevron2"/>
    <dgm:cxn modelId="{8F3D6A42-F137-4D03-B67E-9C263B9720D4}" type="presOf" srcId="{B15447B6-0D68-418E-9C18-39537F066010}" destId="{9C26CFD6-5D90-476A-81E1-BD17712E1F0C}" srcOrd="0" destOrd="2" presId="urn:microsoft.com/office/officeart/2005/8/layout/chevron2"/>
    <dgm:cxn modelId="{E504F149-3387-4420-A812-D4987AD56924}" srcId="{4667D20F-375D-44A5-88E7-497B38D1E9EF}" destId="{B15447B6-0D68-418E-9C18-39537F066010}" srcOrd="2" destOrd="0" parTransId="{9AE021B9-140B-4CC4-A9F0-AC128BD5DB83}" sibTransId="{638FCC99-55E7-458A-BE72-1BBF9F3738E9}"/>
    <dgm:cxn modelId="{336ABB4E-230F-4D83-94A1-4D567F1868A4}" srcId="{7F6575B5-511C-4DE6-8C1D-A51DB3C79F91}" destId="{38FCCDA8-5C68-42C6-9D6D-0764813BF3CD}" srcOrd="0" destOrd="0" parTransId="{DAB22909-45DD-4B38-A869-F099008509B8}" sibTransId="{DF78605C-24F8-478E-AD5C-DC77A34D0C28}"/>
    <dgm:cxn modelId="{4DD74878-5900-4934-A773-32DB7983E29A}" type="presOf" srcId="{6BC442A9-2E10-4449-80D0-D398C91F64EF}" destId="{0C3F54CB-FDE6-4F73-93A8-609BD74F4B3A}" srcOrd="0" destOrd="1" presId="urn:microsoft.com/office/officeart/2005/8/layout/chevron2"/>
    <dgm:cxn modelId="{3D6B1179-4CA3-45DE-A126-839C38A90556}" srcId="{881C4FA7-DE87-4F4A-AEB8-12B0F30BFEFD}" destId="{4667D20F-375D-44A5-88E7-497B38D1E9EF}" srcOrd="3" destOrd="0" parTransId="{84BFD117-C84E-42CE-8A45-4BBB644E93DD}" sibTransId="{680E4EA1-1A8D-4B25-A3B8-0FCE1A2633F5}"/>
    <dgm:cxn modelId="{A85CD979-8B8D-4C8C-ACA3-7237AFC12AEC}" srcId="{E77B7793-29FC-4886-A0DB-99040967CB1C}" destId="{4E7890EF-C928-46E1-9DF4-C96E13B97635}" srcOrd="0" destOrd="0" parTransId="{D9F56DBC-BD83-40F6-B037-94414AD77DD7}" sibTransId="{5430C110-EB32-4168-B328-6476197F5BAA}"/>
    <dgm:cxn modelId="{9B074583-8F68-43BA-BA96-EBFA5560E2EF}" type="presOf" srcId="{EF26C09B-3D2A-4B7D-A9B6-D0E8E6F1C64B}" destId="{9C26CFD6-5D90-476A-81E1-BD17712E1F0C}" srcOrd="0" destOrd="0" presId="urn:microsoft.com/office/officeart/2005/8/layout/chevron2"/>
    <dgm:cxn modelId="{D503CF8B-ECA5-48DE-A6F3-4DA6D51CC5D8}" srcId="{5B9B93EB-9A95-43EA-AA81-8565C1B39F12}" destId="{6BC442A9-2E10-4449-80D0-D398C91F64EF}" srcOrd="1" destOrd="0" parTransId="{14D91132-4E89-44AE-8391-3CF314CA92C0}" sibTransId="{942AC236-1AE8-46AC-B327-E9FFE564227F}"/>
    <dgm:cxn modelId="{E722438C-1E81-4D66-81BD-E606ED1C9F29}" type="presOf" srcId="{3EE41C13-9641-49AC-B48D-892A72378690}" destId="{9E9E5BA8-E92F-401F-A3A5-0FBAD7D8315A}" srcOrd="0" destOrd="2" presId="urn:microsoft.com/office/officeart/2005/8/layout/chevron2"/>
    <dgm:cxn modelId="{BED86192-1ED6-45AD-B814-A5D7E8E6BAAA}" srcId="{7F6575B5-511C-4DE6-8C1D-A51DB3C79F91}" destId="{3EE41C13-9641-49AC-B48D-892A72378690}" srcOrd="2" destOrd="0" parTransId="{73F704D8-6909-41A2-998E-577233485BF3}" sibTransId="{18C9CD5A-5B7E-4488-809F-01E0B35AB2EB}"/>
    <dgm:cxn modelId="{6370FE92-9080-45B6-AA25-17FBEAC9EB95}" type="presOf" srcId="{881C4FA7-DE87-4F4A-AEB8-12B0F30BFEFD}" destId="{C964E615-9689-4BB5-9389-48BB75FDA210}" srcOrd="0" destOrd="0" presId="urn:microsoft.com/office/officeart/2005/8/layout/chevron2"/>
    <dgm:cxn modelId="{74C612A1-B54C-4525-866D-682228F380A8}" type="presOf" srcId="{38FCCDA8-5C68-42C6-9D6D-0764813BF3CD}" destId="{9E9E5BA8-E92F-401F-A3A5-0FBAD7D8315A}" srcOrd="0" destOrd="0" presId="urn:microsoft.com/office/officeart/2005/8/layout/chevron2"/>
    <dgm:cxn modelId="{3258F6A1-A329-4508-824B-8C15428E554D}" type="presOf" srcId="{D8112F06-33A5-4F5E-80E5-F3F85A8AC114}" destId="{9E9E5BA8-E92F-401F-A3A5-0FBAD7D8315A}" srcOrd="0" destOrd="1" presId="urn:microsoft.com/office/officeart/2005/8/layout/chevron2"/>
    <dgm:cxn modelId="{3B3AC2AA-9F23-4D30-BFB0-54B4DE2D3143}" srcId="{7F6575B5-511C-4DE6-8C1D-A51DB3C79F91}" destId="{D8112F06-33A5-4F5E-80E5-F3F85A8AC114}" srcOrd="1" destOrd="0" parTransId="{923B4470-CF8A-48D2-8D10-EA3CB95FAEB1}" sibTransId="{0B370836-E982-4FE6-96F1-1EB180932518}"/>
    <dgm:cxn modelId="{926EB4B7-2AFE-44AF-9CC1-4B41DF27356F}" srcId="{881C4FA7-DE87-4F4A-AEB8-12B0F30BFEFD}" destId="{7F6575B5-511C-4DE6-8C1D-A51DB3C79F91}" srcOrd="2" destOrd="0" parTransId="{FD6DFF33-CE06-482D-867B-D0CE205E7D50}" sibTransId="{BB8ABEFF-1F9B-4300-9859-35B4846A8537}"/>
    <dgm:cxn modelId="{62D600BE-8DD1-44DA-9609-FB612C642DEB}" type="presOf" srcId="{CDDB6063-8EF1-4B6B-B49E-9750A9B022A1}" destId="{0C3F54CB-FDE6-4F73-93A8-609BD74F4B3A}" srcOrd="0" destOrd="2" presId="urn:microsoft.com/office/officeart/2005/8/layout/chevron2"/>
    <dgm:cxn modelId="{B911C3BF-C01F-4A88-9EB7-37FD3A332B45}" srcId="{881C4FA7-DE87-4F4A-AEB8-12B0F30BFEFD}" destId="{5B9B93EB-9A95-43EA-AA81-8565C1B39F12}" srcOrd="1" destOrd="0" parTransId="{8D94C12D-B7ED-4F21-85F6-5B8213E5C31A}" sibTransId="{CE7957C6-3DD1-4AFC-8C88-81856AF338A8}"/>
    <dgm:cxn modelId="{BC23FCC7-5382-42F0-BD72-CFAD9B39B149}" srcId="{4667D20F-375D-44A5-88E7-497B38D1E9EF}" destId="{23669782-BC79-4057-A6C8-588891723001}" srcOrd="1" destOrd="0" parTransId="{92A52099-9B97-49AE-8573-638EBB1FCA16}" sibTransId="{A7C6636F-A564-4778-B73F-7AEE3CB763F3}"/>
    <dgm:cxn modelId="{775A11CB-4816-45F1-BD2F-DC736F44D9D0}" type="presOf" srcId="{4E40595A-97D1-4928-8405-974B332F1DE8}" destId="{0C3F54CB-FDE6-4F73-93A8-609BD74F4B3A}" srcOrd="0" destOrd="3" presId="urn:microsoft.com/office/officeart/2005/8/layout/chevron2"/>
    <dgm:cxn modelId="{584F73DD-1BD5-4D49-B5E8-91EB431FC21A}" srcId="{5B9B93EB-9A95-43EA-AA81-8565C1B39F12}" destId="{4E40595A-97D1-4928-8405-974B332F1DE8}" srcOrd="3" destOrd="0" parTransId="{9DEDFEB6-FC2E-48F2-95BC-4B26760D08AB}" sibTransId="{444F6464-30C3-49C2-80A0-8D859550AE1F}"/>
    <dgm:cxn modelId="{029305E5-2510-4166-A75C-56052AAAA558}" type="presOf" srcId="{23669782-BC79-4057-A6C8-588891723001}" destId="{9C26CFD6-5D90-476A-81E1-BD17712E1F0C}" srcOrd="0" destOrd="1" presId="urn:microsoft.com/office/officeart/2005/8/layout/chevron2"/>
    <dgm:cxn modelId="{5D9D90EC-4ADA-46B9-B109-7E3DC8978820}" srcId="{5B9B93EB-9A95-43EA-AA81-8565C1B39F12}" destId="{CDDB6063-8EF1-4B6B-B49E-9750A9B022A1}" srcOrd="2" destOrd="0" parTransId="{B54F4FCB-6461-4F0E-8A15-1CA03B615423}" sibTransId="{9A1D96DF-A46A-4E8D-B0CB-D08E362A0EF8}"/>
    <dgm:cxn modelId="{644905F0-D232-4EE8-B1EF-31CD827106DA}" srcId="{4667D20F-375D-44A5-88E7-497B38D1E9EF}" destId="{EF26C09B-3D2A-4B7D-A9B6-D0E8E6F1C64B}" srcOrd="0" destOrd="0" parTransId="{F30DF525-8B9D-4ED1-B3A3-6BFB68A7C585}" sibTransId="{62DF34BC-6FE4-40E9-84AE-FF2E3258457E}"/>
    <dgm:cxn modelId="{6894ECF7-0979-4B8F-9CD0-A9992C601CF0}" type="presOf" srcId="{5B9B93EB-9A95-43EA-AA81-8565C1B39F12}" destId="{5ACBCAA7-7A49-425E-BD57-FCD31F1BCBE8}" srcOrd="0" destOrd="0" presId="urn:microsoft.com/office/officeart/2005/8/layout/chevron2"/>
    <dgm:cxn modelId="{3495AC5C-8891-46DF-A5C5-CE9C2FA09DA1}" type="presParOf" srcId="{C964E615-9689-4BB5-9389-48BB75FDA210}" destId="{9542719B-AED9-416D-90DB-D164DE4ED65D}" srcOrd="0" destOrd="0" presId="urn:microsoft.com/office/officeart/2005/8/layout/chevron2"/>
    <dgm:cxn modelId="{B0DF41F0-D976-4711-AB4C-8219F190BC4D}" type="presParOf" srcId="{9542719B-AED9-416D-90DB-D164DE4ED65D}" destId="{B031D2B9-BC43-4381-AE80-8D5EAB371EFA}" srcOrd="0" destOrd="0" presId="urn:microsoft.com/office/officeart/2005/8/layout/chevron2"/>
    <dgm:cxn modelId="{199D237A-1FCE-4ECC-ADEA-8C6DDBA462E3}" type="presParOf" srcId="{9542719B-AED9-416D-90DB-D164DE4ED65D}" destId="{13FB57E7-EAAD-4EE6-AC22-FD11ADB04644}" srcOrd="1" destOrd="0" presId="urn:microsoft.com/office/officeart/2005/8/layout/chevron2"/>
    <dgm:cxn modelId="{08304B64-8254-46D1-96D2-8F68CD8DF09D}" type="presParOf" srcId="{C964E615-9689-4BB5-9389-48BB75FDA210}" destId="{40061B97-18FB-46AC-B91F-BD16FFBF34A7}" srcOrd="1" destOrd="0" presId="urn:microsoft.com/office/officeart/2005/8/layout/chevron2"/>
    <dgm:cxn modelId="{39C559FD-B334-4C0E-B956-DDF01389E1B9}" type="presParOf" srcId="{C964E615-9689-4BB5-9389-48BB75FDA210}" destId="{BCE84937-709C-49A4-B049-1EBE8ADB6063}" srcOrd="2" destOrd="0" presId="urn:microsoft.com/office/officeart/2005/8/layout/chevron2"/>
    <dgm:cxn modelId="{482BDC42-04FC-418B-8D93-54743DCF3A0B}" type="presParOf" srcId="{BCE84937-709C-49A4-B049-1EBE8ADB6063}" destId="{5ACBCAA7-7A49-425E-BD57-FCD31F1BCBE8}" srcOrd="0" destOrd="0" presId="urn:microsoft.com/office/officeart/2005/8/layout/chevron2"/>
    <dgm:cxn modelId="{2702BA9B-2FD5-4BBA-9B63-45A78046EB3A}" type="presParOf" srcId="{BCE84937-709C-49A4-B049-1EBE8ADB6063}" destId="{0C3F54CB-FDE6-4F73-93A8-609BD74F4B3A}" srcOrd="1" destOrd="0" presId="urn:microsoft.com/office/officeart/2005/8/layout/chevron2"/>
    <dgm:cxn modelId="{72386E1D-743B-4047-8554-E380A5E3D8DE}" type="presParOf" srcId="{C964E615-9689-4BB5-9389-48BB75FDA210}" destId="{101C1558-EF98-4108-9513-8CBDCA470F76}" srcOrd="3" destOrd="0" presId="urn:microsoft.com/office/officeart/2005/8/layout/chevron2"/>
    <dgm:cxn modelId="{D39ED874-0F4B-4FE8-8088-C15D76A12753}" type="presParOf" srcId="{C964E615-9689-4BB5-9389-48BB75FDA210}" destId="{BA326EF7-AD17-41BB-A0D8-ADE88BEF9CF1}" srcOrd="4" destOrd="0" presId="urn:microsoft.com/office/officeart/2005/8/layout/chevron2"/>
    <dgm:cxn modelId="{7E29A087-F187-4398-A7A0-F7E53C9BDA13}" type="presParOf" srcId="{BA326EF7-AD17-41BB-A0D8-ADE88BEF9CF1}" destId="{599264EC-CB82-447E-BB42-DF7F72A8A0F1}" srcOrd="0" destOrd="0" presId="urn:microsoft.com/office/officeart/2005/8/layout/chevron2"/>
    <dgm:cxn modelId="{F7A5D9E1-0F83-48ED-A05B-2D8F0E4C40BF}" type="presParOf" srcId="{BA326EF7-AD17-41BB-A0D8-ADE88BEF9CF1}" destId="{9E9E5BA8-E92F-401F-A3A5-0FBAD7D8315A}" srcOrd="1" destOrd="0" presId="urn:microsoft.com/office/officeart/2005/8/layout/chevron2"/>
    <dgm:cxn modelId="{577BC1C9-0AFF-4A8A-84BE-E554A526E6F0}" type="presParOf" srcId="{C964E615-9689-4BB5-9389-48BB75FDA210}" destId="{B7A9B67B-F500-490A-B9DD-6D6B81C1A1A1}" srcOrd="5" destOrd="0" presId="urn:microsoft.com/office/officeart/2005/8/layout/chevron2"/>
    <dgm:cxn modelId="{629205A1-3BB6-450D-A9DA-4D79D5CB75FB}" type="presParOf" srcId="{C964E615-9689-4BB5-9389-48BB75FDA210}" destId="{08E1D7F4-2F49-45ED-8B69-8810E765AEE4}" srcOrd="6" destOrd="0" presId="urn:microsoft.com/office/officeart/2005/8/layout/chevron2"/>
    <dgm:cxn modelId="{78C753FE-239D-4AF2-9E68-7E1D4DD44E9B}" type="presParOf" srcId="{08E1D7F4-2F49-45ED-8B69-8810E765AEE4}" destId="{1BBB2834-BFC7-4492-A514-DBB8DEFB7AD8}" srcOrd="0" destOrd="0" presId="urn:microsoft.com/office/officeart/2005/8/layout/chevron2"/>
    <dgm:cxn modelId="{3C5DA50E-0C39-4F5A-B665-071ED5F07371}" type="presParOf" srcId="{08E1D7F4-2F49-45ED-8B69-8810E765AEE4}" destId="{9C26CFD6-5D90-476A-81E1-BD17712E1F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1D2B9-BC43-4381-AE80-8D5EAB371EFA}">
      <dsp:nvSpPr>
        <dsp:cNvPr id="0" name=""/>
        <dsp:cNvSpPr/>
      </dsp:nvSpPr>
      <dsp:spPr>
        <a:xfrm rot="5400000">
          <a:off x="-189942" y="194626"/>
          <a:ext cx="1266281" cy="88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1400" b="1" kern="1200" dirty="0" err="1"/>
            <a:t>Read</a:t>
          </a:r>
          <a:r>
            <a:rPr lang="pt-PT" sz="1400" b="1" kern="1200" dirty="0"/>
            <a:t> Data</a:t>
          </a:r>
        </a:p>
      </dsp:txBody>
      <dsp:txXfrm rot="-5400000">
        <a:off x="1" y="447883"/>
        <a:ext cx="886397" cy="379884"/>
      </dsp:txXfrm>
    </dsp:sp>
    <dsp:sp modelId="{13FB57E7-EAAD-4EE6-AC22-FD11ADB04644}">
      <dsp:nvSpPr>
        <dsp:cNvPr id="0" name=""/>
        <dsp:cNvSpPr/>
      </dsp:nvSpPr>
      <dsp:spPr>
        <a:xfrm rot="5400000">
          <a:off x="3495676" y="-2604594"/>
          <a:ext cx="823515" cy="6042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Data </a:t>
          </a:r>
          <a:r>
            <a:rPr lang="pt-PT" sz="1400" kern="1200" dirty="0" err="1"/>
            <a:t>overview</a:t>
          </a:r>
          <a:r>
            <a:rPr lang="pt-PT" sz="1400" kern="1200" dirty="0"/>
            <a:t> – </a:t>
          </a:r>
          <a:r>
            <a:rPr lang="pt-PT" sz="1400" kern="1200" dirty="0" err="1"/>
            <a:t>check</a:t>
          </a:r>
          <a:r>
            <a:rPr lang="pt-PT" sz="1400" kern="1200" dirty="0"/>
            <a:t> </a:t>
          </a:r>
          <a:r>
            <a:rPr lang="pt-PT" sz="1400" kern="1200" dirty="0" err="1"/>
            <a:t>rows</a:t>
          </a:r>
          <a:r>
            <a:rPr lang="pt-PT" sz="1400" kern="1200" dirty="0"/>
            <a:t> </a:t>
          </a:r>
          <a:r>
            <a:rPr lang="pt-PT" sz="1400" kern="1200" dirty="0" err="1"/>
            <a:t>and</a:t>
          </a:r>
          <a:r>
            <a:rPr lang="pt-PT" sz="1400" kern="1200" dirty="0"/>
            <a:t> </a:t>
          </a:r>
          <a:r>
            <a:rPr lang="pt-PT" sz="1400" kern="1200" dirty="0" err="1"/>
            <a:t>columns</a:t>
          </a:r>
          <a:r>
            <a:rPr lang="pt-PT" sz="1400" kern="1200" dirty="0"/>
            <a:t>, </a:t>
          </a:r>
          <a:r>
            <a:rPr lang="pt-PT" sz="1400" kern="1200" dirty="0" err="1"/>
            <a:t>types</a:t>
          </a:r>
          <a:r>
            <a:rPr lang="pt-PT" sz="1400" kern="1200" dirty="0"/>
            <a:t>, </a:t>
          </a:r>
          <a:r>
            <a:rPr lang="pt-PT" sz="1400" kern="1200" dirty="0" err="1"/>
            <a:t>nulls</a:t>
          </a:r>
          <a:r>
            <a:rPr lang="pt-PT" sz="1400" kern="1200" dirty="0"/>
            <a:t> </a:t>
          </a:r>
          <a:r>
            <a:rPr lang="pt-PT" sz="1400" kern="1200" dirty="0" err="1"/>
            <a:t>and</a:t>
          </a:r>
          <a:r>
            <a:rPr lang="pt-PT" sz="1400" kern="1200" dirty="0"/>
            <a:t> </a:t>
          </a:r>
          <a:r>
            <a:rPr lang="pt-PT" sz="1400" kern="1200" dirty="0" err="1"/>
            <a:t>values</a:t>
          </a:r>
          <a:r>
            <a:rPr lang="pt-PT" sz="1400" kern="1200" dirty="0"/>
            <a:t> </a:t>
          </a:r>
        </a:p>
      </dsp:txBody>
      <dsp:txXfrm rot="-5400000">
        <a:off x="886398" y="44885"/>
        <a:ext cx="6001872" cy="743113"/>
      </dsp:txXfrm>
    </dsp:sp>
    <dsp:sp modelId="{5ACBCAA7-7A49-425E-BD57-FCD31F1BCBE8}">
      <dsp:nvSpPr>
        <dsp:cNvPr id="0" name=""/>
        <dsp:cNvSpPr/>
      </dsp:nvSpPr>
      <dsp:spPr>
        <a:xfrm rot="5400000">
          <a:off x="-189942" y="1314576"/>
          <a:ext cx="1266281" cy="88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1400" b="1" kern="1200" dirty="0" err="1"/>
            <a:t>Clean</a:t>
          </a:r>
          <a:r>
            <a:rPr lang="pt-PT" sz="1400" b="1" kern="1200" dirty="0"/>
            <a:t> Data</a:t>
          </a:r>
        </a:p>
      </dsp:txBody>
      <dsp:txXfrm rot="-5400000">
        <a:off x="1" y="1567833"/>
        <a:ext cx="886397" cy="379884"/>
      </dsp:txXfrm>
    </dsp:sp>
    <dsp:sp modelId="{0C3F54CB-FDE6-4F73-93A8-609BD74F4B3A}">
      <dsp:nvSpPr>
        <dsp:cNvPr id="0" name=""/>
        <dsp:cNvSpPr/>
      </dsp:nvSpPr>
      <dsp:spPr>
        <a:xfrm rot="5400000">
          <a:off x="3495892" y="-1484861"/>
          <a:ext cx="823083" cy="6042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Remove </a:t>
          </a:r>
          <a:r>
            <a:rPr lang="pt-PT" sz="1400" kern="1200" dirty="0" err="1"/>
            <a:t>timestamp</a:t>
          </a:r>
          <a:r>
            <a:rPr lang="pt-PT" sz="1400" kern="1200" dirty="0"/>
            <a:t> </a:t>
          </a:r>
          <a:r>
            <a:rPr lang="pt-PT" sz="1400" kern="1200" dirty="0" err="1"/>
            <a:t>and</a:t>
          </a:r>
          <a:r>
            <a:rPr lang="pt-PT" sz="1400" kern="1200" dirty="0"/>
            <a:t> </a:t>
          </a:r>
          <a:r>
            <a:rPr lang="pt-PT" sz="1400" kern="1200" dirty="0" err="1"/>
            <a:t>comments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 err="1"/>
            <a:t>Interpret</a:t>
          </a:r>
          <a:r>
            <a:rPr lang="pt-PT" sz="1400" kern="1200" dirty="0"/>
            <a:t> country </a:t>
          </a:r>
          <a:r>
            <a:rPr lang="pt-PT" sz="1400" kern="1200" dirty="0" err="1"/>
            <a:t>and</a:t>
          </a:r>
          <a:r>
            <a:rPr lang="pt-PT" sz="1400" kern="1200" dirty="0"/>
            <a:t> </a:t>
          </a:r>
          <a:r>
            <a:rPr lang="pt-PT" sz="1400" kern="1200" dirty="0" err="1"/>
            <a:t>state</a:t>
          </a:r>
          <a:r>
            <a:rPr lang="pt-PT" sz="1400" kern="1200" dirty="0"/>
            <a:t> (</a:t>
          </a:r>
          <a:r>
            <a:rPr lang="pt-PT" sz="1400" kern="1200" dirty="0" err="1"/>
            <a:t>and</a:t>
          </a:r>
          <a:r>
            <a:rPr lang="pt-PT" sz="1400" kern="1200" dirty="0"/>
            <a:t> remove </a:t>
          </a:r>
          <a:r>
            <a:rPr lang="pt-PT" sz="1400" kern="1200" dirty="0" err="1"/>
            <a:t>the</a:t>
          </a:r>
          <a:r>
            <a:rPr lang="pt-PT" sz="1400" kern="1200" dirty="0"/>
            <a:t> non-</a:t>
          </a:r>
          <a:r>
            <a:rPr lang="pt-PT" sz="1400" kern="1200" dirty="0" err="1"/>
            <a:t>relevants</a:t>
          </a:r>
          <a:r>
            <a:rPr lang="pt-PT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Normalize age records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Normalize </a:t>
          </a:r>
          <a:r>
            <a:rPr lang="pt-PT" sz="1400" kern="1200" dirty="0" err="1"/>
            <a:t>gender</a:t>
          </a:r>
          <a:r>
            <a:rPr lang="pt-PT" sz="1400" kern="1200" dirty="0"/>
            <a:t> records</a:t>
          </a:r>
        </a:p>
      </dsp:txBody>
      <dsp:txXfrm rot="-5400000">
        <a:off x="886397" y="1164814"/>
        <a:ext cx="6001893" cy="742723"/>
      </dsp:txXfrm>
    </dsp:sp>
    <dsp:sp modelId="{599264EC-CB82-447E-BB42-DF7F72A8A0F1}">
      <dsp:nvSpPr>
        <dsp:cNvPr id="0" name=""/>
        <dsp:cNvSpPr/>
      </dsp:nvSpPr>
      <dsp:spPr>
        <a:xfrm rot="5400000">
          <a:off x="-189942" y="2434526"/>
          <a:ext cx="1266281" cy="88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1300" b="1" kern="1200" dirty="0" err="1"/>
            <a:t>Analyse</a:t>
          </a:r>
          <a:r>
            <a:rPr lang="pt-PT" sz="1300" b="1" kern="1200" dirty="0"/>
            <a:t> Data - MVP</a:t>
          </a:r>
        </a:p>
      </dsp:txBody>
      <dsp:txXfrm rot="-5400000">
        <a:off x="1" y="2687783"/>
        <a:ext cx="886397" cy="379884"/>
      </dsp:txXfrm>
    </dsp:sp>
    <dsp:sp modelId="{9E9E5BA8-E92F-401F-A3A5-0FBAD7D8315A}">
      <dsp:nvSpPr>
        <dsp:cNvPr id="0" name=""/>
        <dsp:cNvSpPr/>
      </dsp:nvSpPr>
      <dsp:spPr>
        <a:xfrm rot="5400000">
          <a:off x="3495892" y="-364911"/>
          <a:ext cx="823083" cy="6042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MH </a:t>
          </a:r>
          <a:r>
            <a:rPr lang="pt-PT" sz="1400" kern="1200" dirty="0" err="1"/>
            <a:t>condition</a:t>
          </a:r>
          <a:r>
            <a:rPr lang="pt-PT" sz="1400" kern="1200" dirty="0"/>
            <a:t> </a:t>
          </a:r>
          <a:r>
            <a:rPr lang="pt-PT" sz="1400" kern="1200" dirty="0" err="1"/>
            <a:t>by</a:t>
          </a:r>
          <a:r>
            <a:rPr lang="pt-PT" sz="1400" kern="1200" dirty="0"/>
            <a:t> country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MH </a:t>
          </a:r>
          <a:r>
            <a:rPr lang="pt-PT" sz="1400" kern="1200" dirty="0" err="1"/>
            <a:t>condition</a:t>
          </a:r>
          <a:r>
            <a:rPr lang="pt-PT" sz="1400" kern="1200" dirty="0"/>
            <a:t> </a:t>
          </a:r>
          <a:r>
            <a:rPr lang="pt-PT" sz="1400" kern="1200" dirty="0" err="1"/>
            <a:t>by</a:t>
          </a:r>
          <a:r>
            <a:rPr lang="pt-PT" sz="1400" kern="1200" dirty="0"/>
            <a:t> 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/>
            <a:t>MH </a:t>
          </a:r>
          <a:r>
            <a:rPr lang="pt-PT" sz="1400" kern="1200" dirty="0" err="1"/>
            <a:t>condition</a:t>
          </a:r>
          <a:r>
            <a:rPr lang="pt-PT" sz="1400" kern="1200" dirty="0"/>
            <a:t> </a:t>
          </a:r>
          <a:r>
            <a:rPr lang="pt-PT" sz="1400" kern="1200" dirty="0" err="1"/>
            <a:t>by</a:t>
          </a:r>
          <a:r>
            <a:rPr lang="pt-PT" sz="1400" kern="1200" dirty="0"/>
            <a:t> </a:t>
          </a:r>
          <a:r>
            <a:rPr lang="pt-PT" sz="1400" kern="1200" dirty="0" err="1"/>
            <a:t>gender</a:t>
          </a:r>
          <a:endParaRPr lang="pt-PT" sz="1400" kern="1200" dirty="0"/>
        </a:p>
      </dsp:txBody>
      <dsp:txXfrm rot="-5400000">
        <a:off x="886397" y="2284764"/>
        <a:ext cx="6001893" cy="742723"/>
      </dsp:txXfrm>
    </dsp:sp>
    <dsp:sp modelId="{1BBB2834-BFC7-4492-A514-DBB8DEFB7AD8}">
      <dsp:nvSpPr>
        <dsp:cNvPr id="0" name=""/>
        <dsp:cNvSpPr/>
      </dsp:nvSpPr>
      <dsp:spPr>
        <a:xfrm rot="5400000">
          <a:off x="-189942" y="3554476"/>
          <a:ext cx="1266281" cy="88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pt-P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1300" b="1" kern="1200" dirty="0" err="1"/>
            <a:t>Analyse</a:t>
          </a:r>
          <a:r>
            <a:rPr lang="pt-PT" sz="1300" b="1" kern="1200" dirty="0"/>
            <a:t> Data – </a:t>
          </a:r>
          <a:r>
            <a:rPr lang="pt-PT" sz="1300" b="1" kern="1200" dirty="0" err="1"/>
            <a:t>Deep</a:t>
          </a:r>
          <a:endParaRPr lang="pt-P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1300" b="1" kern="1200" dirty="0" err="1"/>
            <a:t>Dive</a:t>
          </a:r>
          <a:endParaRPr lang="pt-PT" sz="1300" b="1" kern="1200" dirty="0"/>
        </a:p>
      </dsp:txBody>
      <dsp:txXfrm rot="-5400000">
        <a:off x="1" y="3807733"/>
        <a:ext cx="886397" cy="379884"/>
      </dsp:txXfrm>
    </dsp:sp>
    <dsp:sp modelId="{9C26CFD6-5D90-476A-81E1-BD17712E1F0C}">
      <dsp:nvSpPr>
        <dsp:cNvPr id="0" name=""/>
        <dsp:cNvSpPr/>
      </dsp:nvSpPr>
      <dsp:spPr>
        <a:xfrm rot="5400000">
          <a:off x="3495892" y="755038"/>
          <a:ext cx="823083" cy="6042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 err="1"/>
            <a:t>Influence</a:t>
          </a:r>
          <a:r>
            <a:rPr lang="pt-PT" sz="1400" kern="1200" dirty="0"/>
            <a:t> </a:t>
          </a:r>
          <a:r>
            <a:rPr lang="pt-PT" sz="1400" kern="1200" dirty="0" err="1"/>
            <a:t>of</a:t>
          </a:r>
          <a:r>
            <a:rPr lang="pt-PT" sz="1400" kern="1200" dirty="0"/>
            <a:t> self-</a:t>
          </a:r>
          <a:r>
            <a:rPr lang="pt-PT" sz="1400" kern="1200" dirty="0" err="1"/>
            <a:t>employment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 err="1"/>
            <a:t>Influence</a:t>
          </a:r>
          <a:r>
            <a:rPr lang="pt-PT" sz="1400" kern="1200" dirty="0"/>
            <a:t> </a:t>
          </a:r>
          <a:r>
            <a:rPr lang="pt-PT" sz="1400" kern="1200" dirty="0" err="1"/>
            <a:t>of</a:t>
          </a:r>
          <a:r>
            <a:rPr lang="pt-PT" sz="1400" kern="1200" dirty="0"/>
            <a:t> </a:t>
          </a:r>
          <a:r>
            <a:rPr lang="pt-PT" sz="1400" kern="1200" dirty="0" err="1"/>
            <a:t>remote</a:t>
          </a:r>
          <a:r>
            <a:rPr lang="pt-PT" sz="1400" kern="1200" dirty="0"/>
            <a:t> </a:t>
          </a:r>
          <a:r>
            <a:rPr lang="pt-PT" sz="1400" kern="1200" dirty="0" err="1"/>
            <a:t>work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pt-PT" sz="1400" kern="1200" dirty="0" err="1"/>
            <a:t>Influence</a:t>
          </a:r>
          <a:r>
            <a:rPr lang="pt-PT" sz="1400" kern="1200" dirty="0"/>
            <a:t> </a:t>
          </a:r>
          <a:r>
            <a:rPr lang="pt-PT" sz="1400" kern="1200" dirty="0" err="1"/>
            <a:t>of</a:t>
          </a:r>
          <a:r>
            <a:rPr lang="pt-PT" sz="1400" kern="1200" dirty="0"/>
            <a:t> </a:t>
          </a:r>
          <a:r>
            <a:rPr lang="pt-PT" sz="1400" kern="1200" dirty="0" err="1"/>
            <a:t>tech</a:t>
          </a:r>
          <a:r>
            <a:rPr lang="pt-PT" sz="1400" kern="1200" dirty="0"/>
            <a:t> </a:t>
          </a:r>
          <a:r>
            <a:rPr lang="pt-PT" sz="1400" kern="1200" dirty="0" err="1"/>
            <a:t>company</a:t>
          </a:r>
          <a:endParaRPr lang="pt-PT" sz="1400" kern="1200" dirty="0"/>
        </a:p>
      </dsp:txBody>
      <dsp:txXfrm rot="-5400000">
        <a:off x="886397" y="3404713"/>
        <a:ext cx="6001893" cy="74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44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12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55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1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7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0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9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1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59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9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9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28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EA1F94-9D64-42CD-BA99-19B795704E68}" type="datetimeFigureOut">
              <a:rPr lang="pt-PT" smtClean="0"/>
              <a:t>16/02/2020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6F3CEE7-8A1E-4800-BAD8-DA86DEB533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8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2670-9160-43EC-BC16-216EEA481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Mental Health in Tech Survey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A1483-8B60-4BCA-A7E1-F1D306D72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60" y="5280847"/>
            <a:ext cx="7526338" cy="434974"/>
          </a:xfrm>
        </p:spPr>
        <p:txBody>
          <a:bodyPr/>
          <a:lstStyle/>
          <a:p>
            <a:pPr algn="r"/>
            <a:r>
              <a:rPr lang="pt-PT" dirty="0" err="1"/>
              <a:t>Ironhack</a:t>
            </a:r>
            <a:r>
              <a:rPr lang="pt-PT" dirty="0"/>
              <a:t> | Data </a:t>
            </a:r>
            <a:r>
              <a:rPr lang="pt-PT" dirty="0" err="1"/>
              <a:t>Analytics</a:t>
            </a:r>
            <a:r>
              <a:rPr lang="pt-PT" dirty="0"/>
              <a:t> </a:t>
            </a:r>
            <a:r>
              <a:rPr lang="pt-PT" dirty="0" err="1"/>
              <a:t>Bootcamp</a:t>
            </a:r>
            <a:r>
              <a:rPr lang="pt-PT" dirty="0"/>
              <a:t> | Silvia Nicolau | </a:t>
            </a:r>
            <a:r>
              <a:rPr lang="pt-PT" dirty="0" err="1"/>
              <a:t>Feb</a:t>
            </a:r>
            <a:r>
              <a:rPr lang="pt-PT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2583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A4900-6F15-4F44-8DE2-6B0E5501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questions</a:t>
            </a:r>
            <a:br>
              <a:rPr lang="pt-PT" dirty="0"/>
            </a:br>
            <a:r>
              <a:rPr lang="pt-PT" dirty="0"/>
              <a:t>?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4FDAA8-8BD5-47A8-9342-9B1E9501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044" y="4700702"/>
            <a:ext cx="7921375" cy="21572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 err="1"/>
              <a:t>Which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sub-groups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pepole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MH </a:t>
            </a:r>
            <a:r>
              <a:rPr lang="pt-PT" dirty="0" err="1"/>
              <a:t>condition</a:t>
            </a:r>
            <a:r>
              <a:rPr lang="pt-PT" dirty="0"/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 err="1"/>
              <a:t>Which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employment</a:t>
            </a:r>
            <a:r>
              <a:rPr lang="pt-PT" dirty="0"/>
              <a:t> factos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a MH </a:t>
            </a:r>
            <a:r>
              <a:rPr lang="pt-PT" dirty="0" err="1"/>
              <a:t>condition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?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B43555-0999-4A72-8866-C49DB3507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0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27AF-7699-4B9C-AFAD-6697E491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Workflow</a:t>
            </a:r>
            <a:endParaRPr lang="pt-PT" dirty="0"/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1A77BCB8-0984-4017-9541-2400CF80A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56842"/>
              </p:ext>
            </p:extLst>
          </p:nvPr>
        </p:nvGraphicFramePr>
        <p:xfrm>
          <a:off x="1384981" y="2037567"/>
          <a:ext cx="6928471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3FDAD-A934-473E-A011-AD131EC4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MH </a:t>
            </a:r>
            <a:r>
              <a:rPr lang="pt-PT" dirty="0" err="1"/>
              <a:t>Condition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Country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85AC9E-1D97-4A41-8579-A1E81B9A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32" y="2120007"/>
            <a:ext cx="3523018" cy="288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39A07360-2E90-423F-944C-6EA023304AD4}"/>
              </a:ext>
            </a:extLst>
          </p:cNvPr>
          <p:cNvSpPr txBox="1">
            <a:spLocks/>
          </p:cNvSpPr>
          <p:nvPr/>
        </p:nvSpPr>
        <p:spPr>
          <a:xfrm>
            <a:off x="256854" y="5280846"/>
            <a:ext cx="8630292" cy="1577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From the sample of countries surveyed, the country with more people with MH condition is Australia and the one with less is The Netherlands.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In general about 50% of the people do have a MH condition which is a very significant insight itself.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9751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5D999ED-79BD-40F6-89C3-C6A5AAB2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77" y="2105025"/>
            <a:ext cx="4029928" cy="288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BFAA41E-54D4-4888-9447-6D4317A4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7524750" cy="969963"/>
          </a:xfrm>
        </p:spPr>
        <p:txBody>
          <a:bodyPr/>
          <a:lstStyle/>
          <a:p>
            <a:pPr algn="ctr"/>
            <a:r>
              <a:rPr lang="pt-PT" dirty="0"/>
              <a:t>MH </a:t>
            </a:r>
            <a:r>
              <a:rPr lang="pt-PT" dirty="0" err="1"/>
              <a:t>Condition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Age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12FC085-93C1-4162-9C95-E38A4AFFC313}"/>
              </a:ext>
            </a:extLst>
          </p:cNvPr>
          <p:cNvSpPr txBox="1">
            <a:spLocks/>
          </p:cNvSpPr>
          <p:nvPr/>
        </p:nvSpPr>
        <p:spPr>
          <a:xfrm>
            <a:off x="267128" y="5280846"/>
            <a:ext cx="8620018" cy="1577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The age is grouped by ranges to get a clearer insight, using the mean of records.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The chart shows a slightly increasing tendency of MH condition with age.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It would be interesting to have records from people over 60 to confirm this tendency.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223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8E179B-F78E-446F-944C-EE2BB32A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63" y="2110056"/>
            <a:ext cx="4243636" cy="288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332A811-C453-4988-97FB-91B75EC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7524750" cy="969963"/>
          </a:xfrm>
        </p:spPr>
        <p:txBody>
          <a:bodyPr/>
          <a:lstStyle/>
          <a:p>
            <a:pPr algn="ctr"/>
            <a:r>
              <a:rPr lang="pt-PT" dirty="0"/>
              <a:t>MH </a:t>
            </a:r>
            <a:r>
              <a:rPr lang="pt-PT" dirty="0" err="1"/>
              <a:t>Condition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Gender</a:t>
            </a:r>
            <a:endParaRPr lang="pt-PT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CF1896B-9D86-4B7A-9E7C-6962C27ADA22}"/>
              </a:ext>
            </a:extLst>
          </p:cNvPr>
          <p:cNvSpPr txBox="1">
            <a:spLocks/>
          </p:cNvSpPr>
          <p:nvPr/>
        </p:nvSpPr>
        <p:spPr>
          <a:xfrm>
            <a:off x="808831" y="5280846"/>
            <a:ext cx="7526338" cy="1577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There are more woman with MH condition than man.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PT" sz="1600" dirty="0" err="1"/>
              <a:t>Although</a:t>
            </a:r>
            <a:r>
              <a:rPr lang="pt-PT" sz="1600" dirty="0"/>
              <a:t> </a:t>
            </a:r>
            <a:r>
              <a:rPr lang="pt-PT" sz="1600" dirty="0" err="1"/>
              <a:t>this</a:t>
            </a:r>
            <a:r>
              <a:rPr lang="pt-PT" sz="1600" dirty="0"/>
              <a:t> </a:t>
            </a:r>
            <a:r>
              <a:rPr lang="pt-PT" sz="1600" dirty="0" err="1"/>
              <a:t>chart</a:t>
            </a:r>
            <a:r>
              <a:rPr lang="pt-PT" sz="1600" dirty="0"/>
              <a:t>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done</a:t>
            </a:r>
            <a:r>
              <a:rPr lang="pt-PT" sz="1600" dirty="0"/>
              <a:t> </a:t>
            </a:r>
            <a:r>
              <a:rPr lang="pt-PT" sz="1600" dirty="0" err="1"/>
              <a:t>with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weighted</a:t>
            </a:r>
            <a:r>
              <a:rPr lang="pt-PT" sz="1600" dirty="0"/>
              <a:t> records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woman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man</a:t>
            </a:r>
            <a:r>
              <a:rPr lang="pt-PT" sz="1600" dirty="0"/>
              <a:t>, </a:t>
            </a:r>
            <a:r>
              <a:rPr lang="pt-PT" sz="1600" dirty="0" err="1"/>
              <a:t>it’s</a:t>
            </a:r>
            <a:r>
              <a:rPr lang="pt-PT" sz="1600" dirty="0"/>
              <a:t> importante to note </a:t>
            </a:r>
            <a:r>
              <a:rPr lang="pt-PT" sz="1600" dirty="0" err="1"/>
              <a:t>that</a:t>
            </a:r>
            <a:r>
              <a:rPr lang="pt-PT" sz="1600" dirty="0"/>
              <a:t> </a:t>
            </a:r>
            <a:r>
              <a:rPr lang="pt-PT" sz="1600" dirty="0" err="1"/>
              <a:t>there</a:t>
            </a:r>
            <a:r>
              <a:rPr lang="pt-PT" sz="1600" dirty="0"/>
              <a:t> are </a:t>
            </a:r>
            <a:r>
              <a:rPr lang="pt-PT" sz="1600" dirty="0" err="1"/>
              <a:t>almost</a:t>
            </a:r>
            <a:r>
              <a:rPr lang="pt-PT" sz="1600" dirty="0"/>
              <a:t> 4 times more records </a:t>
            </a:r>
            <a:r>
              <a:rPr lang="pt-PT" sz="1600" dirty="0" err="1"/>
              <a:t>from</a:t>
            </a:r>
            <a:r>
              <a:rPr lang="pt-PT" sz="1600" dirty="0"/>
              <a:t> </a:t>
            </a:r>
            <a:r>
              <a:rPr lang="pt-PT" sz="1600" dirty="0" err="1"/>
              <a:t>man</a:t>
            </a:r>
            <a:r>
              <a:rPr lang="pt-PT" sz="1600" dirty="0"/>
              <a:t> </a:t>
            </a:r>
            <a:r>
              <a:rPr lang="pt-PT" sz="1600" dirty="0" err="1"/>
              <a:t>than</a:t>
            </a:r>
            <a:r>
              <a:rPr lang="pt-PT" sz="1600" dirty="0"/>
              <a:t> </a:t>
            </a:r>
            <a:r>
              <a:rPr lang="pt-PT" sz="1600" dirty="0" err="1"/>
              <a:t>from</a:t>
            </a:r>
            <a:r>
              <a:rPr lang="pt-PT" sz="1600" dirty="0"/>
              <a:t> </a:t>
            </a:r>
            <a:r>
              <a:rPr lang="pt-PT" sz="1600" dirty="0" err="1"/>
              <a:t>woman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03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B69A324-9727-44DC-86F1-464D6CD1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63" y="2110056"/>
            <a:ext cx="4243636" cy="288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DF91AA2-0852-41E3-A39C-BFF3D50D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7524750" cy="969963"/>
          </a:xfrm>
        </p:spPr>
        <p:txBody>
          <a:bodyPr/>
          <a:lstStyle/>
          <a:p>
            <a:pPr algn="ctr"/>
            <a:r>
              <a:rPr lang="pt-PT" dirty="0" err="1"/>
              <a:t>Influence</a:t>
            </a:r>
            <a:r>
              <a:rPr lang="pt-PT" dirty="0"/>
              <a:t> </a:t>
            </a:r>
            <a:r>
              <a:rPr lang="pt-PT" dirty="0" err="1"/>
              <a:t>of</a:t>
            </a:r>
            <a:br>
              <a:rPr lang="pt-PT" dirty="0"/>
            </a:br>
            <a:r>
              <a:rPr lang="pt-PT" dirty="0" err="1"/>
              <a:t>employment</a:t>
            </a:r>
            <a:r>
              <a:rPr lang="pt-PT" dirty="0"/>
              <a:t> </a:t>
            </a:r>
            <a:r>
              <a:rPr lang="pt-PT" dirty="0" err="1"/>
              <a:t>factors</a:t>
            </a:r>
            <a:endParaRPr lang="pt-PT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2BDA087-49EC-4129-966F-6171F218A808}"/>
              </a:ext>
            </a:extLst>
          </p:cNvPr>
          <p:cNvSpPr txBox="1">
            <a:spLocks/>
          </p:cNvSpPr>
          <p:nvPr/>
        </p:nvSpPr>
        <p:spPr>
          <a:xfrm>
            <a:off x="808831" y="5280846"/>
            <a:ext cx="7526338" cy="1577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Among the people with a MH condition there are few self-employed, some working remotely and many working in a tech company.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So there seems to be a strong direct relation between having a MH condition and working in Tech!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3516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109</TotalTime>
  <Words>314</Words>
  <Application>Microsoft Office PowerPoint</Application>
  <PresentationFormat>Apresentação no Ecrã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2</vt:lpstr>
      <vt:lpstr>Citação</vt:lpstr>
      <vt:lpstr>EDA  Mental Health in Tech Survey</vt:lpstr>
      <vt:lpstr>Main questions ? </vt:lpstr>
      <vt:lpstr>Workflow</vt:lpstr>
      <vt:lpstr>MH Condition by Country</vt:lpstr>
      <vt:lpstr>MH Condition by Age</vt:lpstr>
      <vt:lpstr>MH Condition by Gender</vt:lpstr>
      <vt:lpstr>Influence of employment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 Mental Health in Tech Survey</dc:title>
  <dc:creator>Silvia Nicolau</dc:creator>
  <cp:lastModifiedBy>Silvia Nicolau</cp:lastModifiedBy>
  <cp:revision>1</cp:revision>
  <dcterms:created xsi:type="dcterms:W3CDTF">2020-02-16T14:04:02Z</dcterms:created>
  <dcterms:modified xsi:type="dcterms:W3CDTF">2020-02-16T15:53:55Z</dcterms:modified>
</cp:coreProperties>
</file>