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2" r:id="rId3"/>
    <p:sldId id="283" r:id="rId4"/>
    <p:sldId id="267" r:id="rId5"/>
    <p:sldId id="284" r:id="rId6"/>
    <p:sldId id="285" r:id="rId7"/>
    <p:sldId id="294" r:id="rId8"/>
    <p:sldId id="293" r:id="rId9"/>
    <p:sldId id="292" r:id="rId10"/>
    <p:sldId id="296" r:id="rId11"/>
    <p:sldId id="29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w" panose="020B0604020202020204" charset="0"/>
      <p:regular r:id="rId17"/>
    </p:embeddedFont>
    <p:embeddedFont>
      <p:font typeface="Now Bold" panose="020B0604020202020204" charset="0"/>
      <p:regular r:id="rId18"/>
    </p:embeddedFont>
    <p:embeddedFont>
      <p:font typeface="Now Bo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B5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0C42E-0176-43F7-A35D-5A5B9DDB3768}" v="774" dt="2020-03-20T15:57:02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Nicolau" userId="437345c8a7974ef6" providerId="LiveId" clId="{89B0C42E-0176-43F7-A35D-5A5B9DDB3768}"/>
    <pc:docChg chg="undo redo custSel addSld delSld modSld sldOrd">
      <pc:chgData name="Silvia Nicolau" userId="437345c8a7974ef6" providerId="LiveId" clId="{89B0C42E-0176-43F7-A35D-5A5B9DDB3768}" dt="2020-03-20T16:43:37.770" v="4446" actId="6549"/>
      <pc:docMkLst>
        <pc:docMk/>
      </pc:docMkLst>
      <pc:sldChg chg="addSp delSp modSp">
        <pc:chgData name="Silvia Nicolau" userId="437345c8a7974ef6" providerId="LiveId" clId="{89B0C42E-0176-43F7-A35D-5A5B9DDB3768}" dt="2020-03-20T12:01:32.037" v="1283" actId="1038"/>
        <pc:sldMkLst>
          <pc:docMk/>
          <pc:sldMk cId="0" sldId="256"/>
        </pc:sldMkLst>
        <pc:spChg chg="mod">
          <ac:chgData name="Silvia Nicolau" userId="437345c8a7974ef6" providerId="LiveId" clId="{89B0C42E-0176-43F7-A35D-5A5B9DDB3768}" dt="2020-03-20T10:41:21.215" v="108" actId="113"/>
          <ac:spMkLst>
            <pc:docMk/>
            <pc:sldMk cId="0" sldId="256"/>
            <ac:spMk id="6" creationId="{00000000-0000-0000-0000-000000000000}"/>
          </ac:spMkLst>
        </pc:spChg>
        <pc:spChg chg="mod ord topLvl">
          <ac:chgData name="Silvia Nicolau" userId="437345c8a7974ef6" providerId="LiveId" clId="{89B0C42E-0176-43F7-A35D-5A5B9DDB3768}" dt="2020-03-20T10:55:57.121" v="251" actId="14100"/>
          <ac:spMkLst>
            <pc:docMk/>
            <pc:sldMk cId="0" sldId="256"/>
            <ac:spMk id="8" creationId="{00000000-0000-0000-0000-000000000000}"/>
          </ac:spMkLst>
        </pc:spChg>
        <pc:spChg chg="del topLvl">
          <ac:chgData name="Silvia Nicolau" userId="437345c8a7974ef6" providerId="LiveId" clId="{89B0C42E-0176-43F7-A35D-5A5B9DDB3768}" dt="2020-03-20T10:41:45.549" v="109" actId="478"/>
          <ac:spMkLst>
            <pc:docMk/>
            <pc:sldMk cId="0" sldId="256"/>
            <ac:spMk id="9" creationId="{00000000-0000-0000-0000-000000000000}"/>
          </ac:spMkLst>
        </pc:spChg>
        <pc:spChg chg="mod ord">
          <ac:chgData name="Silvia Nicolau" userId="437345c8a7974ef6" providerId="LiveId" clId="{89B0C42E-0176-43F7-A35D-5A5B9DDB3768}" dt="2020-03-20T12:01:28.489" v="1282" actId="167"/>
          <ac:spMkLst>
            <pc:docMk/>
            <pc:sldMk cId="0" sldId="256"/>
            <ac:spMk id="12" creationId="{00000000-0000-0000-0000-000000000000}"/>
          </ac:spMkLst>
        </pc:spChg>
        <pc:grpChg chg="del mod">
          <ac:chgData name="Silvia Nicolau" userId="437345c8a7974ef6" providerId="LiveId" clId="{89B0C42E-0176-43F7-A35D-5A5B9DDB3768}" dt="2020-03-20T10:45:42.992" v="135" actId="478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Silvia Nicolau" userId="437345c8a7974ef6" providerId="LiveId" clId="{89B0C42E-0176-43F7-A35D-5A5B9DDB3768}" dt="2020-03-20T10:49:50.478" v="184" actId="1076"/>
          <ac:grpSpMkLst>
            <pc:docMk/>
            <pc:sldMk cId="0" sldId="256"/>
            <ac:grpSpMk id="4" creationId="{00000000-0000-0000-0000-000000000000}"/>
          </ac:grpSpMkLst>
        </pc:grpChg>
        <pc:grpChg chg="del">
          <ac:chgData name="Silvia Nicolau" userId="437345c8a7974ef6" providerId="LiveId" clId="{89B0C42E-0176-43F7-A35D-5A5B9DDB3768}" dt="2020-03-20T10:41:45.549" v="109" actId="478"/>
          <ac:grpSpMkLst>
            <pc:docMk/>
            <pc:sldMk cId="0" sldId="256"/>
            <ac:grpSpMk id="7" creationId="{00000000-0000-0000-0000-000000000000}"/>
          </ac:grpSpMkLst>
        </pc:grpChg>
        <pc:picChg chg="add del mod">
          <ac:chgData name="Silvia Nicolau" userId="437345c8a7974ef6" providerId="LiveId" clId="{89B0C42E-0176-43F7-A35D-5A5B9DDB3768}" dt="2020-03-20T10:45:43.602" v="136" actId="478"/>
          <ac:picMkLst>
            <pc:docMk/>
            <pc:sldMk cId="0" sldId="256"/>
            <ac:picMk id="1026" creationId="{BBC981CD-C17A-4E93-9A55-6D9163FE29E6}"/>
          </ac:picMkLst>
        </pc:picChg>
        <pc:picChg chg="add del">
          <ac:chgData name="Silvia Nicolau" userId="437345c8a7974ef6" providerId="LiveId" clId="{89B0C42E-0176-43F7-A35D-5A5B9DDB3768}" dt="2020-03-20T10:46:50.769" v="139" actId="478"/>
          <ac:picMkLst>
            <pc:docMk/>
            <pc:sldMk cId="0" sldId="256"/>
            <ac:picMk id="1028" creationId="{8A0245A9-3F6F-486F-AA32-52459E8628FE}"/>
          </ac:picMkLst>
        </pc:picChg>
        <pc:picChg chg="add mod">
          <ac:chgData name="Silvia Nicolau" userId="437345c8a7974ef6" providerId="LiveId" clId="{89B0C42E-0176-43F7-A35D-5A5B9DDB3768}" dt="2020-03-20T12:01:32.037" v="1283" actId="1038"/>
          <ac:picMkLst>
            <pc:docMk/>
            <pc:sldMk cId="0" sldId="256"/>
            <ac:picMk id="1030" creationId="{EF927B40-743A-400A-8388-403C2537AEB6}"/>
          </ac:picMkLst>
        </pc:picChg>
      </pc:sldChg>
      <pc:sldChg chg="addSp delSp modSp del">
        <pc:chgData name="Silvia Nicolau" userId="437345c8a7974ef6" providerId="LiveId" clId="{89B0C42E-0176-43F7-A35D-5A5B9DDB3768}" dt="2020-03-20T14:45:02.051" v="3771" actId="47"/>
        <pc:sldMkLst>
          <pc:docMk/>
          <pc:sldMk cId="0" sldId="257"/>
        </pc:sldMkLst>
        <pc:spChg chg="mod">
          <ac:chgData name="Silvia Nicolau" userId="437345c8a7974ef6" providerId="LiveId" clId="{89B0C42E-0176-43F7-A35D-5A5B9DDB3768}" dt="2020-03-20T10:56:12.219" v="264" actId="20577"/>
          <ac:spMkLst>
            <pc:docMk/>
            <pc:sldMk cId="0" sldId="257"/>
            <ac:spMk id="9" creationId="{00000000-0000-0000-0000-000000000000}"/>
          </ac:spMkLst>
        </pc:spChg>
        <pc:grpChg chg="del">
          <ac:chgData name="Silvia Nicolau" userId="437345c8a7974ef6" providerId="LiveId" clId="{89B0C42E-0176-43F7-A35D-5A5B9DDB3768}" dt="2020-03-20T10:56:16.033" v="265" actId="478"/>
          <ac:grpSpMkLst>
            <pc:docMk/>
            <pc:sldMk cId="0" sldId="257"/>
            <ac:grpSpMk id="3" creationId="{00000000-0000-0000-0000-000000000000}"/>
          </ac:grpSpMkLst>
        </pc:grpChg>
        <pc:picChg chg="add del mod">
          <ac:chgData name="Silvia Nicolau" userId="437345c8a7974ef6" providerId="LiveId" clId="{89B0C42E-0176-43F7-A35D-5A5B9DDB3768}" dt="2020-03-20T11:01:38.966" v="500" actId="478"/>
          <ac:picMkLst>
            <pc:docMk/>
            <pc:sldMk cId="0" sldId="257"/>
            <ac:picMk id="2050" creationId="{3DF6167A-A8FF-4546-82EB-E5B58B5C1E8B}"/>
          </ac:picMkLst>
        </pc:picChg>
      </pc:sldChg>
      <pc:sldChg chg="del ord">
        <pc:chgData name="Silvia Nicolau" userId="437345c8a7974ef6" providerId="LiveId" clId="{89B0C42E-0176-43F7-A35D-5A5B9DDB3768}" dt="2020-03-20T14:44:26.362" v="3766" actId="47"/>
        <pc:sldMkLst>
          <pc:docMk/>
          <pc:sldMk cId="0" sldId="258"/>
        </pc:sldMkLst>
      </pc:sldChg>
      <pc:sldChg chg="del">
        <pc:chgData name="Silvia Nicolau" userId="437345c8a7974ef6" providerId="LiveId" clId="{89B0C42E-0176-43F7-A35D-5A5B9DDB3768}" dt="2020-03-20T14:45:27.478" v="3776" actId="47"/>
        <pc:sldMkLst>
          <pc:docMk/>
          <pc:sldMk cId="0" sldId="259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60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61"/>
        </pc:sldMkLst>
      </pc:sldChg>
      <pc:sldChg chg="del ord">
        <pc:chgData name="Silvia Nicolau" userId="437345c8a7974ef6" providerId="LiveId" clId="{89B0C42E-0176-43F7-A35D-5A5B9DDB3768}" dt="2020-03-20T14:44:50.966" v="3770" actId="47"/>
        <pc:sldMkLst>
          <pc:docMk/>
          <pc:sldMk cId="0" sldId="262"/>
        </pc:sldMkLst>
      </pc:sldChg>
      <pc:sldChg chg="del">
        <pc:chgData name="Silvia Nicolau" userId="437345c8a7974ef6" providerId="LiveId" clId="{89B0C42E-0176-43F7-A35D-5A5B9DDB3768}" dt="2020-03-20T12:14:27.158" v="1537" actId="2696"/>
        <pc:sldMkLst>
          <pc:docMk/>
          <pc:sldMk cId="0" sldId="263"/>
        </pc:sldMkLst>
      </pc:sldChg>
      <pc:sldChg chg="add del setBg">
        <pc:chgData name="Silvia Nicolau" userId="437345c8a7974ef6" providerId="LiveId" clId="{89B0C42E-0176-43F7-A35D-5A5B9DDB3768}" dt="2020-03-20T14:44:49.687" v="3769" actId="47"/>
        <pc:sldMkLst>
          <pc:docMk/>
          <pc:sldMk cId="371396357" sldId="263"/>
        </pc:sldMkLst>
      </pc:sldChg>
      <pc:sldChg chg="del ord">
        <pc:chgData name="Silvia Nicolau" userId="437345c8a7974ef6" providerId="LiveId" clId="{89B0C42E-0176-43F7-A35D-5A5B9DDB3768}" dt="2020-03-20T14:44:26.362" v="3766" actId="47"/>
        <pc:sldMkLst>
          <pc:docMk/>
          <pc:sldMk cId="0" sldId="264"/>
        </pc:sldMkLst>
      </pc:sldChg>
      <pc:sldChg chg="del ord">
        <pc:chgData name="Silvia Nicolau" userId="437345c8a7974ef6" providerId="LiveId" clId="{89B0C42E-0176-43F7-A35D-5A5B9DDB3768}" dt="2020-03-20T14:44:26.362" v="3766" actId="47"/>
        <pc:sldMkLst>
          <pc:docMk/>
          <pc:sldMk cId="0" sldId="265"/>
        </pc:sldMkLst>
      </pc:sldChg>
      <pc:sldChg chg="del">
        <pc:chgData name="Silvia Nicolau" userId="437345c8a7974ef6" providerId="LiveId" clId="{89B0C42E-0176-43F7-A35D-5A5B9DDB3768}" dt="2020-03-20T12:14:27.158" v="1537" actId="2696"/>
        <pc:sldMkLst>
          <pc:docMk/>
          <pc:sldMk cId="0" sldId="266"/>
        </pc:sldMkLst>
      </pc:sldChg>
      <pc:sldChg chg="add del setBg">
        <pc:chgData name="Silvia Nicolau" userId="437345c8a7974ef6" providerId="LiveId" clId="{89B0C42E-0176-43F7-A35D-5A5B9DDB3768}" dt="2020-03-20T14:44:45.931" v="3767" actId="47"/>
        <pc:sldMkLst>
          <pc:docMk/>
          <pc:sldMk cId="1112731472" sldId="266"/>
        </pc:sldMkLst>
      </pc:sldChg>
      <pc:sldChg chg="del">
        <pc:chgData name="Silvia Nicolau" userId="437345c8a7974ef6" providerId="LiveId" clId="{89B0C42E-0176-43F7-A35D-5A5B9DDB3768}" dt="2020-03-20T12:14:33.665" v="1539" actId="2696"/>
        <pc:sldMkLst>
          <pc:docMk/>
          <pc:sldMk cId="0" sldId="267"/>
        </pc:sldMkLst>
      </pc:sldChg>
      <pc:sldChg chg="addSp delSp modSp add setBg">
        <pc:chgData name="Silvia Nicolau" userId="437345c8a7974ef6" providerId="LiveId" clId="{89B0C42E-0176-43F7-A35D-5A5B9DDB3768}" dt="2020-03-20T12:30:44.640" v="2132" actId="313"/>
        <pc:sldMkLst>
          <pc:docMk/>
          <pc:sldMk cId="3192281277" sldId="267"/>
        </pc:sldMkLst>
        <pc:spChg chg="mod">
          <ac:chgData name="Silvia Nicolau" userId="437345c8a7974ef6" providerId="LiveId" clId="{89B0C42E-0176-43F7-A35D-5A5B9DDB3768}" dt="2020-03-20T12:18:07.164" v="1651" actId="20577"/>
          <ac:spMkLst>
            <pc:docMk/>
            <pc:sldMk cId="3192281277" sldId="267"/>
            <ac:spMk id="5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21:56.256" v="1761" actId="20577"/>
          <ac:spMkLst>
            <pc:docMk/>
            <pc:sldMk cId="3192281277" sldId="267"/>
            <ac:spMk id="6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18:19.250" v="1661" actId="20577"/>
          <ac:spMkLst>
            <pc:docMk/>
            <pc:sldMk cId="3192281277" sldId="267"/>
            <ac:spMk id="8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30:44.640" v="2132" actId="313"/>
          <ac:spMkLst>
            <pc:docMk/>
            <pc:sldMk cId="3192281277" sldId="267"/>
            <ac:spMk id="9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2:24:29.776" v="1845" actId="478"/>
          <ac:spMkLst>
            <pc:docMk/>
            <pc:sldMk cId="3192281277" sldId="267"/>
            <ac:spMk id="10" creationId="{00000000-0000-0000-0000-000000000000}"/>
          </ac:spMkLst>
        </pc:spChg>
        <pc:spChg chg="mod topLvl">
          <ac:chgData name="Silvia Nicolau" userId="437345c8a7974ef6" providerId="LiveId" clId="{89B0C42E-0176-43F7-A35D-5A5B9DDB3768}" dt="2020-03-20T12:24:31.086" v="1846" actId="6549"/>
          <ac:spMkLst>
            <pc:docMk/>
            <pc:sldMk cId="3192281277" sldId="267"/>
            <ac:spMk id="13" creationId="{00000000-0000-0000-0000-000000000000}"/>
          </ac:spMkLst>
        </pc:spChg>
        <pc:spChg chg="add del mod topLvl">
          <ac:chgData name="Silvia Nicolau" userId="437345c8a7974ef6" providerId="LiveId" clId="{89B0C42E-0176-43F7-A35D-5A5B9DDB3768}" dt="2020-03-20T12:24:22.325" v="1844" actId="478"/>
          <ac:spMkLst>
            <pc:docMk/>
            <pc:sldMk cId="3192281277" sldId="267"/>
            <ac:spMk id="14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19:27.661" v="1689" actId="20577"/>
          <ac:spMkLst>
            <pc:docMk/>
            <pc:sldMk cId="3192281277" sldId="267"/>
            <ac:spMk id="16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30:04.654" v="2128" actId="20577"/>
          <ac:spMkLst>
            <pc:docMk/>
            <pc:sldMk cId="3192281277" sldId="267"/>
            <ac:spMk id="17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25:52.207" v="1933" actId="20577"/>
          <ac:spMkLst>
            <pc:docMk/>
            <pc:sldMk cId="3192281277" sldId="267"/>
            <ac:spMk id="18" creationId="{00000000-0000-0000-0000-000000000000}"/>
          </ac:spMkLst>
        </pc:spChg>
        <pc:spChg chg="add del">
          <ac:chgData name="Silvia Nicolau" userId="437345c8a7974ef6" providerId="LiveId" clId="{89B0C42E-0176-43F7-A35D-5A5B9DDB3768}" dt="2020-03-20T12:24:21.810" v="1843"/>
          <ac:spMkLst>
            <pc:docMk/>
            <pc:sldMk cId="3192281277" sldId="267"/>
            <ac:spMk id="23" creationId="{72C689E8-159C-425B-99E5-A7FD80139170}"/>
          </ac:spMkLst>
        </pc:spChg>
        <pc:spChg chg="add del">
          <ac:chgData name="Silvia Nicolau" userId="437345c8a7974ef6" providerId="LiveId" clId="{89B0C42E-0176-43F7-A35D-5A5B9DDB3768}" dt="2020-03-20T12:24:36.577" v="1849"/>
          <ac:spMkLst>
            <pc:docMk/>
            <pc:sldMk cId="3192281277" sldId="267"/>
            <ac:spMk id="24" creationId="{D48FB3AE-ED6F-4786-8D71-B35BB4814C45}"/>
          </ac:spMkLst>
        </pc:spChg>
        <pc:spChg chg="add mod">
          <ac:chgData name="Silvia Nicolau" userId="437345c8a7974ef6" providerId="LiveId" clId="{89B0C42E-0176-43F7-A35D-5A5B9DDB3768}" dt="2020-03-20T12:24:48.891" v="1851" actId="1076"/>
          <ac:spMkLst>
            <pc:docMk/>
            <pc:sldMk cId="3192281277" sldId="267"/>
            <ac:spMk id="25" creationId="{1D4BD725-CAFE-4C3D-9B28-A536C9D50309}"/>
          </ac:spMkLst>
        </pc:spChg>
        <pc:spChg chg="mod">
          <ac:chgData name="Silvia Nicolau" userId="437345c8a7974ef6" providerId="LiveId" clId="{89B0C42E-0176-43F7-A35D-5A5B9DDB3768}" dt="2020-03-20T12:24:54.472" v="1867" actId="20577"/>
          <ac:spMkLst>
            <pc:docMk/>
            <pc:sldMk cId="3192281277" sldId="267"/>
            <ac:spMk id="27" creationId="{0B039D5F-A852-4556-AB0D-C999FF6E62B0}"/>
          </ac:spMkLst>
        </pc:spChg>
        <pc:spChg chg="mod">
          <ac:chgData name="Silvia Nicolau" userId="437345c8a7974ef6" providerId="LiveId" clId="{89B0C42E-0176-43F7-A35D-5A5B9DDB3768}" dt="2020-03-20T12:30:36.520" v="2131"/>
          <ac:spMkLst>
            <pc:docMk/>
            <pc:sldMk cId="3192281277" sldId="267"/>
            <ac:spMk id="28" creationId="{F27F8EBF-6549-47AA-9888-DD9703831D15}"/>
          </ac:spMkLst>
        </pc:spChg>
        <pc:grpChg chg="mod">
          <ac:chgData name="Silvia Nicolau" userId="437345c8a7974ef6" providerId="LiveId" clId="{89B0C42E-0176-43F7-A35D-5A5B9DDB3768}" dt="2020-03-20T12:15:55.728" v="1596" actId="207"/>
          <ac:grpSpMkLst>
            <pc:docMk/>
            <pc:sldMk cId="3192281277" sldId="267"/>
            <ac:grpSpMk id="4" creationId="{00000000-0000-0000-0000-000000000000}"/>
          </ac:grpSpMkLst>
        </pc:grpChg>
        <pc:grpChg chg="mod">
          <ac:chgData name="Silvia Nicolau" userId="437345c8a7974ef6" providerId="LiveId" clId="{89B0C42E-0176-43F7-A35D-5A5B9DDB3768}" dt="2020-03-20T12:16:01.179" v="1598" actId="207"/>
          <ac:grpSpMkLst>
            <pc:docMk/>
            <pc:sldMk cId="3192281277" sldId="267"/>
            <ac:grpSpMk id="7" creationId="{00000000-0000-0000-0000-000000000000}"/>
          </ac:grpSpMkLst>
        </pc:grpChg>
        <pc:grpChg chg="add del mod">
          <ac:chgData name="Silvia Nicolau" userId="437345c8a7974ef6" providerId="LiveId" clId="{89B0C42E-0176-43F7-A35D-5A5B9DDB3768}" dt="2020-03-20T12:24:31.820" v="1847" actId="478"/>
          <ac:grpSpMkLst>
            <pc:docMk/>
            <pc:sldMk cId="3192281277" sldId="267"/>
            <ac:grpSpMk id="12" creationId="{00000000-0000-0000-0000-000000000000}"/>
          </ac:grpSpMkLst>
        </pc:grpChg>
        <pc:grpChg chg="mod">
          <ac:chgData name="Silvia Nicolau" userId="437345c8a7974ef6" providerId="LiveId" clId="{89B0C42E-0176-43F7-A35D-5A5B9DDB3768}" dt="2020-03-20T12:16:04.172" v="1599" actId="207"/>
          <ac:grpSpMkLst>
            <pc:docMk/>
            <pc:sldMk cId="3192281277" sldId="267"/>
            <ac:grpSpMk id="15" creationId="{00000000-0000-0000-0000-000000000000}"/>
          </ac:grpSpMkLst>
        </pc:grpChg>
        <pc:grpChg chg="add mod">
          <ac:chgData name="Silvia Nicolau" userId="437345c8a7974ef6" providerId="LiveId" clId="{89B0C42E-0176-43F7-A35D-5A5B9DDB3768}" dt="2020-03-20T12:30:36.520" v="2131"/>
          <ac:grpSpMkLst>
            <pc:docMk/>
            <pc:sldMk cId="3192281277" sldId="267"/>
            <ac:grpSpMk id="26" creationId="{6359B7CB-F5BF-420F-B402-33F58CDEBCE7}"/>
          </ac:grpSpMkLst>
        </pc:grpChg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68"/>
        </pc:sldMkLst>
      </pc:sldChg>
      <pc:sldChg chg="del">
        <pc:chgData name="Silvia Nicolau" userId="437345c8a7974ef6" providerId="LiveId" clId="{89B0C42E-0176-43F7-A35D-5A5B9DDB3768}" dt="2020-03-20T12:14:43.938" v="1541" actId="2696"/>
        <pc:sldMkLst>
          <pc:docMk/>
          <pc:sldMk cId="0" sldId="269"/>
        </pc:sldMkLst>
      </pc:sldChg>
      <pc:sldChg chg="add del setBg">
        <pc:chgData name="Silvia Nicolau" userId="437345c8a7974ef6" providerId="LiveId" clId="{89B0C42E-0176-43F7-A35D-5A5B9DDB3768}" dt="2020-03-20T14:45:12.449" v="3772" actId="47"/>
        <pc:sldMkLst>
          <pc:docMk/>
          <pc:sldMk cId="1146117889" sldId="269"/>
        </pc:sldMkLst>
      </pc:sldChg>
      <pc:sldChg chg="del">
        <pc:chgData name="Silvia Nicolau" userId="437345c8a7974ef6" providerId="LiveId" clId="{89B0C42E-0176-43F7-A35D-5A5B9DDB3768}" dt="2020-03-20T12:14:43.938" v="1541" actId="2696"/>
        <pc:sldMkLst>
          <pc:docMk/>
          <pc:sldMk cId="0" sldId="270"/>
        </pc:sldMkLst>
      </pc:sldChg>
      <pc:sldChg chg="add del setBg">
        <pc:chgData name="Silvia Nicolau" userId="437345c8a7974ef6" providerId="LiveId" clId="{89B0C42E-0176-43F7-A35D-5A5B9DDB3768}" dt="2020-03-20T14:44:47.844" v="3768" actId="47"/>
        <pc:sldMkLst>
          <pc:docMk/>
          <pc:sldMk cId="3633851920" sldId="270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71"/>
        </pc:sldMkLst>
      </pc:sldChg>
      <pc:sldChg chg="del">
        <pc:chgData name="Silvia Nicolau" userId="437345c8a7974ef6" providerId="LiveId" clId="{89B0C42E-0176-43F7-A35D-5A5B9DDB3768}" dt="2020-03-20T12:14:53.601" v="1543" actId="2696"/>
        <pc:sldMkLst>
          <pc:docMk/>
          <pc:sldMk cId="0" sldId="272"/>
        </pc:sldMkLst>
      </pc:sldChg>
      <pc:sldChg chg="add del setBg">
        <pc:chgData name="Silvia Nicolau" userId="437345c8a7974ef6" providerId="LiveId" clId="{89B0C42E-0176-43F7-A35D-5A5B9DDB3768}" dt="2020-03-20T14:45:14.096" v="3773" actId="47"/>
        <pc:sldMkLst>
          <pc:docMk/>
          <pc:sldMk cId="2573887740" sldId="272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73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74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75"/>
        </pc:sldMkLst>
      </pc:sldChg>
      <pc:sldChg chg="del">
        <pc:chgData name="Silvia Nicolau" userId="437345c8a7974ef6" providerId="LiveId" clId="{89B0C42E-0176-43F7-A35D-5A5B9DDB3768}" dt="2020-03-20T12:15:03.019" v="1545" actId="2696"/>
        <pc:sldMkLst>
          <pc:docMk/>
          <pc:sldMk cId="0" sldId="276"/>
        </pc:sldMkLst>
      </pc:sldChg>
      <pc:sldChg chg="add del setBg">
        <pc:chgData name="Silvia Nicolau" userId="437345c8a7974ef6" providerId="LiveId" clId="{89B0C42E-0176-43F7-A35D-5A5B9DDB3768}" dt="2020-03-20T14:45:26.571" v="3775" actId="47"/>
        <pc:sldMkLst>
          <pc:docMk/>
          <pc:sldMk cId="3374630445" sldId="276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77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78"/>
        </pc:sldMkLst>
      </pc:sldChg>
      <pc:sldChg chg="del">
        <pc:chgData name="Silvia Nicolau" userId="437345c8a7974ef6" providerId="LiveId" clId="{89B0C42E-0176-43F7-A35D-5A5B9DDB3768}" dt="2020-03-20T12:15:09.082" v="1547" actId="2696"/>
        <pc:sldMkLst>
          <pc:docMk/>
          <pc:sldMk cId="0" sldId="279"/>
        </pc:sldMkLst>
      </pc:sldChg>
      <pc:sldChg chg="add del setBg">
        <pc:chgData name="Silvia Nicolau" userId="437345c8a7974ef6" providerId="LiveId" clId="{89B0C42E-0176-43F7-A35D-5A5B9DDB3768}" dt="2020-03-20T14:45:26.159" v="3774" actId="47"/>
        <pc:sldMkLst>
          <pc:docMk/>
          <pc:sldMk cId="40549106" sldId="279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80"/>
        </pc:sldMkLst>
      </pc:sldChg>
      <pc:sldChg chg="del">
        <pc:chgData name="Silvia Nicolau" userId="437345c8a7974ef6" providerId="LiveId" clId="{89B0C42E-0176-43F7-A35D-5A5B9DDB3768}" dt="2020-03-20T14:44:26.362" v="3766" actId="47"/>
        <pc:sldMkLst>
          <pc:docMk/>
          <pc:sldMk cId="0" sldId="281"/>
        </pc:sldMkLst>
      </pc:sldChg>
      <pc:sldChg chg="addSp delSp modSp add setBg">
        <pc:chgData name="Silvia Nicolau" userId="437345c8a7974ef6" providerId="LiveId" clId="{89B0C42E-0176-43F7-A35D-5A5B9DDB3768}" dt="2020-03-20T13:02:14.007" v="2623" actId="1035"/>
        <pc:sldMkLst>
          <pc:docMk/>
          <pc:sldMk cId="2720970471" sldId="282"/>
        </pc:sldMkLst>
        <pc:spChg chg="mod">
          <ac:chgData name="Silvia Nicolau" userId="437345c8a7974ef6" providerId="LiveId" clId="{89B0C42E-0176-43F7-A35D-5A5B9DDB3768}" dt="2020-03-20T10:57:30.168" v="286" actId="20577"/>
          <ac:spMkLst>
            <pc:docMk/>
            <pc:sldMk cId="2720970471" sldId="282"/>
            <ac:spMk id="2" creationId="{00000000-0000-0000-0000-000000000000}"/>
          </ac:spMkLst>
        </pc:spChg>
        <pc:spChg chg="add del mod">
          <ac:chgData name="Silvia Nicolau" userId="437345c8a7974ef6" providerId="LiveId" clId="{89B0C42E-0176-43F7-A35D-5A5B9DDB3768}" dt="2020-03-20T11:58:10.743" v="1249" actId="207"/>
          <ac:spMkLst>
            <pc:docMk/>
            <pc:sldMk cId="2720970471" sldId="282"/>
            <ac:spMk id="4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1:58:17.354" v="1250" actId="207"/>
          <ac:spMkLst>
            <pc:docMk/>
            <pc:sldMk cId="2720970471" sldId="282"/>
            <ac:spMk id="5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1:58:20.810" v="1251" actId="207"/>
          <ac:spMkLst>
            <pc:docMk/>
            <pc:sldMk cId="2720970471" sldId="282"/>
            <ac:spMk id="6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0:59:10.755" v="340" actId="20577"/>
          <ac:spMkLst>
            <pc:docMk/>
            <pc:sldMk cId="2720970471" sldId="282"/>
            <ac:spMk id="7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1:05:41.086" v="576" actId="20577"/>
          <ac:spMkLst>
            <pc:docMk/>
            <pc:sldMk cId="2720970471" sldId="282"/>
            <ac:spMk id="8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01:57.688" v="1285"/>
          <ac:spMkLst>
            <pc:docMk/>
            <pc:sldMk cId="2720970471" sldId="282"/>
            <ac:spMk id="9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1:57:56.841" v="1248" actId="207"/>
          <ac:spMkLst>
            <pc:docMk/>
            <pc:sldMk cId="2720970471" sldId="282"/>
            <ac:spMk id="10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1:02:19.862" v="502" actId="478"/>
          <ac:spMkLst>
            <pc:docMk/>
            <pc:sldMk cId="2720970471" sldId="282"/>
            <ac:spMk id="15" creationId="{00000000-0000-0000-0000-000000000000}"/>
          </ac:spMkLst>
        </pc:spChg>
        <pc:spChg chg="add mod ord">
          <ac:chgData name="Silvia Nicolau" userId="437345c8a7974ef6" providerId="LiveId" clId="{89B0C42E-0176-43F7-A35D-5A5B9DDB3768}" dt="2020-03-20T13:02:14.007" v="2623" actId="1035"/>
          <ac:spMkLst>
            <pc:docMk/>
            <pc:sldMk cId="2720970471" sldId="282"/>
            <ac:spMk id="17" creationId="{60AE6307-5373-4527-B21A-7B6606BECEFE}"/>
          </ac:spMkLst>
        </pc:spChg>
        <pc:grpChg chg="mod">
          <ac:chgData name="Silvia Nicolau" userId="437345c8a7974ef6" providerId="LiveId" clId="{89B0C42E-0176-43F7-A35D-5A5B9DDB3768}" dt="2020-03-20T11:04:53.967" v="566" actId="1036"/>
          <ac:grpSpMkLst>
            <pc:docMk/>
            <pc:sldMk cId="2720970471" sldId="282"/>
            <ac:grpSpMk id="3" creationId="{00000000-0000-0000-0000-000000000000}"/>
          </ac:grpSpMkLst>
        </pc:grpChg>
        <pc:picChg chg="add mod">
          <ac:chgData name="Silvia Nicolau" userId="437345c8a7974ef6" providerId="LiveId" clId="{89B0C42E-0176-43F7-A35D-5A5B9DDB3768}" dt="2020-03-20T11:04:45.669" v="553" actId="1036"/>
          <ac:picMkLst>
            <pc:docMk/>
            <pc:sldMk cId="2720970471" sldId="282"/>
            <ac:picMk id="16" creationId="{862FFEC2-6C52-4A13-9860-0E55B67F509B}"/>
          </ac:picMkLst>
        </pc:picChg>
      </pc:sldChg>
      <pc:sldChg chg="add del setBg">
        <pc:chgData name="Silvia Nicolau" userId="437345c8a7974ef6" providerId="LiveId" clId="{89B0C42E-0176-43F7-A35D-5A5B9DDB3768}" dt="2020-03-20T11:06:37.850" v="583"/>
        <pc:sldMkLst>
          <pc:docMk/>
          <pc:sldMk cId="3543261885" sldId="283"/>
        </pc:sldMkLst>
      </pc:sldChg>
      <pc:sldChg chg="addSp delSp modSp add">
        <pc:chgData name="Silvia Nicolau" userId="437345c8a7974ef6" providerId="LiveId" clId="{89B0C42E-0176-43F7-A35D-5A5B9DDB3768}" dt="2020-03-20T12:13:48.634" v="1528" actId="20577"/>
        <pc:sldMkLst>
          <pc:docMk/>
          <pc:sldMk cId="3662915556" sldId="283"/>
        </pc:sldMkLst>
        <pc:spChg chg="del">
          <ac:chgData name="Silvia Nicolau" userId="437345c8a7974ef6" providerId="LiveId" clId="{89B0C42E-0176-43F7-A35D-5A5B9DDB3768}" dt="2020-03-20T11:06:50.354" v="585" actId="478"/>
          <ac:spMkLst>
            <pc:docMk/>
            <pc:sldMk cId="3662915556" sldId="283"/>
            <ac:spMk id="2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1:06:52.209" v="586" actId="478"/>
          <ac:spMkLst>
            <pc:docMk/>
            <pc:sldMk cId="3662915556" sldId="283"/>
            <ac:spMk id="3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1:06:53.657" v="587" actId="478"/>
          <ac:spMkLst>
            <pc:docMk/>
            <pc:sldMk cId="3662915556" sldId="283"/>
            <ac:spMk id="4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1:06:55.502" v="588" actId="478"/>
          <ac:spMkLst>
            <pc:docMk/>
            <pc:sldMk cId="3662915556" sldId="283"/>
            <ac:spMk id="5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1:06:56.920" v="589" actId="478"/>
          <ac:spMkLst>
            <pc:docMk/>
            <pc:sldMk cId="3662915556" sldId="283"/>
            <ac:spMk id="6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08:17.910" v="1323"/>
          <ac:spMkLst>
            <pc:docMk/>
            <pc:sldMk cId="3662915556" sldId="283"/>
            <ac:spMk id="8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2:13:48.634" v="1528" actId="20577"/>
          <ac:spMkLst>
            <pc:docMk/>
            <pc:sldMk cId="3662915556" sldId="283"/>
            <ac:spMk id="9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1:06:59.289" v="590" actId="478"/>
          <ac:spMkLst>
            <pc:docMk/>
            <pc:sldMk cId="3662915556" sldId="283"/>
            <ac:spMk id="10" creationId="{00000000-0000-0000-0000-000000000000}"/>
          </ac:spMkLst>
        </pc:spChg>
        <pc:spChg chg="add del mod">
          <ac:chgData name="Silvia Nicolau" userId="437345c8a7974ef6" providerId="LiveId" clId="{89B0C42E-0176-43F7-A35D-5A5B9DDB3768}" dt="2020-03-20T12:08:31.536" v="1332" actId="478"/>
          <ac:spMkLst>
            <pc:docMk/>
            <pc:sldMk cId="3662915556" sldId="283"/>
            <ac:spMk id="16" creationId="{4F0721BA-3A70-4920-9F01-A259B6C294BC}"/>
          </ac:spMkLst>
        </pc:spChg>
        <pc:spChg chg="add mod ord">
          <ac:chgData name="Silvia Nicolau" userId="437345c8a7974ef6" providerId="LiveId" clId="{89B0C42E-0176-43F7-A35D-5A5B9DDB3768}" dt="2020-03-20T12:11:44.937" v="1476" actId="179"/>
          <ac:spMkLst>
            <pc:docMk/>
            <pc:sldMk cId="3662915556" sldId="283"/>
            <ac:spMk id="17" creationId="{C9BB2ADF-5D6B-4C06-9D1D-43AAA251A082}"/>
          </ac:spMkLst>
        </pc:spChg>
        <pc:spChg chg="add mod ord">
          <ac:chgData name="Silvia Nicolau" userId="437345c8a7974ef6" providerId="LiveId" clId="{89B0C42E-0176-43F7-A35D-5A5B9DDB3768}" dt="2020-03-20T12:13:03.418" v="1503" actId="1076"/>
          <ac:spMkLst>
            <pc:docMk/>
            <pc:sldMk cId="3662915556" sldId="283"/>
            <ac:spMk id="19" creationId="{E22A4967-06BF-4401-BF69-A9020113D024}"/>
          </ac:spMkLst>
        </pc:spChg>
        <pc:grpChg chg="add del mod">
          <ac:chgData name="Silvia Nicolau" userId="437345c8a7974ef6" providerId="LiveId" clId="{89B0C42E-0176-43F7-A35D-5A5B9DDB3768}" dt="2020-03-20T12:08:57.845" v="1343" actId="478"/>
          <ac:grpSpMkLst>
            <pc:docMk/>
            <pc:sldMk cId="3662915556" sldId="283"/>
            <ac:grpSpMk id="7" creationId="{00000000-0000-0000-0000-000000000000}"/>
          </ac:grpSpMkLst>
        </pc:grpChg>
        <pc:grpChg chg="mod">
          <ac:chgData name="Silvia Nicolau" userId="437345c8a7974ef6" providerId="LiveId" clId="{89B0C42E-0176-43F7-A35D-5A5B9DDB3768}" dt="2020-03-20T11:43:37.454" v="1072" actId="1038"/>
          <ac:grpSpMkLst>
            <pc:docMk/>
            <pc:sldMk cId="3662915556" sldId="283"/>
            <ac:grpSpMk id="14" creationId="{00000000-0000-0000-0000-000000000000}"/>
          </ac:grpSpMkLst>
        </pc:grpChg>
        <pc:picChg chg="add mod">
          <ac:chgData name="Silvia Nicolau" userId="437345c8a7974ef6" providerId="LiveId" clId="{89B0C42E-0176-43F7-A35D-5A5B9DDB3768}" dt="2020-03-20T12:13:19.114" v="1504" actId="1076"/>
          <ac:picMkLst>
            <pc:docMk/>
            <pc:sldMk cId="3662915556" sldId="283"/>
            <ac:picMk id="3074" creationId="{C97CEBD7-9017-4E80-9671-3440884930BD}"/>
          </ac:picMkLst>
        </pc:picChg>
      </pc:sldChg>
      <pc:sldChg chg="add del setBg">
        <pc:chgData name="Silvia Nicolau" userId="437345c8a7974ef6" providerId="LiveId" clId="{89B0C42E-0176-43F7-A35D-5A5B9DDB3768}" dt="2020-03-20T12:31:30.312" v="2134"/>
        <pc:sldMkLst>
          <pc:docMk/>
          <pc:sldMk cId="2428029448" sldId="284"/>
        </pc:sldMkLst>
      </pc:sldChg>
      <pc:sldChg chg="addSp delSp modSp add">
        <pc:chgData name="Silvia Nicolau" userId="437345c8a7974ef6" providerId="LiveId" clId="{89B0C42E-0176-43F7-A35D-5A5B9DDB3768}" dt="2020-03-20T12:59:47.092" v="2602" actId="1035"/>
        <pc:sldMkLst>
          <pc:docMk/>
          <pc:sldMk cId="2613419579" sldId="284"/>
        </pc:sldMkLst>
        <pc:spChg chg="add mod">
          <ac:chgData name="Silvia Nicolau" userId="437345c8a7974ef6" providerId="LiveId" clId="{89B0C42E-0176-43F7-A35D-5A5B9DDB3768}" dt="2020-03-20T12:58:11.145" v="2589" actId="1035"/>
          <ac:spMkLst>
            <pc:docMk/>
            <pc:sldMk cId="2613419579" sldId="284"/>
            <ac:spMk id="4" creationId="{8AE5AB30-A9FF-4D94-8346-69205CCDF699}"/>
          </ac:spMkLst>
        </pc:spChg>
        <pc:spChg chg="add mod">
          <ac:chgData name="Silvia Nicolau" userId="437345c8a7974ef6" providerId="LiveId" clId="{89B0C42E-0176-43F7-A35D-5A5B9DDB3768}" dt="2020-03-20T12:52:12.898" v="2447" actId="20577"/>
          <ac:spMkLst>
            <pc:docMk/>
            <pc:sldMk cId="2613419579" sldId="284"/>
            <ac:spMk id="5" creationId="{0EACA872-981C-4C92-9D04-CC7BF27A3CA0}"/>
          </ac:spMkLst>
        </pc:spChg>
        <pc:spChg chg="mod">
          <ac:chgData name="Silvia Nicolau" userId="437345c8a7974ef6" providerId="LiveId" clId="{89B0C42E-0176-43F7-A35D-5A5B9DDB3768}" dt="2020-03-20T12:47:17.071" v="2369" actId="20577"/>
          <ac:spMkLst>
            <pc:docMk/>
            <pc:sldMk cId="2613419579" sldId="284"/>
            <ac:spMk id="9" creationId="{00000000-0000-0000-0000-000000000000}"/>
          </ac:spMkLst>
        </pc:spChg>
        <pc:spChg chg="add mod">
          <ac:chgData name="Silvia Nicolau" userId="437345c8a7974ef6" providerId="LiveId" clId="{89B0C42E-0176-43F7-A35D-5A5B9DDB3768}" dt="2020-03-20T12:59:40.038" v="2601" actId="1035"/>
          <ac:spMkLst>
            <pc:docMk/>
            <pc:sldMk cId="2613419579" sldId="284"/>
            <ac:spMk id="16" creationId="{D2047EAC-7C49-457D-93B3-4823BC197876}"/>
          </ac:spMkLst>
        </pc:spChg>
        <pc:spChg chg="del mod">
          <ac:chgData name="Silvia Nicolau" userId="437345c8a7974ef6" providerId="LiveId" clId="{89B0C42E-0176-43F7-A35D-5A5B9DDB3768}" dt="2020-03-20T12:35:01.528" v="2171" actId="478"/>
          <ac:spMkLst>
            <pc:docMk/>
            <pc:sldMk cId="2613419579" sldId="284"/>
            <ac:spMk id="17" creationId="{C9BB2ADF-5D6B-4C06-9D1D-43AAA251A082}"/>
          </ac:spMkLst>
        </pc:spChg>
        <pc:spChg chg="add mod">
          <ac:chgData name="Silvia Nicolau" userId="437345c8a7974ef6" providerId="LiveId" clId="{89B0C42E-0176-43F7-A35D-5A5B9DDB3768}" dt="2020-03-20T12:58:11.145" v="2589" actId="1035"/>
          <ac:spMkLst>
            <pc:docMk/>
            <pc:sldMk cId="2613419579" sldId="284"/>
            <ac:spMk id="18" creationId="{29325937-E430-4221-8656-23E60E79A865}"/>
          </ac:spMkLst>
        </pc:spChg>
        <pc:spChg chg="del">
          <ac:chgData name="Silvia Nicolau" userId="437345c8a7974ef6" providerId="LiveId" clId="{89B0C42E-0176-43F7-A35D-5A5B9DDB3768}" dt="2020-03-20T12:31:50.521" v="2142" actId="478"/>
          <ac:spMkLst>
            <pc:docMk/>
            <pc:sldMk cId="2613419579" sldId="284"/>
            <ac:spMk id="19" creationId="{E22A4967-06BF-4401-BF69-A9020113D024}"/>
          </ac:spMkLst>
        </pc:spChg>
        <pc:spChg chg="add mod">
          <ac:chgData name="Silvia Nicolau" userId="437345c8a7974ef6" providerId="LiveId" clId="{89B0C42E-0176-43F7-A35D-5A5B9DDB3768}" dt="2020-03-20T12:52:42.697" v="2458" actId="1076"/>
          <ac:spMkLst>
            <pc:docMk/>
            <pc:sldMk cId="2613419579" sldId="284"/>
            <ac:spMk id="22" creationId="{35ACA1F8-139C-4CCF-8814-6A7955659027}"/>
          </ac:spMkLst>
        </pc:spChg>
        <pc:spChg chg="add mod">
          <ac:chgData name="Silvia Nicolau" userId="437345c8a7974ef6" providerId="LiveId" clId="{89B0C42E-0176-43F7-A35D-5A5B9DDB3768}" dt="2020-03-20T12:52:54.074" v="2459" actId="1076"/>
          <ac:spMkLst>
            <pc:docMk/>
            <pc:sldMk cId="2613419579" sldId="284"/>
            <ac:spMk id="23" creationId="{EA7BF69A-E30F-4BFD-9DE0-BEF2F137CA04}"/>
          </ac:spMkLst>
        </pc:spChg>
        <pc:spChg chg="add mod">
          <ac:chgData name="Silvia Nicolau" userId="437345c8a7974ef6" providerId="LiveId" clId="{89B0C42E-0176-43F7-A35D-5A5B9DDB3768}" dt="2020-03-20T12:59:47.092" v="2602" actId="1035"/>
          <ac:spMkLst>
            <pc:docMk/>
            <pc:sldMk cId="2613419579" sldId="284"/>
            <ac:spMk id="27" creationId="{07701E99-991A-4B8E-9171-1C80E2C05F0D}"/>
          </ac:spMkLst>
        </pc:spChg>
        <pc:grpChg chg="add del">
          <ac:chgData name="Silvia Nicolau" userId="437345c8a7974ef6" providerId="LiveId" clId="{89B0C42E-0176-43F7-A35D-5A5B9DDB3768}" dt="2020-03-20T12:31:52.479" v="2144" actId="478"/>
          <ac:grpSpMkLst>
            <pc:docMk/>
            <pc:sldMk cId="2613419579" sldId="284"/>
            <ac:grpSpMk id="7" creationId="{00000000-0000-0000-0000-000000000000}"/>
          </ac:grpSpMkLst>
        </pc:grpChg>
        <pc:graphicFrameChg chg="add mod modGraphic">
          <ac:chgData name="Silvia Nicolau" userId="437345c8a7974ef6" providerId="LiveId" clId="{89B0C42E-0176-43F7-A35D-5A5B9DDB3768}" dt="2020-03-20T12:58:11.145" v="2589" actId="1035"/>
          <ac:graphicFrameMkLst>
            <pc:docMk/>
            <pc:sldMk cId="2613419579" sldId="284"/>
            <ac:graphicFrameMk id="2" creationId="{00D57271-6A0C-44FD-B36A-38FCE2356B35}"/>
          </ac:graphicFrameMkLst>
        </pc:graphicFrameChg>
        <pc:picChg chg="del">
          <ac:chgData name="Silvia Nicolau" userId="437345c8a7974ef6" providerId="LiveId" clId="{89B0C42E-0176-43F7-A35D-5A5B9DDB3768}" dt="2020-03-20T12:31:48.226" v="2141" actId="478"/>
          <ac:picMkLst>
            <pc:docMk/>
            <pc:sldMk cId="2613419579" sldId="284"/>
            <ac:picMk id="3074" creationId="{C97CEBD7-9017-4E80-9671-3440884930BD}"/>
          </ac:picMkLst>
        </pc:picChg>
        <pc:picChg chg="add mod">
          <ac:chgData name="Silvia Nicolau" userId="437345c8a7974ef6" providerId="LiveId" clId="{89B0C42E-0176-43F7-A35D-5A5B9DDB3768}" dt="2020-03-20T12:35:54.859" v="2177" actId="1076"/>
          <ac:picMkLst>
            <pc:docMk/>
            <pc:sldMk cId="2613419579" sldId="284"/>
            <ac:picMk id="5122" creationId="{E9983C1E-77DB-43B9-8C15-DCC3F494827D}"/>
          </ac:picMkLst>
        </pc:picChg>
        <pc:cxnChg chg="add mod">
          <ac:chgData name="Silvia Nicolau" userId="437345c8a7974ef6" providerId="LiveId" clId="{89B0C42E-0176-43F7-A35D-5A5B9DDB3768}" dt="2020-03-20T12:49:59.427" v="2405" actId="1076"/>
          <ac:cxnSpMkLst>
            <pc:docMk/>
            <pc:sldMk cId="2613419579" sldId="284"/>
            <ac:cxnSpMk id="10" creationId="{2227022F-D4F7-40EF-9BA8-AA206D7BF40D}"/>
          </ac:cxnSpMkLst>
        </pc:cxnChg>
        <pc:cxnChg chg="add mod">
          <ac:chgData name="Silvia Nicolau" userId="437345c8a7974ef6" providerId="LiveId" clId="{89B0C42E-0176-43F7-A35D-5A5B9DDB3768}" dt="2020-03-20T12:53:30.166" v="2473" actId="1036"/>
          <ac:cxnSpMkLst>
            <pc:docMk/>
            <pc:sldMk cId="2613419579" sldId="284"/>
            <ac:cxnSpMk id="24" creationId="{EA3DEF69-7C81-48D0-ADA8-EFBA4FC84C42}"/>
          </ac:cxnSpMkLst>
        </pc:cxnChg>
        <pc:cxnChg chg="add mod">
          <ac:chgData name="Silvia Nicolau" userId="437345c8a7974ef6" providerId="LiveId" clId="{89B0C42E-0176-43F7-A35D-5A5B9DDB3768}" dt="2020-03-20T12:53:35.963" v="2475" actId="1036"/>
          <ac:cxnSpMkLst>
            <pc:docMk/>
            <pc:sldMk cId="2613419579" sldId="284"/>
            <ac:cxnSpMk id="26" creationId="{458FDD84-788D-4A43-9A18-1B19A77B5040}"/>
          </ac:cxnSpMkLst>
        </pc:cxnChg>
      </pc:sldChg>
      <pc:sldChg chg="addSp delSp modSp add setBg">
        <pc:chgData name="Silvia Nicolau" userId="437345c8a7974ef6" providerId="LiveId" clId="{89B0C42E-0176-43F7-A35D-5A5B9DDB3768}" dt="2020-03-20T14:59:49.097" v="3833" actId="20577"/>
        <pc:sldMkLst>
          <pc:docMk/>
          <pc:sldMk cId="4279271205" sldId="285"/>
        </pc:sldMkLst>
        <pc:spChg chg="add mod">
          <ac:chgData name="Silvia Nicolau" userId="437345c8a7974ef6" providerId="LiveId" clId="{89B0C42E-0176-43F7-A35D-5A5B9DDB3768}" dt="2020-03-20T14:59:49.097" v="3833" actId="20577"/>
          <ac:spMkLst>
            <pc:docMk/>
            <pc:sldMk cId="4279271205" sldId="285"/>
            <ac:spMk id="3" creationId="{FF46223B-CAF9-417F-94B9-376A49F8ADA5}"/>
          </ac:spMkLst>
        </pc:spChg>
        <pc:spChg chg="del">
          <ac:chgData name="Silvia Nicolau" userId="437345c8a7974ef6" providerId="LiveId" clId="{89B0C42E-0176-43F7-A35D-5A5B9DDB3768}" dt="2020-03-20T13:01:21.279" v="2615" actId="478"/>
          <ac:spMkLst>
            <pc:docMk/>
            <pc:sldMk cId="4279271205" sldId="285"/>
            <ac:spMk id="4" creationId="{8AE5AB30-A9FF-4D94-8346-69205CCDF699}"/>
          </ac:spMkLst>
        </pc:spChg>
        <pc:spChg chg="del">
          <ac:chgData name="Silvia Nicolau" userId="437345c8a7974ef6" providerId="LiveId" clId="{89B0C42E-0176-43F7-A35D-5A5B9DDB3768}" dt="2020-03-20T13:01:17.184" v="2613" actId="478"/>
          <ac:spMkLst>
            <pc:docMk/>
            <pc:sldMk cId="4279271205" sldId="285"/>
            <ac:spMk id="5" creationId="{0EACA872-981C-4C92-9D04-CC7BF27A3CA0}"/>
          </ac:spMkLst>
        </pc:spChg>
        <pc:spChg chg="mod">
          <ac:chgData name="Silvia Nicolau" userId="437345c8a7974ef6" providerId="LiveId" clId="{89B0C42E-0176-43F7-A35D-5A5B9DDB3768}" dt="2020-03-20T13:07:44.175" v="2674" actId="20577"/>
          <ac:spMkLst>
            <pc:docMk/>
            <pc:sldMk cId="4279271205" sldId="285"/>
            <ac:spMk id="9" creationId="{00000000-0000-0000-0000-000000000000}"/>
          </ac:spMkLst>
        </pc:spChg>
        <pc:spChg chg="mod">
          <ac:chgData name="Silvia Nicolau" userId="437345c8a7974ef6" providerId="LiveId" clId="{89B0C42E-0176-43F7-A35D-5A5B9DDB3768}" dt="2020-03-20T13:00:35.943" v="2606" actId="207"/>
          <ac:spMkLst>
            <pc:docMk/>
            <pc:sldMk cId="4279271205" sldId="285"/>
            <ac:spMk id="13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3:01:18.940" v="2614" actId="478"/>
          <ac:spMkLst>
            <pc:docMk/>
            <pc:sldMk cId="4279271205" sldId="285"/>
            <ac:spMk id="16" creationId="{D2047EAC-7C49-457D-93B3-4823BC197876}"/>
          </ac:spMkLst>
        </pc:spChg>
        <pc:spChg chg="del">
          <ac:chgData name="Silvia Nicolau" userId="437345c8a7974ef6" providerId="LiveId" clId="{89B0C42E-0176-43F7-A35D-5A5B9DDB3768}" dt="2020-03-20T13:01:21.279" v="2615" actId="478"/>
          <ac:spMkLst>
            <pc:docMk/>
            <pc:sldMk cId="4279271205" sldId="285"/>
            <ac:spMk id="18" creationId="{29325937-E430-4221-8656-23E60E79A865}"/>
          </ac:spMkLst>
        </pc:spChg>
        <pc:spChg chg="del">
          <ac:chgData name="Silvia Nicolau" userId="437345c8a7974ef6" providerId="LiveId" clId="{89B0C42E-0176-43F7-A35D-5A5B9DDB3768}" dt="2020-03-20T13:01:17.184" v="2613" actId="478"/>
          <ac:spMkLst>
            <pc:docMk/>
            <pc:sldMk cId="4279271205" sldId="285"/>
            <ac:spMk id="22" creationId="{35ACA1F8-139C-4CCF-8814-6A7955659027}"/>
          </ac:spMkLst>
        </pc:spChg>
        <pc:spChg chg="del">
          <ac:chgData name="Silvia Nicolau" userId="437345c8a7974ef6" providerId="LiveId" clId="{89B0C42E-0176-43F7-A35D-5A5B9DDB3768}" dt="2020-03-20T13:01:17.184" v="2613" actId="478"/>
          <ac:spMkLst>
            <pc:docMk/>
            <pc:sldMk cId="4279271205" sldId="285"/>
            <ac:spMk id="23" creationId="{EA7BF69A-E30F-4BFD-9DE0-BEF2F137CA04}"/>
          </ac:spMkLst>
        </pc:spChg>
        <pc:spChg chg="del">
          <ac:chgData name="Silvia Nicolau" userId="437345c8a7974ef6" providerId="LiveId" clId="{89B0C42E-0176-43F7-A35D-5A5B9DDB3768}" dt="2020-03-20T13:01:13.701" v="2612" actId="478"/>
          <ac:spMkLst>
            <pc:docMk/>
            <pc:sldMk cId="4279271205" sldId="285"/>
            <ac:spMk id="27" creationId="{07701E99-991A-4B8E-9171-1C80E2C05F0D}"/>
          </ac:spMkLst>
        </pc:spChg>
        <pc:grpChg chg="mod">
          <ac:chgData name="Silvia Nicolau" userId="437345c8a7974ef6" providerId="LiveId" clId="{89B0C42E-0176-43F7-A35D-5A5B9DDB3768}" dt="2020-03-20T13:00:44.515" v="2607" actId="207"/>
          <ac:grpSpMkLst>
            <pc:docMk/>
            <pc:sldMk cId="4279271205" sldId="285"/>
            <ac:grpSpMk id="11" creationId="{00000000-0000-0000-0000-000000000000}"/>
          </ac:grpSpMkLst>
        </pc:grpChg>
        <pc:grpChg chg="mod">
          <ac:chgData name="Silvia Nicolau" userId="437345c8a7974ef6" providerId="LiveId" clId="{89B0C42E-0176-43F7-A35D-5A5B9DDB3768}" dt="2020-03-20T13:01:24.291" v="2616" actId="207"/>
          <ac:grpSpMkLst>
            <pc:docMk/>
            <pc:sldMk cId="4279271205" sldId="285"/>
            <ac:grpSpMk id="14" creationId="{00000000-0000-0000-0000-000000000000}"/>
          </ac:grpSpMkLst>
        </pc:grpChg>
        <pc:graphicFrameChg chg="del">
          <ac:chgData name="Silvia Nicolau" userId="437345c8a7974ef6" providerId="LiveId" clId="{89B0C42E-0176-43F7-A35D-5A5B9DDB3768}" dt="2020-03-20T13:01:21.279" v="2615" actId="478"/>
          <ac:graphicFrameMkLst>
            <pc:docMk/>
            <pc:sldMk cId="4279271205" sldId="285"/>
            <ac:graphicFrameMk id="2" creationId="{00D57271-6A0C-44FD-B36A-38FCE2356B35}"/>
          </ac:graphicFrameMkLst>
        </pc:graphicFrameChg>
        <pc:picChg chg="del">
          <ac:chgData name="Silvia Nicolau" userId="437345c8a7974ef6" providerId="LiveId" clId="{89B0C42E-0176-43F7-A35D-5A5B9DDB3768}" dt="2020-03-20T13:01:11.856" v="2611" actId="478"/>
          <ac:picMkLst>
            <pc:docMk/>
            <pc:sldMk cId="4279271205" sldId="285"/>
            <ac:picMk id="5122" creationId="{E9983C1E-77DB-43B9-8C15-DCC3F494827D}"/>
          </ac:picMkLst>
        </pc:picChg>
        <pc:picChg chg="add del mod">
          <ac:chgData name="Silvia Nicolau" userId="437345c8a7974ef6" providerId="LiveId" clId="{89B0C42E-0176-43F7-A35D-5A5B9DDB3768}" dt="2020-03-20T13:06:00.174" v="2628" actId="478"/>
          <ac:picMkLst>
            <pc:docMk/>
            <pc:sldMk cId="4279271205" sldId="285"/>
            <ac:picMk id="6146" creationId="{DDF821DF-9036-4CA3-9CC7-0FBDCF6CB979}"/>
          </ac:picMkLst>
        </pc:picChg>
        <pc:picChg chg="add del mod">
          <ac:chgData name="Silvia Nicolau" userId="437345c8a7974ef6" providerId="LiveId" clId="{89B0C42E-0176-43F7-A35D-5A5B9DDB3768}" dt="2020-03-20T13:17:13.314" v="2718" actId="478"/>
          <ac:picMkLst>
            <pc:docMk/>
            <pc:sldMk cId="4279271205" sldId="285"/>
            <ac:picMk id="6148" creationId="{A02E7247-24B4-4229-89E0-C2DB5B90848C}"/>
          </ac:picMkLst>
        </pc:picChg>
        <pc:picChg chg="add del mod">
          <ac:chgData name="Silvia Nicolau" userId="437345c8a7974ef6" providerId="LiveId" clId="{89B0C42E-0176-43F7-A35D-5A5B9DDB3768}" dt="2020-03-20T13:16:47.453" v="2713" actId="478"/>
          <ac:picMkLst>
            <pc:docMk/>
            <pc:sldMk cId="4279271205" sldId="285"/>
            <ac:picMk id="6150" creationId="{9854834F-8C6A-4EB5-854B-84CCBF59AC1B}"/>
          </ac:picMkLst>
        </pc:picChg>
        <pc:picChg chg="add mod">
          <ac:chgData name="Silvia Nicolau" userId="437345c8a7974ef6" providerId="LiveId" clId="{89B0C42E-0176-43F7-A35D-5A5B9DDB3768}" dt="2020-03-20T13:17:28.905" v="2725" actId="1037"/>
          <ac:picMkLst>
            <pc:docMk/>
            <pc:sldMk cId="4279271205" sldId="285"/>
            <ac:picMk id="6152" creationId="{61EDB115-3801-4C92-A89E-A6BE75CF6E52}"/>
          </ac:picMkLst>
        </pc:picChg>
        <pc:picChg chg="add del mod">
          <ac:chgData name="Silvia Nicolau" userId="437345c8a7974ef6" providerId="LiveId" clId="{89B0C42E-0176-43F7-A35D-5A5B9DDB3768}" dt="2020-03-20T13:24:59.454" v="2940" actId="478"/>
          <ac:picMkLst>
            <pc:docMk/>
            <pc:sldMk cId="4279271205" sldId="285"/>
            <ac:picMk id="6154" creationId="{FB97E2F0-1D78-40AC-8981-ACDB4227BFCB}"/>
          </ac:picMkLst>
        </pc:picChg>
        <pc:picChg chg="add mod">
          <ac:chgData name="Silvia Nicolau" userId="437345c8a7974ef6" providerId="LiveId" clId="{89B0C42E-0176-43F7-A35D-5A5B9DDB3768}" dt="2020-03-20T13:25:33.410" v="2961" actId="1036"/>
          <ac:picMkLst>
            <pc:docMk/>
            <pc:sldMk cId="4279271205" sldId="285"/>
            <ac:picMk id="6156" creationId="{142C264B-A36D-48C6-A254-916EA046AF4E}"/>
          </ac:picMkLst>
        </pc:picChg>
        <pc:cxnChg chg="del">
          <ac:chgData name="Silvia Nicolau" userId="437345c8a7974ef6" providerId="LiveId" clId="{89B0C42E-0176-43F7-A35D-5A5B9DDB3768}" dt="2020-03-20T13:01:17.184" v="2613" actId="478"/>
          <ac:cxnSpMkLst>
            <pc:docMk/>
            <pc:sldMk cId="4279271205" sldId="285"/>
            <ac:cxnSpMk id="10" creationId="{2227022F-D4F7-40EF-9BA8-AA206D7BF40D}"/>
          </ac:cxnSpMkLst>
        </pc:cxnChg>
        <pc:cxnChg chg="del">
          <ac:chgData name="Silvia Nicolau" userId="437345c8a7974ef6" providerId="LiveId" clId="{89B0C42E-0176-43F7-A35D-5A5B9DDB3768}" dt="2020-03-20T13:01:17.184" v="2613" actId="478"/>
          <ac:cxnSpMkLst>
            <pc:docMk/>
            <pc:sldMk cId="4279271205" sldId="285"/>
            <ac:cxnSpMk id="24" creationId="{EA3DEF69-7C81-48D0-ADA8-EFBA4FC84C42}"/>
          </ac:cxnSpMkLst>
        </pc:cxnChg>
        <pc:cxnChg chg="del">
          <ac:chgData name="Silvia Nicolau" userId="437345c8a7974ef6" providerId="LiveId" clId="{89B0C42E-0176-43F7-A35D-5A5B9DDB3768}" dt="2020-03-20T13:01:17.184" v="2613" actId="478"/>
          <ac:cxnSpMkLst>
            <pc:docMk/>
            <pc:sldMk cId="4279271205" sldId="285"/>
            <ac:cxnSpMk id="26" creationId="{458FDD84-788D-4A43-9A18-1B19A77B5040}"/>
          </ac:cxnSpMkLst>
        </pc:cxnChg>
      </pc:sldChg>
      <pc:sldChg chg="add del">
        <pc:chgData name="Silvia Nicolau" userId="437345c8a7974ef6" providerId="LiveId" clId="{89B0C42E-0176-43F7-A35D-5A5B9DDB3768}" dt="2020-03-20T14:45:28.093" v="3777" actId="47"/>
        <pc:sldMkLst>
          <pc:docMk/>
          <pc:sldMk cId="3639671409" sldId="286"/>
        </pc:sldMkLst>
      </pc:sldChg>
      <pc:sldChg chg="add del setBg">
        <pc:chgData name="Silvia Nicolau" userId="437345c8a7974ef6" providerId="LiveId" clId="{89B0C42E-0176-43F7-A35D-5A5B9DDB3768}" dt="2020-03-20T13:35:37.424" v="3222"/>
        <pc:sldMkLst>
          <pc:docMk/>
          <pc:sldMk cId="1648461804" sldId="287"/>
        </pc:sldMkLst>
      </pc:sldChg>
      <pc:sldChg chg="addSp delSp modSp add del">
        <pc:chgData name="Silvia Nicolau" userId="437345c8a7974ef6" providerId="LiveId" clId="{89B0C42E-0176-43F7-A35D-5A5B9DDB3768}" dt="2020-03-20T14:35:03.596" v="3651" actId="47"/>
        <pc:sldMkLst>
          <pc:docMk/>
          <pc:sldMk cId="1726738093" sldId="287"/>
        </pc:sldMkLst>
        <pc:spChg chg="add mod ord">
          <ac:chgData name="Silvia Nicolau" userId="437345c8a7974ef6" providerId="LiveId" clId="{89B0C42E-0176-43F7-A35D-5A5B9DDB3768}" dt="2020-03-20T14:32:24.083" v="3629" actId="164"/>
          <ac:spMkLst>
            <pc:docMk/>
            <pc:sldMk cId="1726738093" sldId="287"/>
            <ac:spMk id="2" creationId="{D4528706-12FE-4EEF-9547-1C6F01D906CE}"/>
          </ac:spMkLst>
        </pc:spChg>
        <pc:spChg chg="mod">
          <ac:chgData name="Silvia Nicolau" userId="437345c8a7974ef6" providerId="LiveId" clId="{89B0C42E-0176-43F7-A35D-5A5B9DDB3768}" dt="2020-03-20T14:20:11.120" v="3376" actId="20577"/>
          <ac:spMkLst>
            <pc:docMk/>
            <pc:sldMk cId="1726738093" sldId="287"/>
            <ac:spMk id="9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4:18:55.096" v="3272" actId="478"/>
          <ac:spMkLst>
            <pc:docMk/>
            <pc:sldMk cId="1726738093" sldId="287"/>
            <ac:spMk id="17" creationId="{C9BB2ADF-5D6B-4C06-9D1D-43AAA251A082}"/>
          </ac:spMkLst>
        </pc:spChg>
        <pc:spChg chg="del">
          <ac:chgData name="Silvia Nicolau" userId="437345c8a7974ef6" providerId="LiveId" clId="{89B0C42E-0176-43F7-A35D-5A5B9DDB3768}" dt="2020-03-20T14:18:59.901" v="3273" actId="478"/>
          <ac:spMkLst>
            <pc:docMk/>
            <pc:sldMk cId="1726738093" sldId="287"/>
            <ac:spMk id="19" creationId="{E22A4967-06BF-4401-BF69-A9020113D024}"/>
          </ac:spMkLst>
        </pc:spChg>
        <pc:grpChg chg="add del mod">
          <ac:chgData name="Silvia Nicolau" userId="437345c8a7974ef6" providerId="LiveId" clId="{89B0C42E-0176-43F7-A35D-5A5B9DDB3768}" dt="2020-03-20T14:32:25.394" v="3630"/>
          <ac:grpSpMkLst>
            <pc:docMk/>
            <pc:sldMk cId="1726738093" sldId="287"/>
            <ac:grpSpMk id="3" creationId="{A9B449AA-9E71-49F1-B04E-AC6184F6CED7}"/>
          </ac:grpSpMkLst>
        </pc:grpChg>
        <pc:grpChg chg="mod">
          <ac:chgData name="Silvia Nicolau" userId="437345c8a7974ef6" providerId="LiveId" clId="{89B0C42E-0176-43F7-A35D-5A5B9DDB3768}" dt="2020-03-20T14:23:49.287" v="3428" actId="1076"/>
          <ac:grpSpMkLst>
            <pc:docMk/>
            <pc:sldMk cId="1726738093" sldId="287"/>
            <ac:grpSpMk id="7" creationId="{00000000-0000-0000-0000-000000000000}"/>
          </ac:grpSpMkLst>
        </pc:grpChg>
        <pc:picChg chg="del">
          <ac:chgData name="Silvia Nicolau" userId="437345c8a7974ef6" providerId="LiveId" clId="{89B0C42E-0176-43F7-A35D-5A5B9DDB3768}" dt="2020-03-20T13:35:40.788" v="3224" actId="478"/>
          <ac:picMkLst>
            <pc:docMk/>
            <pc:sldMk cId="1726738093" sldId="287"/>
            <ac:picMk id="3074" creationId="{C97CEBD7-9017-4E80-9671-3440884930BD}"/>
          </ac:picMkLst>
        </pc:picChg>
        <pc:picChg chg="add mod">
          <ac:chgData name="Silvia Nicolau" userId="437345c8a7974ef6" providerId="LiveId" clId="{89B0C42E-0176-43F7-A35D-5A5B9DDB3768}" dt="2020-03-20T14:24:59.613" v="3448" actId="1037"/>
          <ac:picMkLst>
            <pc:docMk/>
            <pc:sldMk cId="1726738093" sldId="287"/>
            <ac:picMk id="7170" creationId="{D67ADB9F-C3A9-47B1-8987-C23D705ACBB7}"/>
          </ac:picMkLst>
        </pc:picChg>
        <pc:picChg chg="add mod">
          <ac:chgData name="Silvia Nicolau" userId="437345c8a7974ef6" providerId="LiveId" clId="{89B0C42E-0176-43F7-A35D-5A5B9DDB3768}" dt="2020-03-20T14:32:24.083" v="3629" actId="164"/>
          <ac:picMkLst>
            <pc:docMk/>
            <pc:sldMk cId="1726738093" sldId="287"/>
            <ac:picMk id="7172" creationId="{75716A21-014D-48E5-AB66-C9EDD74E064D}"/>
          </ac:picMkLst>
        </pc:picChg>
        <pc:picChg chg="add del">
          <ac:chgData name="Silvia Nicolau" userId="437345c8a7974ef6" providerId="LiveId" clId="{89B0C42E-0176-43F7-A35D-5A5B9DDB3768}" dt="2020-03-20T14:21:14.361" v="3384" actId="478"/>
          <ac:picMkLst>
            <pc:docMk/>
            <pc:sldMk cId="1726738093" sldId="287"/>
            <ac:picMk id="7174" creationId="{E86BE8E5-54A2-4DF0-BBA7-5734F09AED46}"/>
          </ac:picMkLst>
        </pc:picChg>
      </pc:sldChg>
      <pc:sldChg chg="addSp delSp modSp add del">
        <pc:chgData name="Silvia Nicolau" userId="437345c8a7974ef6" providerId="LiveId" clId="{89B0C42E-0176-43F7-A35D-5A5B9DDB3768}" dt="2020-03-20T14:39:32.760" v="3712" actId="47"/>
        <pc:sldMkLst>
          <pc:docMk/>
          <pc:sldMk cId="2803267145" sldId="288"/>
        </pc:sldMkLst>
        <pc:spChg chg="del">
          <ac:chgData name="Silvia Nicolau" userId="437345c8a7974ef6" providerId="LiveId" clId="{89B0C42E-0176-43F7-A35D-5A5B9DDB3768}" dt="2020-03-20T14:25:11.215" v="3450" actId="478"/>
          <ac:spMkLst>
            <pc:docMk/>
            <pc:sldMk cId="2803267145" sldId="288"/>
            <ac:spMk id="2" creationId="{D4528706-12FE-4EEF-9547-1C6F01D906CE}"/>
          </ac:spMkLst>
        </pc:spChg>
        <pc:spChg chg="del mod topLvl">
          <ac:chgData name="Silvia Nicolau" userId="437345c8a7974ef6" providerId="LiveId" clId="{89B0C42E-0176-43F7-A35D-5A5B9DDB3768}" dt="2020-03-20T14:34:46.284" v="3650" actId="478"/>
          <ac:spMkLst>
            <pc:docMk/>
            <pc:sldMk cId="2803267145" sldId="288"/>
            <ac:spMk id="18" creationId="{88F0E0E6-F6AE-454E-AA3A-ADAE64888CD1}"/>
          </ac:spMkLst>
        </pc:spChg>
        <pc:grpChg chg="add del mod">
          <ac:chgData name="Silvia Nicolau" userId="437345c8a7974ef6" providerId="LiveId" clId="{89B0C42E-0176-43F7-A35D-5A5B9DDB3768}" dt="2020-03-20T14:34:14.911" v="3642" actId="165"/>
          <ac:grpSpMkLst>
            <pc:docMk/>
            <pc:sldMk cId="2803267145" sldId="288"/>
            <ac:grpSpMk id="17" creationId="{81104474-F7C0-4D29-8D2F-2CF28C3E8A91}"/>
          </ac:grpSpMkLst>
        </pc:grpChg>
        <pc:graphicFrameChg chg="add mod modGraphic">
          <ac:chgData name="Silvia Nicolau" userId="437345c8a7974ef6" providerId="LiveId" clId="{89B0C42E-0176-43F7-A35D-5A5B9DDB3768}" dt="2020-03-20T14:33:34.262" v="3638" actId="1038"/>
          <ac:graphicFrameMkLst>
            <pc:docMk/>
            <pc:sldMk cId="2803267145" sldId="288"/>
            <ac:graphicFrameMk id="3" creationId="{4241E619-F82B-4711-AFDE-C7CA24755BE1}"/>
          </ac:graphicFrameMkLst>
        </pc:graphicFrameChg>
        <pc:picChg chg="add del mod">
          <ac:chgData name="Silvia Nicolau" userId="437345c8a7974ef6" providerId="LiveId" clId="{89B0C42E-0176-43F7-A35D-5A5B9DDB3768}" dt="2020-03-20T14:34:06.646" v="3640" actId="1076"/>
          <ac:picMkLst>
            <pc:docMk/>
            <pc:sldMk cId="2803267145" sldId="288"/>
            <ac:picMk id="16" creationId="{98317339-739C-4555-BC08-252D19D86C53}"/>
          </ac:picMkLst>
        </pc:picChg>
        <pc:picChg chg="mod topLvl">
          <ac:chgData name="Silvia Nicolau" userId="437345c8a7974ef6" providerId="LiveId" clId="{89B0C42E-0176-43F7-A35D-5A5B9DDB3768}" dt="2020-03-20T14:35:36.180" v="3660" actId="1076"/>
          <ac:picMkLst>
            <pc:docMk/>
            <pc:sldMk cId="2803267145" sldId="288"/>
            <ac:picMk id="19" creationId="{BBC54C54-9E8D-4062-859A-73025D459B99}"/>
          </ac:picMkLst>
        </pc:picChg>
        <pc:picChg chg="del">
          <ac:chgData name="Silvia Nicolau" userId="437345c8a7974ef6" providerId="LiveId" clId="{89B0C42E-0176-43F7-A35D-5A5B9DDB3768}" dt="2020-03-20T14:25:08.567" v="3449" actId="478"/>
          <ac:picMkLst>
            <pc:docMk/>
            <pc:sldMk cId="2803267145" sldId="288"/>
            <ac:picMk id="7170" creationId="{D67ADB9F-C3A9-47B1-8987-C23D705ACBB7}"/>
          </ac:picMkLst>
        </pc:picChg>
        <pc:picChg chg="del">
          <ac:chgData name="Silvia Nicolau" userId="437345c8a7974ef6" providerId="LiveId" clId="{89B0C42E-0176-43F7-A35D-5A5B9DDB3768}" dt="2020-03-20T14:25:11.215" v="3450" actId="478"/>
          <ac:picMkLst>
            <pc:docMk/>
            <pc:sldMk cId="2803267145" sldId="288"/>
            <ac:picMk id="7172" creationId="{75716A21-014D-48E5-AB66-C9EDD74E064D}"/>
          </ac:picMkLst>
        </pc:picChg>
      </pc:sldChg>
      <pc:sldChg chg="add del setBg">
        <pc:chgData name="Silvia Nicolau" userId="437345c8a7974ef6" providerId="LiveId" clId="{89B0C42E-0176-43F7-A35D-5A5B9DDB3768}" dt="2020-03-20T14:23:39.780" v="3425"/>
        <pc:sldMkLst>
          <pc:docMk/>
          <pc:sldMk cId="3993271153" sldId="288"/>
        </pc:sldMkLst>
      </pc:sldChg>
      <pc:sldChg chg="add del setBg">
        <pc:chgData name="Silvia Nicolau" userId="437345c8a7974ef6" providerId="LiveId" clId="{89B0C42E-0176-43F7-A35D-5A5B9DDB3768}" dt="2020-03-20T14:35:15.438" v="3656" actId="47"/>
        <pc:sldMkLst>
          <pc:docMk/>
          <pc:sldMk cId="342265292" sldId="289"/>
        </pc:sldMkLst>
      </pc:sldChg>
      <pc:sldChg chg="add del setBg">
        <pc:chgData name="Silvia Nicolau" userId="437345c8a7974ef6" providerId="LiveId" clId="{89B0C42E-0176-43F7-A35D-5A5B9DDB3768}" dt="2020-03-20T14:35:13.012" v="3654"/>
        <pc:sldMkLst>
          <pc:docMk/>
          <pc:sldMk cId="770624486" sldId="290"/>
        </pc:sldMkLst>
      </pc:sldChg>
      <pc:sldChg chg="addSp delSp modSp add del">
        <pc:chgData name="Silvia Nicolau" userId="437345c8a7974ef6" providerId="LiveId" clId="{89B0C42E-0176-43F7-A35D-5A5B9DDB3768}" dt="2020-03-20T14:41:39.507" v="3734" actId="47"/>
        <pc:sldMkLst>
          <pc:docMk/>
          <pc:sldMk cId="1414390613" sldId="290"/>
        </pc:sldMkLst>
        <pc:spChg chg="add del mod ord">
          <ac:chgData name="Silvia Nicolau" userId="437345c8a7974ef6" providerId="LiveId" clId="{89B0C42E-0176-43F7-A35D-5A5B9DDB3768}" dt="2020-03-20T14:37:13.719" v="3686" actId="478"/>
          <ac:spMkLst>
            <pc:docMk/>
            <pc:sldMk cId="1414390613" sldId="290"/>
            <ac:spMk id="2" creationId="{434FCBC4-316D-4F89-9AE2-9907EC58110B}"/>
          </ac:spMkLst>
        </pc:spChg>
        <pc:spChg chg="add mod ord">
          <ac:chgData name="Silvia Nicolau" userId="437345c8a7974ef6" providerId="LiveId" clId="{89B0C42E-0176-43F7-A35D-5A5B9DDB3768}" dt="2020-03-20T14:39:10.972" v="3709" actId="14100"/>
          <ac:spMkLst>
            <pc:docMk/>
            <pc:sldMk cId="1414390613" sldId="290"/>
            <ac:spMk id="4" creationId="{EBDDB72F-C82C-46FF-A064-6FFFB641413D}"/>
          </ac:spMkLst>
        </pc:spChg>
        <pc:graphicFrameChg chg="mod modGraphic">
          <ac:chgData name="Silvia Nicolau" userId="437345c8a7974ef6" providerId="LiveId" clId="{89B0C42E-0176-43F7-A35D-5A5B9DDB3768}" dt="2020-03-20T14:38:50.711" v="3708" actId="255"/>
          <ac:graphicFrameMkLst>
            <pc:docMk/>
            <pc:sldMk cId="1414390613" sldId="290"/>
            <ac:graphicFrameMk id="3" creationId="{4241E619-F82B-4711-AFDE-C7CA24755BE1}"/>
          </ac:graphicFrameMkLst>
        </pc:graphicFrameChg>
        <pc:picChg chg="mod">
          <ac:chgData name="Silvia Nicolau" userId="437345c8a7974ef6" providerId="LiveId" clId="{89B0C42E-0176-43F7-A35D-5A5B9DDB3768}" dt="2020-03-20T14:38:06.963" v="3699" actId="167"/>
          <ac:picMkLst>
            <pc:docMk/>
            <pc:sldMk cId="1414390613" sldId="290"/>
            <ac:picMk id="16" creationId="{98317339-739C-4555-BC08-252D19D86C53}"/>
          </ac:picMkLst>
        </pc:picChg>
        <pc:picChg chg="del mod">
          <ac:chgData name="Silvia Nicolau" userId="437345c8a7974ef6" providerId="LiveId" clId="{89B0C42E-0176-43F7-A35D-5A5B9DDB3768}" dt="2020-03-20T14:40:16.224" v="3714" actId="478"/>
          <ac:picMkLst>
            <pc:docMk/>
            <pc:sldMk cId="1414390613" sldId="290"/>
            <ac:picMk id="19" creationId="{BBC54C54-9E8D-4062-859A-73025D459B99}"/>
          </ac:picMkLst>
        </pc:picChg>
        <pc:picChg chg="add mod">
          <ac:chgData name="Silvia Nicolau" userId="437345c8a7974ef6" providerId="LiveId" clId="{89B0C42E-0176-43F7-A35D-5A5B9DDB3768}" dt="2020-03-20T14:40:31.044" v="3716" actId="1076"/>
          <ac:picMkLst>
            <pc:docMk/>
            <pc:sldMk cId="1414390613" sldId="290"/>
            <ac:picMk id="9218" creationId="{88D9E1A4-D2C0-43D5-A0F4-0C95DB6F956A}"/>
          </ac:picMkLst>
        </pc:picChg>
      </pc:sldChg>
      <pc:sldChg chg="del">
        <pc:chgData name="Silvia Nicolau" userId="437345c8a7974ef6" providerId="LiveId" clId="{89B0C42E-0176-43F7-A35D-5A5B9DDB3768}" dt="2020-03-20T14:41:38.564" v="3733" actId="47"/>
        <pc:sldMkLst>
          <pc:docMk/>
          <pc:sldMk cId="734580328" sldId="291"/>
        </pc:sldMkLst>
      </pc:sldChg>
      <pc:sldChg chg="add del">
        <pc:chgData name="Silvia Nicolau" userId="437345c8a7974ef6" providerId="LiveId" clId="{89B0C42E-0176-43F7-A35D-5A5B9DDB3768}" dt="2020-03-20T14:39:29.207" v="3711" actId="47"/>
        <pc:sldMkLst>
          <pc:docMk/>
          <pc:sldMk cId="3293071595" sldId="291"/>
        </pc:sldMkLst>
      </pc:sldChg>
      <pc:sldChg chg="add del setBg">
        <pc:chgData name="Silvia Nicolau" userId="437345c8a7974ef6" providerId="LiveId" clId="{89B0C42E-0176-43F7-A35D-5A5B9DDB3768}" dt="2020-03-20T14:35:19.037" v="3658"/>
        <pc:sldMkLst>
          <pc:docMk/>
          <pc:sldMk cId="3667454415" sldId="291"/>
        </pc:sldMkLst>
      </pc:sldChg>
      <pc:sldChg chg="addSp delSp modSp">
        <pc:chgData name="Silvia Nicolau" userId="437345c8a7974ef6" providerId="LiveId" clId="{89B0C42E-0176-43F7-A35D-5A5B9DDB3768}" dt="2020-03-20T16:43:37.770" v="4446" actId="6549"/>
        <pc:sldMkLst>
          <pc:docMk/>
          <pc:sldMk cId="1431977827" sldId="292"/>
        </pc:sldMkLst>
        <pc:spChg chg="add mod ord">
          <ac:chgData name="Silvia Nicolau" userId="437345c8a7974ef6" providerId="LiveId" clId="{89B0C42E-0176-43F7-A35D-5A5B9DDB3768}" dt="2020-03-20T15:06:40.205" v="3914" actId="1076"/>
          <ac:spMkLst>
            <pc:docMk/>
            <pc:sldMk cId="1431977827" sldId="292"/>
            <ac:spMk id="2" creationId="{9BEB46CA-5E26-4ECE-BE91-C4B971A552E4}"/>
          </ac:spMkLst>
        </pc:spChg>
        <pc:spChg chg="mod">
          <ac:chgData name="Silvia Nicolau" userId="437345c8a7974ef6" providerId="LiveId" clId="{89B0C42E-0176-43F7-A35D-5A5B9DDB3768}" dt="2020-03-20T14:42:09.108" v="3741" actId="14100"/>
          <ac:spMkLst>
            <pc:docMk/>
            <pc:sldMk cId="1431977827" sldId="292"/>
            <ac:spMk id="4" creationId="{EBDDB72F-C82C-46FF-A064-6FFFB641413D}"/>
          </ac:spMkLst>
        </pc:spChg>
        <pc:spChg chg="ord">
          <ac:chgData name="Silvia Nicolau" userId="437345c8a7974ef6" providerId="LiveId" clId="{89B0C42E-0176-43F7-A35D-5A5B9DDB3768}" dt="2020-03-20T15:06:49.699" v="3916" actId="167"/>
          <ac:spMkLst>
            <pc:docMk/>
            <pc:sldMk cId="1431977827" sldId="292"/>
            <ac:spMk id="13" creationId="{00000000-0000-0000-0000-000000000000}"/>
          </ac:spMkLst>
        </pc:spChg>
        <pc:spChg chg="add mod">
          <ac:chgData name="Silvia Nicolau" userId="437345c8a7974ef6" providerId="LiveId" clId="{89B0C42E-0176-43F7-A35D-5A5B9DDB3768}" dt="2020-03-20T15:08:52.635" v="4046" actId="1038"/>
          <ac:spMkLst>
            <pc:docMk/>
            <pc:sldMk cId="1431977827" sldId="292"/>
            <ac:spMk id="18" creationId="{F52116A6-8F45-4B68-B2E2-0FE246810CF8}"/>
          </ac:spMkLst>
        </pc:spChg>
        <pc:spChg chg="add mod">
          <ac:chgData name="Silvia Nicolau" userId="437345c8a7974ef6" providerId="LiveId" clId="{89B0C42E-0176-43F7-A35D-5A5B9DDB3768}" dt="2020-03-20T15:09:07.415" v="4048" actId="1038"/>
          <ac:spMkLst>
            <pc:docMk/>
            <pc:sldMk cId="1431977827" sldId="292"/>
            <ac:spMk id="19" creationId="{71EAD6CE-4436-4159-AF59-A21B52966E46}"/>
          </ac:spMkLst>
        </pc:spChg>
        <pc:spChg chg="add mod">
          <ac:chgData name="Silvia Nicolau" userId="437345c8a7974ef6" providerId="LiveId" clId="{89B0C42E-0176-43F7-A35D-5A5B9DDB3768}" dt="2020-03-20T15:09:11.356" v="4049" actId="1038"/>
          <ac:spMkLst>
            <pc:docMk/>
            <pc:sldMk cId="1431977827" sldId="292"/>
            <ac:spMk id="20" creationId="{A8131A63-ECE0-4E74-90F9-AC1238D23CFB}"/>
          </ac:spMkLst>
        </pc:spChg>
        <pc:spChg chg="add mod">
          <ac:chgData name="Silvia Nicolau" userId="437345c8a7974ef6" providerId="LiveId" clId="{89B0C42E-0176-43F7-A35D-5A5B9DDB3768}" dt="2020-03-20T15:09:23.901" v="4051" actId="1038"/>
          <ac:spMkLst>
            <pc:docMk/>
            <pc:sldMk cId="1431977827" sldId="292"/>
            <ac:spMk id="21" creationId="{27C832CA-A81D-4A6C-A979-E70EDA00215D}"/>
          </ac:spMkLst>
        </pc:spChg>
        <pc:spChg chg="add mod">
          <ac:chgData name="Silvia Nicolau" userId="437345c8a7974ef6" providerId="LiveId" clId="{89B0C42E-0176-43F7-A35D-5A5B9DDB3768}" dt="2020-03-20T15:09:32.617" v="4054" actId="1038"/>
          <ac:spMkLst>
            <pc:docMk/>
            <pc:sldMk cId="1431977827" sldId="292"/>
            <ac:spMk id="22" creationId="{049DBB1F-44DE-47F7-A3FE-89DE83AB8D69}"/>
          </ac:spMkLst>
        </pc:spChg>
        <pc:spChg chg="add mod">
          <ac:chgData name="Silvia Nicolau" userId="437345c8a7974ef6" providerId="LiveId" clId="{89B0C42E-0176-43F7-A35D-5A5B9DDB3768}" dt="2020-03-20T15:10:08.794" v="4079" actId="1037"/>
          <ac:spMkLst>
            <pc:docMk/>
            <pc:sldMk cId="1431977827" sldId="292"/>
            <ac:spMk id="23" creationId="{031781F4-1D7E-4AA5-A8EF-568C0AB2C5CF}"/>
          </ac:spMkLst>
        </pc:spChg>
        <pc:spChg chg="add mod">
          <ac:chgData name="Silvia Nicolau" userId="437345c8a7974ef6" providerId="LiveId" clId="{89B0C42E-0176-43F7-A35D-5A5B9DDB3768}" dt="2020-03-20T15:10:14.410" v="4080" actId="1037"/>
          <ac:spMkLst>
            <pc:docMk/>
            <pc:sldMk cId="1431977827" sldId="292"/>
            <ac:spMk id="24" creationId="{FB80DE63-77EB-46E7-9334-C6CE8A1A1371}"/>
          </ac:spMkLst>
        </pc:spChg>
        <pc:spChg chg="add mod">
          <ac:chgData name="Silvia Nicolau" userId="437345c8a7974ef6" providerId="LiveId" clId="{89B0C42E-0176-43F7-A35D-5A5B9DDB3768}" dt="2020-03-20T15:10:25.895" v="4083" actId="1038"/>
          <ac:spMkLst>
            <pc:docMk/>
            <pc:sldMk cId="1431977827" sldId="292"/>
            <ac:spMk id="25" creationId="{56CB79AE-4329-44B5-8622-FB8C59542AA1}"/>
          </ac:spMkLst>
        </pc:spChg>
        <pc:graphicFrameChg chg="del modGraphic">
          <ac:chgData name="Silvia Nicolau" userId="437345c8a7974ef6" providerId="LiveId" clId="{89B0C42E-0176-43F7-A35D-5A5B9DDB3768}" dt="2020-03-20T15:05:33.857" v="3899" actId="478"/>
          <ac:graphicFrameMkLst>
            <pc:docMk/>
            <pc:sldMk cId="1431977827" sldId="292"/>
            <ac:graphicFrameMk id="3" creationId="{4241E619-F82B-4711-AFDE-C7CA24755BE1}"/>
          </ac:graphicFrameMkLst>
        </pc:graphicFrameChg>
        <pc:graphicFrameChg chg="add mod modGraphic">
          <ac:chgData name="Silvia Nicolau" userId="437345c8a7974ef6" providerId="LiveId" clId="{89B0C42E-0176-43F7-A35D-5A5B9DDB3768}" dt="2020-03-20T16:43:37.770" v="4446" actId="6549"/>
          <ac:graphicFrameMkLst>
            <pc:docMk/>
            <pc:sldMk cId="1431977827" sldId="292"/>
            <ac:graphicFrameMk id="17" creationId="{E485C608-7A88-4FD4-A9D2-D2D700650BF3}"/>
          </ac:graphicFrameMkLst>
        </pc:graphicFrameChg>
        <pc:picChg chg="mod">
          <ac:chgData name="Silvia Nicolau" userId="437345c8a7974ef6" providerId="LiveId" clId="{89B0C42E-0176-43F7-A35D-5A5B9DDB3768}" dt="2020-03-20T14:41:06.018" v="3720" actId="1037"/>
          <ac:picMkLst>
            <pc:docMk/>
            <pc:sldMk cId="1431977827" sldId="292"/>
            <ac:picMk id="16" creationId="{98317339-739C-4555-BC08-252D19D86C53}"/>
          </ac:picMkLst>
        </pc:picChg>
        <pc:picChg chg="mod">
          <ac:chgData name="Silvia Nicolau" userId="437345c8a7974ef6" providerId="LiveId" clId="{89B0C42E-0176-43F7-A35D-5A5B9DDB3768}" dt="2020-03-20T14:41:57.962" v="3740" actId="1035"/>
          <ac:picMkLst>
            <pc:docMk/>
            <pc:sldMk cId="1431977827" sldId="292"/>
            <ac:picMk id="9218" creationId="{88D9E1A4-D2C0-43D5-A0F4-0C95DB6F956A}"/>
          </ac:picMkLst>
        </pc:picChg>
      </pc:sldChg>
      <pc:sldChg chg="delSp">
        <pc:chgData name="Silvia Nicolau" userId="437345c8a7974ef6" providerId="LiveId" clId="{89B0C42E-0176-43F7-A35D-5A5B9DDB3768}" dt="2020-03-20T14:42:55.139" v="3745" actId="478"/>
        <pc:sldMkLst>
          <pc:docMk/>
          <pc:sldMk cId="3795541210" sldId="293"/>
        </pc:sldMkLst>
        <pc:graphicFrameChg chg="del">
          <ac:chgData name="Silvia Nicolau" userId="437345c8a7974ef6" providerId="LiveId" clId="{89B0C42E-0176-43F7-A35D-5A5B9DDB3768}" dt="2020-03-20T14:42:55.139" v="3745" actId="478"/>
          <ac:graphicFrameMkLst>
            <pc:docMk/>
            <pc:sldMk cId="3795541210" sldId="293"/>
            <ac:graphicFrameMk id="3" creationId="{4241E619-F82B-4711-AFDE-C7CA24755BE1}"/>
          </ac:graphicFrameMkLst>
        </pc:graphicFrameChg>
      </pc:sldChg>
      <pc:sldChg chg="delSp">
        <pc:chgData name="Silvia Nicolau" userId="437345c8a7974ef6" providerId="LiveId" clId="{89B0C42E-0176-43F7-A35D-5A5B9DDB3768}" dt="2020-03-20T14:42:52.347" v="3744" actId="478"/>
        <pc:sldMkLst>
          <pc:docMk/>
          <pc:sldMk cId="1036323638" sldId="294"/>
        </pc:sldMkLst>
        <pc:spChg chg="del">
          <ac:chgData name="Silvia Nicolau" userId="437345c8a7974ef6" providerId="LiveId" clId="{89B0C42E-0176-43F7-A35D-5A5B9DDB3768}" dt="2020-03-20T14:42:50.121" v="3743" actId="478"/>
          <ac:spMkLst>
            <pc:docMk/>
            <pc:sldMk cId="1036323638" sldId="294"/>
            <ac:spMk id="4" creationId="{EBDDB72F-C82C-46FF-A064-6FFFB641413D}"/>
          </ac:spMkLst>
        </pc:spChg>
        <pc:graphicFrameChg chg="del">
          <ac:chgData name="Silvia Nicolau" userId="437345c8a7974ef6" providerId="LiveId" clId="{89B0C42E-0176-43F7-A35D-5A5B9DDB3768}" dt="2020-03-20T14:42:52.347" v="3744" actId="478"/>
          <ac:graphicFrameMkLst>
            <pc:docMk/>
            <pc:sldMk cId="1036323638" sldId="294"/>
            <ac:graphicFrameMk id="3" creationId="{4241E619-F82B-4711-AFDE-C7CA24755BE1}"/>
          </ac:graphicFrameMkLst>
        </pc:graphicFrameChg>
        <pc:picChg chg="del">
          <ac:chgData name="Silvia Nicolau" userId="437345c8a7974ef6" providerId="LiveId" clId="{89B0C42E-0176-43F7-A35D-5A5B9DDB3768}" dt="2020-03-20T14:42:49.506" v="3742" actId="478"/>
          <ac:picMkLst>
            <pc:docMk/>
            <pc:sldMk cId="1036323638" sldId="294"/>
            <ac:picMk id="9218" creationId="{88D9E1A4-D2C0-43D5-A0F4-0C95DB6F956A}"/>
          </ac:picMkLst>
        </pc:picChg>
      </pc:sldChg>
      <pc:sldChg chg="modSp add del">
        <pc:chgData name="Silvia Nicolau" userId="437345c8a7974ef6" providerId="LiveId" clId="{89B0C42E-0176-43F7-A35D-5A5B9DDB3768}" dt="2020-03-20T15:02:10.392" v="3834" actId="47"/>
        <pc:sldMkLst>
          <pc:docMk/>
          <pc:sldMk cId="1165770454" sldId="295"/>
        </pc:sldMkLst>
        <pc:spChg chg="mod">
          <ac:chgData name="Silvia Nicolau" userId="437345c8a7974ef6" providerId="LiveId" clId="{89B0C42E-0176-43F7-A35D-5A5B9DDB3768}" dt="2020-03-20T14:44:00.913" v="3765" actId="20577"/>
          <ac:spMkLst>
            <pc:docMk/>
            <pc:sldMk cId="1165770454" sldId="295"/>
            <ac:spMk id="2" creationId="{00000000-0000-0000-0000-000000000000}"/>
          </ac:spMkLst>
        </pc:spChg>
      </pc:sldChg>
      <pc:sldChg chg="addSp delSp modSp add">
        <pc:chgData name="Silvia Nicolau" userId="437345c8a7974ef6" providerId="LiveId" clId="{89B0C42E-0176-43F7-A35D-5A5B9DDB3768}" dt="2020-03-20T15:26:06.061" v="4419" actId="1036"/>
        <pc:sldMkLst>
          <pc:docMk/>
          <pc:sldMk cId="2817878998" sldId="296"/>
        </pc:sldMkLst>
        <pc:spChg chg="mod">
          <ac:chgData name="Silvia Nicolau" userId="437345c8a7974ef6" providerId="LiveId" clId="{89B0C42E-0176-43F7-A35D-5A5B9DDB3768}" dt="2020-03-20T15:12:26.758" v="4135" actId="20577"/>
          <ac:spMkLst>
            <pc:docMk/>
            <pc:sldMk cId="2817878998" sldId="296"/>
            <ac:spMk id="2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4:46:36.276" v="3811" actId="478"/>
          <ac:spMkLst>
            <pc:docMk/>
            <pc:sldMk cId="2817878998" sldId="296"/>
            <ac:spMk id="10" creationId="{00000000-0000-0000-0000-000000000000}"/>
          </ac:spMkLst>
        </pc:spChg>
        <pc:spChg chg="del">
          <ac:chgData name="Silvia Nicolau" userId="437345c8a7974ef6" providerId="LiveId" clId="{89B0C42E-0176-43F7-A35D-5A5B9DDB3768}" dt="2020-03-20T14:46:37" v="3812" actId="478"/>
          <ac:spMkLst>
            <pc:docMk/>
            <pc:sldMk cId="2817878998" sldId="296"/>
            <ac:spMk id="17" creationId="{60AE6307-5373-4527-B21A-7B6606BECEFE}"/>
          </ac:spMkLst>
        </pc:spChg>
        <pc:spChg chg="mod">
          <ac:chgData name="Silvia Nicolau" userId="437345c8a7974ef6" providerId="LiveId" clId="{89B0C42E-0176-43F7-A35D-5A5B9DDB3768}" dt="2020-03-20T15:18:30.400" v="4287" actId="20577"/>
          <ac:spMkLst>
            <pc:docMk/>
            <pc:sldMk cId="2817878998" sldId="296"/>
            <ac:spMk id="19" creationId="{956E7718-FEB1-4031-80BD-76A6255D8213}"/>
          </ac:spMkLst>
        </pc:spChg>
        <pc:spChg chg="mod">
          <ac:chgData name="Silvia Nicolau" userId="437345c8a7974ef6" providerId="LiveId" clId="{89B0C42E-0176-43F7-A35D-5A5B9DDB3768}" dt="2020-03-20T15:13:16.383" v="4153" actId="20577"/>
          <ac:spMkLst>
            <pc:docMk/>
            <pc:sldMk cId="2817878998" sldId="296"/>
            <ac:spMk id="20" creationId="{B4915716-1047-4B48-87E3-8D80DAC55DA9}"/>
          </ac:spMkLst>
        </pc:spChg>
        <pc:spChg chg="mod">
          <ac:chgData name="Silvia Nicolau" userId="437345c8a7974ef6" providerId="LiveId" clId="{89B0C42E-0176-43F7-A35D-5A5B9DDB3768}" dt="2020-03-20T15:14:20.172" v="4229" actId="20577"/>
          <ac:spMkLst>
            <pc:docMk/>
            <pc:sldMk cId="2817878998" sldId="296"/>
            <ac:spMk id="21" creationId="{8337DC53-B25C-41FC-8A3E-697059A649B9}"/>
          </ac:spMkLst>
        </pc:spChg>
        <pc:spChg chg="mod">
          <ac:chgData name="Silvia Nicolau" userId="437345c8a7974ef6" providerId="LiveId" clId="{89B0C42E-0176-43F7-A35D-5A5B9DDB3768}" dt="2020-03-20T15:14:04.296" v="4208" actId="255"/>
          <ac:spMkLst>
            <pc:docMk/>
            <pc:sldMk cId="2817878998" sldId="296"/>
            <ac:spMk id="22" creationId="{E6955113-34DD-4338-91D9-FF6E52F68ED5}"/>
          </ac:spMkLst>
        </pc:spChg>
        <pc:spChg chg="mod">
          <ac:chgData name="Silvia Nicolau" userId="437345c8a7974ef6" providerId="LiveId" clId="{89B0C42E-0176-43F7-A35D-5A5B9DDB3768}" dt="2020-03-20T15:24:28.507" v="4406" actId="20577"/>
          <ac:spMkLst>
            <pc:docMk/>
            <pc:sldMk cId="2817878998" sldId="296"/>
            <ac:spMk id="23" creationId="{6F949D37-474B-46E3-B5D6-AB935EF471C2}"/>
          </ac:spMkLst>
        </pc:spChg>
        <pc:spChg chg="mod">
          <ac:chgData name="Silvia Nicolau" userId="437345c8a7974ef6" providerId="LiveId" clId="{89B0C42E-0176-43F7-A35D-5A5B9DDB3768}" dt="2020-03-20T15:21:48.055" v="4374" actId="20577"/>
          <ac:spMkLst>
            <pc:docMk/>
            <pc:sldMk cId="2817878998" sldId="296"/>
            <ac:spMk id="24" creationId="{2011E69F-9060-4B74-B6D4-00F2731A7852}"/>
          </ac:spMkLst>
        </pc:spChg>
        <pc:spChg chg="add">
          <ac:chgData name="Silvia Nicolau" userId="437345c8a7974ef6" providerId="LiveId" clId="{89B0C42E-0176-43F7-A35D-5A5B9DDB3768}" dt="2020-03-20T15:11:35.633" v="4085"/>
          <ac:spMkLst>
            <pc:docMk/>
            <pc:sldMk cId="2817878998" sldId="296"/>
            <ac:spMk id="25" creationId="{6F233E33-2906-4139-B7B2-4EDA1331BD7C}"/>
          </ac:spMkLst>
        </pc:spChg>
        <pc:spChg chg="add">
          <ac:chgData name="Silvia Nicolau" userId="437345c8a7974ef6" providerId="LiveId" clId="{89B0C42E-0176-43F7-A35D-5A5B9DDB3768}" dt="2020-03-20T15:11:35.633" v="4085"/>
          <ac:spMkLst>
            <pc:docMk/>
            <pc:sldMk cId="2817878998" sldId="296"/>
            <ac:spMk id="26" creationId="{E1131FD8-3749-4226-9571-DA6679087075}"/>
          </ac:spMkLst>
        </pc:spChg>
        <pc:grpChg chg="del">
          <ac:chgData name="Silvia Nicolau" userId="437345c8a7974ef6" providerId="LiveId" clId="{89B0C42E-0176-43F7-A35D-5A5B9DDB3768}" dt="2020-03-20T14:46:38.702" v="3813" actId="478"/>
          <ac:grpSpMkLst>
            <pc:docMk/>
            <pc:sldMk cId="2817878998" sldId="296"/>
            <ac:grpSpMk id="3" creationId="{00000000-0000-0000-0000-000000000000}"/>
          </ac:grpSpMkLst>
        </pc:grpChg>
        <pc:grpChg chg="add">
          <ac:chgData name="Silvia Nicolau" userId="437345c8a7974ef6" providerId="LiveId" clId="{89B0C42E-0176-43F7-A35D-5A5B9DDB3768}" dt="2020-03-20T15:11:25.630" v="4084"/>
          <ac:grpSpMkLst>
            <pc:docMk/>
            <pc:sldMk cId="2817878998" sldId="296"/>
            <ac:grpSpMk id="18" creationId="{12B8FB48-8D45-457D-8F48-84B7732A7FB4}"/>
          </ac:grpSpMkLst>
        </pc:grpChg>
        <pc:picChg chg="del">
          <ac:chgData name="Silvia Nicolau" userId="437345c8a7974ef6" providerId="LiveId" clId="{89B0C42E-0176-43F7-A35D-5A5B9DDB3768}" dt="2020-03-20T14:46:35.828" v="3810" actId="478"/>
          <ac:picMkLst>
            <pc:docMk/>
            <pc:sldMk cId="2817878998" sldId="296"/>
            <ac:picMk id="16" creationId="{862FFEC2-6C52-4A13-9860-0E55B67F509B}"/>
          </ac:picMkLst>
        </pc:picChg>
        <pc:picChg chg="add del mod">
          <ac:chgData name="Silvia Nicolau" userId="437345c8a7974ef6" providerId="LiveId" clId="{89B0C42E-0176-43F7-A35D-5A5B9DDB3768}" dt="2020-03-20T15:25:26.371" v="4407" actId="478"/>
          <ac:picMkLst>
            <pc:docMk/>
            <pc:sldMk cId="2817878998" sldId="296"/>
            <ac:picMk id="27" creationId="{C2F90AFF-916E-4795-ADAF-0D7B950E6615}"/>
          </ac:picMkLst>
        </pc:picChg>
        <pc:picChg chg="add mod">
          <ac:chgData name="Silvia Nicolau" userId="437345c8a7974ef6" providerId="LiveId" clId="{89B0C42E-0176-43F7-A35D-5A5B9DDB3768}" dt="2020-03-20T15:26:06.061" v="4419" actId="1036"/>
          <ac:picMkLst>
            <pc:docMk/>
            <pc:sldMk cId="2817878998" sldId="296"/>
            <ac:picMk id="11266" creationId="{7B0D7A89-D39B-4F76-AEB8-30B68C243781}"/>
          </ac:picMkLst>
        </pc:picChg>
      </pc:sldChg>
      <pc:sldChg chg="delSp modSp add">
        <pc:chgData name="Silvia Nicolau" userId="437345c8a7974ef6" providerId="LiveId" clId="{89B0C42E-0176-43F7-A35D-5A5B9DDB3768}" dt="2020-03-20T15:57:14.846" v="4445" actId="20577"/>
        <pc:sldMkLst>
          <pc:docMk/>
          <pc:sldMk cId="944879254" sldId="297"/>
        </pc:sldMkLst>
        <pc:spChg chg="mod">
          <ac:chgData name="Silvia Nicolau" userId="437345c8a7974ef6" providerId="LiveId" clId="{89B0C42E-0176-43F7-A35D-5A5B9DDB3768}" dt="2020-03-20T15:57:14.846" v="4445" actId="20577"/>
          <ac:spMkLst>
            <pc:docMk/>
            <pc:sldMk cId="944879254" sldId="297"/>
            <ac:spMk id="8" creationId="{00000000-0000-0000-0000-000000000000}"/>
          </ac:spMkLst>
        </pc:spChg>
        <pc:picChg chg="del">
          <ac:chgData name="Silvia Nicolau" userId="437345c8a7974ef6" providerId="LiveId" clId="{89B0C42E-0176-43F7-A35D-5A5B9DDB3768}" dt="2020-03-20T15:57:02.665" v="4423" actId="478"/>
          <ac:picMkLst>
            <pc:docMk/>
            <pc:sldMk cId="944879254" sldId="297"/>
            <ac:picMk id="1030" creationId="{EF927B40-743A-400A-8388-403C2537AEB6}"/>
          </ac:picMkLst>
        </pc:picChg>
      </pc:sldChg>
      <pc:sldChg chg="add del setBg">
        <pc:chgData name="Silvia Nicolau" userId="437345c8a7974ef6" providerId="LiveId" clId="{89B0C42E-0176-43F7-A35D-5A5B9DDB3768}" dt="2020-03-20T15:56:59.023" v="4421"/>
        <pc:sldMkLst>
          <pc:docMk/>
          <pc:sldMk cId="3920555547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/>
          <p:nvPr/>
        </p:nvSpPr>
        <p:spPr>
          <a:xfrm>
            <a:off x="4028568" y="8962138"/>
            <a:ext cx="1933588" cy="569073"/>
          </a:xfrm>
          <a:prstGeom prst="rect">
            <a:avLst/>
          </a:prstGeom>
          <a:solidFill>
            <a:srgbClr val="008000"/>
          </a:solid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23566" y="8699361"/>
            <a:ext cx="831850" cy="831850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6" name="TextBox 6"/>
          <p:cNvSpPr txBox="1"/>
          <p:nvPr/>
        </p:nvSpPr>
        <p:spPr>
          <a:xfrm rot="-5400000">
            <a:off x="-2084160" y="3875506"/>
            <a:ext cx="7437777" cy="1198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200" spc="320" dirty="0">
                <a:solidFill>
                  <a:srgbClr val="F4F5EF"/>
                </a:solidFill>
                <a:latin typeface="Now Bold" panose="020B0604020202020204" charset="0"/>
              </a:rPr>
              <a:t>Ironhack | Data Analytics | Final Project | Silvia Nicolau</a:t>
            </a:r>
          </a:p>
        </p:txBody>
      </p:sp>
      <p:pic>
        <p:nvPicPr>
          <p:cNvPr id="1030" name="Picture 6" descr="Resultado de imagem para consumers">
            <a:extLst>
              <a:ext uri="{FF2B5EF4-FFF2-40B4-BE49-F238E27FC236}">
                <a16:creationId xmlns:a16="http://schemas.microsoft.com/office/drawing/2014/main" id="{EF927B40-743A-400A-8388-403C2537A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9186"/>
          <a:stretch/>
        </p:blipFill>
        <p:spPr bwMode="auto">
          <a:xfrm>
            <a:off x="5761737" y="3519211"/>
            <a:ext cx="6658863" cy="601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/>
          <p:cNvGrpSpPr/>
          <p:nvPr/>
        </p:nvGrpSpPr>
        <p:grpSpPr>
          <a:xfrm rot="5400000">
            <a:off x="16019042" y="8708409"/>
            <a:ext cx="2354552" cy="901533"/>
            <a:chOff x="0" y="0"/>
            <a:chExt cx="1492598" cy="571500"/>
          </a:xfrm>
        </p:grpSpPr>
        <p:sp>
          <p:nvSpPr>
            <p:cNvPr id="11" name="Freeform 11"/>
            <p:cNvSpPr/>
            <p:nvPr/>
          </p:nvSpPr>
          <p:spPr>
            <a:xfrm>
              <a:off x="0" y="255270"/>
              <a:ext cx="1492598" cy="69850"/>
            </a:xfrm>
            <a:custGeom>
              <a:avLst/>
              <a:gdLst/>
              <a:ahLst/>
              <a:cxnLst/>
              <a:rect l="l" t="t" r="r" b="b"/>
              <a:pathLst>
                <a:path w="1492598" h="69850">
                  <a:moveTo>
                    <a:pt x="120176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92598" y="69850"/>
                  </a:lnTo>
                  <a:lnTo>
                    <a:pt x="1492598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962156" y="1341864"/>
            <a:ext cx="11297144" cy="196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600"/>
              </a:lnSpc>
            </a:pPr>
            <a:r>
              <a:rPr lang="en-US" sz="12000" spc="168" dirty="0">
                <a:solidFill>
                  <a:srgbClr val="008000"/>
                </a:solidFill>
                <a:latin typeface="Now Bold Bold"/>
              </a:rPr>
              <a:t>The </a:t>
            </a:r>
            <a:r>
              <a:rPr lang="en-US" sz="12000" spc="168" dirty="0" err="1">
                <a:solidFill>
                  <a:srgbClr val="008000"/>
                </a:solidFill>
                <a:latin typeface="Now Bold Bold"/>
              </a:rPr>
              <a:t>Organials</a:t>
            </a:r>
            <a:endParaRPr lang="en-US" sz="12000" spc="168" dirty="0">
              <a:solidFill>
                <a:srgbClr val="008000"/>
              </a:solidFill>
              <a:latin typeface="Now Bol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0471320" cy="216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 dirty="0">
                <a:solidFill>
                  <a:srgbClr val="7ACB53"/>
                </a:solidFill>
                <a:latin typeface="Now Bold Bold"/>
              </a:rPr>
              <a:t>Final</a:t>
            </a:r>
          </a:p>
          <a:p>
            <a:pPr>
              <a:lnSpc>
                <a:spcPts val="8500"/>
              </a:lnSpc>
            </a:pPr>
            <a:r>
              <a:rPr lang="en-US" sz="6800" spc="224" dirty="0">
                <a:solidFill>
                  <a:srgbClr val="7ACB53"/>
                </a:solidFill>
                <a:latin typeface="Now Bold Bold"/>
              </a:rPr>
              <a:t>Recommendation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15869412" y="320402"/>
            <a:ext cx="1878243" cy="901533"/>
            <a:chOff x="0" y="0"/>
            <a:chExt cx="1190656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1190656" cy="69850"/>
            </a:xfrm>
            <a:custGeom>
              <a:avLst/>
              <a:gdLst/>
              <a:ahLst/>
              <a:cxnLst/>
              <a:rect l="l" t="t" r="r" b="b"/>
              <a:pathLst>
                <a:path w="1190656" h="69850">
                  <a:moveTo>
                    <a:pt x="8998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90656" y="69850"/>
                  </a:lnTo>
                  <a:lnTo>
                    <a:pt x="1190656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568658" y="634146"/>
            <a:ext cx="789109" cy="789109"/>
            <a:chOff x="0" y="0"/>
            <a:chExt cx="1708150" cy="1708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12B8FB48-8D45-457D-8F48-84B7732A7FB4}"/>
              </a:ext>
            </a:extLst>
          </p:cNvPr>
          <p:cNvGrpSpPr/>
          <p:nvPr/>
        </p:nvGrpSpPr>
        <p:grpSpPr>
          <a:xfrm>
            <a:off x="9888229" y="3939540"/>
            <a:ext cx="7868050" cy="4483036"/>
            <a:chOff x="0" y="-123825"/>
            <a:chExt cx="10490733" cy="5977382"/>
          </a:xfrm>
        </p:grpSpPr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956E7718-FEB1-4031-80BD-76A6255D8213}"/>
                </a:ext>
              </a:extLst>
            </p:cNvPr>
            <p:cNvSpPr txBox="1"/>
            <p:nvPr/>
          </p:nvSpPr>
          <p:spPr>
            <a:xfrm>
              <a:off x="0" y="-123825"/>
              <a:ext cx="10490733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CUSTOMERS</a:t>
              </a: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B4915716-1047-4B48-87E3-8D80DAC55DA9}"/>
                </a:ext>
              </a:extLst>
            </p:cNvPr>
            <p:cNvSpPr txBox="1"/>
            <p:nvPr/>
          </p:nvSpPr>
          <p:spPr>
            <a:xfrm>
              <a:off x="0" y="2071243"/>
              <a:ext cx="10490733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PRODUCTS</a:t>
              </a: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8337DC53-B25C-41FC-8A3E-697059A649B9}"/>
                </a:ext>
              </a:extLst>
            </p:cNvPr>
            <p:cNvSpPr txBox="1"/>
            <p:nvPr/>
          </p:nvSpPr>
          <p:spPr>
            <a:xfrm>
              <a:off x="0" y="4238317"/>
              <a:ext cx="10490733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TIMING</a:t>
              </a: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6955113-34DD-4338-91D9-FF6E52F68ED5}"/>
                </a:ext>
              </a:extLst>
            </p:cNvPr>
            <p:cNvSpPr txBox="1"/>
            <p:nvPr/>
          </p:nvSpPr>
          <p:spPr>
            <a:xfrm>
              <a:off x="0" y="734627"/>
              <a:ext cx="10490733" cy="74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600" spc="112" dirty="0">
                  <a:solidFill>
                    <a:srgbClr val="7ACB53"/>
                  </a:solidFill>
                  <a:latin typeface="Now"/>
                </a:rPr>
                <a:t>Younger, frequent, not engaged to the card </a:t>
              </a:r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6F949D37-474B-46E3-B5D6-AB935EF471C2}"/>
                </a:ext>
              </a:extLst>
            </p:cNvPr>
            <p:cNvSpPr txBox="1"/>
            <p:nvPr/>
          </p:nvSpPr>
          <p:spPr>
            <a:xfrm>
              <a:off x="0" y="2929695"/>
              <a:ext cx="10490733" cy="756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 dirty="0">
                  <a:solidFill>
                    <a:srgbClr val="7ACB53"/>
                  </a:solidFill>
                  <a:latin typeface="Now"/>
                </a:rPr>
                <a:t>Biscuits and Soups</a:t>
              </a: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2011E69F-9060-4B74-B6D4-00F2731A7852}"/>
                </a:ext>
              </a:extLst>
            </p:cNvPr>
            <p:cNvSpPr txBox="1"/>
            <p:nvPr/>
          </p:nvSpPr>
          <p:spPr>
            <a:xfrm>
              <a:off x="0" y="5096769"/>
              <a:ext cx="10490733" cy="756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 dirty="0">
                  <a:solidFill>
                    <a:srgbClr val="7ACB53"/>
                  </a:solidFill>
                  <a:latin typeface="Now"/>
                </a:rPr>
                <a:t>When courses start and after quarantines</a:t>
              </a:r>
            </a:p>
          </p:txBody>
        </p:sp>
      </p:grpSp>
      <p:sp>
        <p:nvSpPr>
          <p:cNvPr id="25" name="AutoShape 15">
            <a:extLst>
              <a:ext uri="{FF2B5EF4-FFF2-40B4-BE49-F238E27FC236}">
                <a16:creationId xmlns:a16="http://schemas.microsoft.com/office/drawing/2014/main" id="{6F233E33-2906-4139-B7B2-4EDA1331BD7C}"/>
              </a:ext>
            </a:extLst>
          </p:cNvPr>
          <p:cNvSpPr/>
          <p:nvPr/>
        </p:nvSpPr>
        <p:spPr>
          <a:xfrm>
            <a:off x="7793398" y="3753437"/>
            <a:ext cx="1128770" cy="501547"/>
          </a:xfrm>
          <a:prstGeom prst="rect">
            <a:avLst/>
          </a:prstGeom>
          <a:solidFill>
            <a:srgbClr val="7ACB53"/>
          </a:solidFill>
        </p:spPr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E1131FD8-3749-4226-9571-DA6679087075}"/>
              </a:ext>
            </a:extLst>
          </p:cNvPr>
          <p:cNvSpPr/>
          <p:nvPr/>
        </p:nvSpPr>
        <p:spPr>
          <a:xfrm>
            <a:off x="1028700" y="3753437"/>
            <a:ext cx="7329083" cy="4849543"/>
          </a:xfrm>
          <a:prstGeom prst="rect">
            <a:avLst/>
          </a:prstGeom>
          <a:solidFill>
            <a:srgbClr val="008000"/>
          </a:solidFill>
        </p:spPr>
      </p:sp>
      <p:pic>
        <p:nvPicPr>
          <p:cNvPr id="11266" name="Picture 2" descr="Resultado de imagem para shopping basket">
            <a:extLst>
              <a:ext uri="{FF2B5EF4-FFF2-40B4-BE49-F238E27FC236}">
                <a16:creationId xmlns:a16="http://schemas.microsoft.com/office/drawing/2014/main" id="{7B0D7A89-D39B-4F76-AEB8-30B68C243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2622709" y="4107180"/>
            <a:ext cx="4141064" cy="41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7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/>
          <p:nvPr/>
        </p:nvSpPr>
        <p:spPr>
          <a:xfrm>
            <a:off x="4028568" y="8962138"/>
            <a:ext cx="1933588" cy="569073"/>
          </a:xfrm>
          <a:prstGeom prst="rect">
            <a:avLst/>
          </a:prstGeom>
          <a:solidFill>
            <a:srgbClr val="008000"/>
          </a:solid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23566" y="8699361"/>
            <a:ext cx="831850" cy="831850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6" name="TextBox 6"/>
          <p:cNvSpPr txBox="1"/>
          <p:nvPr/>
        </p:nvSpPr>
        <p:spPr>
          <a:xfrm rot="-5400000">
            <a:off x="-2084160" y="3875506"/>
            <a:ext cx="7437777" cy="1198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320" normalizeH="0" baseline="0" noProof="0" dirty="0">
                <a:ln>
                  <a:noFill/>
                </a:ln>
                <a:solidFill>
                  <a:srgbClr val="F4F5EF"/>
                </a:solidFill>
                <a:effectLst/>
                <a:uLnTx/>
                <a:uFillTx/>
                <a:latin typeface="Now Bold" panose="020B0604020202020204" charset="0"/>
                <a:ea typeface="+mn-ea"/>
                <a:cs typeface="+mn-cs"/>
              </a:rPr>
              <a:t>Ironhack | Data Analytics | Final Project | Silvia Nicolau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16019042" y="8708409"/>
            <a:ext cx="2354552" cy="901533"/>
            <a:chOff x="0" y="0"/>
            <a:chExt cx="1492598" cy="571500"/>
          </a:xfrm>
        </p:grpSpPr>
        <p:sp>
          <p:nvSpPr>
            <p:cNvPr id="11" name="Freeform 11"/>
            <p:cNvSpPr/>
            <p:nvPr/>
          </p:nvSpPr>
          <p:spPr>
            <a:xfrm>
              <a:off x="0" y="255270"/>
              <a:ext cx="1492598" cy="69850"/>
            </a:xfrm>
            <a:custGeom>
              <a:avLst/>
              <a:gdLst/>
              <a:ahLst/>
              <a:cxnLst/>
              <a:rect l="l" t="t" r="r" b="b"/>
              <a:pathLst>
                <a:path w="1492598" h="69850">
                  <a:moveTo>
                    <a:pt x="120176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92598" y="69850"/>
                  </a:lnTo>
                  <a:lnTo>
                    <a:pt x="1492598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962156" y="1341864"/>
            <a:ext cx="11297144" cy="196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0" spc="168" dirty="0">
                <a:solidFill>
                  <a:srgbClr val="008000"/>
                </a:solidFill>
                <a:latin typeface="Now Bold Bold"/>
              </a:rPr>
              <a:t>Thank You!</a:t>
            </a:r>
            <a:endParaRPr kumimoji="0" lang="en-US" sz="12000" b="0" i="0" u="none" strike="noStrike" kern="1200" cap="none" spc="168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Now Bold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87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5">
            <a:extLst>
              <a:ext uri="{FF2B5EF4-FFF2-40B4-BE49-F238E27FC236}">
                <a16:creationId xmlns:a16="http://schemas.microsoft.com/office/drawing/2014/main" id="{60AE6307-5373-4527-B21A-7B6606BECEFE}"/>
              </a:ext>
            </a:extLst>
          </p:cNvPr>
          <p:cNvSpPr/>
          <p:nvPr/>
        </p:nvSpPr>
        <p:spPr>
          <a:xfrm>
            <a:off x="7793398" y="3753437"/>
            <a:ext cx="1128770" cy="501547"/>
          </a:xfrm>
          <a:prstGeom prst="rect">
            <a:avLst/>
          </a:prstGeom>
          <a:solidFill>
            <a:srgbClr val="7ACB53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990600"/>
            <a:ext cx="10471320" cy="216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 dirty="0">
                <a:solidFill>
                  <a:srgbClr val="7ACB53"/>
                </a:solidFill>
                <a:latin typeface="Now Bold Bold"/>
              </a:rPr>
              <a:t>Business</a:t>
            </a:r>
          </a:p>
          <a:p>
            <a:pPr>
              <a:lnSpc>
                <a:spcPts val="8500"/>
              </a:lnSpc>
            </a:pPr>
            <a:r>
              <a:rPr lang="en-US" sz="6800" spc="224" dirty="0">
                <a:solidFill>
                  <a:srgbClr val="7ACB53"/>
                </a:solidFill>
                <a:latin typeface="Now Bold Bold"/>
              </a:rPr>
              <a:t>case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88229" y="3939540"/>
            <a:ext cx="7868050" cy="4483036"/>
            <a:chOff x="0" y="-123825"/>
            <a:chExt cx="10490733" cy="59773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123825"/>
              <a:ext cx="10490733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CLIENT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71243"/>
              <a:ext cx="10490733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OBJECTIVE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238317"/>
              <a:ext cx="10490733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DATA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34627"/>
              <a:ext cx="10490733" cy="756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 dirty="0">
                  <a:solidFill>
                    <a:srgbClr val="7ACB53"/>
                  </a:solidFill>
                  <a:latin typeface="Now"/>
                </a:rPr>
                <a:t>Pingo </a:t>
              </a:r>
              <a:r>
                <a:rPr lang="en-US" sz="2800" spc="112" dirty="0" err="1">
                  <a:solidFill>
                    <a:srgbClr val="7ACB53"/>
                  </a:solidFill>
                  <a:latin typeface="Now"/>
                </a:rPr>
                <a:t>Doce</a:t>
              </a:r>
              <a:r>
                <a:rPr lang="en-US" sz="2800" spc="112" dirty="0">
                  <a:solidFill>
                    <a:srgbClr val="7ACB53"/>
                  </a:solidFill>
                  <a:latin typeface="Now"/>
                </a:rPr>
                <a:t> – Product Development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29696"/>
              <a:ext cx="10490733" cy="756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 dirty="0">
                  <a:solidFill>
                    <a:srgbClr val="7ACB53"/>
                  </a:solidFill>
                  <a:latin typeface="Now"/>
                </a:rPr>
                <a:t>Launch organic products – Costumers?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096769"/>
              <a:ext cx="10490733" cy="756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 dirty="0">
                  <a:solidFill>
                    <a:srgbClr val="7ACB53"/>
                  </a:solidFill>
                  <a:latin typeface="Now"/>
                </a:rPr>
                <a:t>Loyalty card – Profiles 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28700" y="3753437"/>
            <a:ext cx="7329083" cy="4849543"/>
          </a:xfrm>
          <a:prstGeom prst="rect">
            <a:avLst/>
          </a:prstGeom>
          <a:solidFill>
            <a:srgbClr val="008000"/>
          </a:solidFill>
        </p:spPr>
      </p:sp>
      <p:grpSp>
        <p:nvGrpSpPr>
          <p:cNvPr id="11" name="Group 11"/>
          <p:cNvGrpSpPr/>
          <p:nvPr/>
        </p:nvGrpSpPr>
        <p:grpSpPr>
          <a:xfrm rot="-5400000">
            <a:off x="15869412" y="320402"/>
            <a:ext cx="1878243" cy="901533"/>
            <a:chOff x="0" y="0"/>
            <a:chExt cx="1190656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1190656" cy="69850"/>
            </a:xfrm>
            <a:custGeom>
              <a:avLst/>
              <a:gdLst/>
              <a:ahLst/>
              <a:cxnLst/>
              <a:rect l="l" t="t" r="r" b="b"/>
              <a:pathLst>
                <a:path w="1190656" h="69850">
                  <a:moveTo>
                    <a:pt x="8998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90656" y="69850"/>
                  </a:lnTo>
                  <a:lnTo>
                    <a:pt x="1190656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568658" y="634146"/>
            <a:ext cx="789109" cy="789109"/>
            <a:chOff x="0" y="0"/>
            <a:chExt cx="1708150" cy="1708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pic>
        <p:nvPicPr>
          <p:cNvPr id="16" name="Picture 2" descr="Resultado de imagem para poupa mais pingo doce">
            <a:extLst>
              <a:ext uri="{FF2B5EF4-FFF2-40B4-BE49-F238E27FC236}">
                <a16:creationId xmlns:a16="http://schemas.microsoft.com/office/drawing/2014/main" id="{862FFEC2-6C52-4A13-9860-0E55B67F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00" y="4384988"/>
            <a:ext cx="5400000" cy="36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7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2A4967-06BF-4401-BF69-A9020113D024}"/>
              </a:ext>
            </a:extLst>
          </p:cNvPr>
          <p:cNvSpPr/>
          <p:nvPr/>
        </p:nvSpPr>
        <p:spPr>
          <a:xfrm>
            <a:off x="10062814" y="4152900"/>
            <a:ext cx="6120000" cy="54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0" indent="-352425">
              <a:spcAft>
                <a:spcPts val="1200"/>
              </a:spcAft>
            </a:pPr>
            <a:r>
              <a:rPr lang="en-GB" sz="2800" b="1" spc="578" dirty="0">
                <a:solidFill>
                  <a:srgbClr val="008000"/>
                </a:solidFill>
                <a:latin typeface="Now" panose="020B0604020202020204" charset="0"/>
              </a:rPr>
              <a:t>Customer label: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Organics purchase indicator</a:t>
            </a:r>
          </a:p>
          <a:p>
            <a:pPr marL="625475" lvl="0" indent="-352425">
              <a:spcAft>
                <a:spcPts val="600"/>
              </a:spcAft>
            </a:pPr>
            <a:endParaRPr lang="en-GB" sz="2800" spc="578" dirty="0">
              <a:solidFill>
                <a:srgbClr val="7ACB53"/>
              </a:solidFill>
              <a:latin typeface="Now" panose="020B0604020202020204" charset="0"/>
            </a:endParaRPr>
          </a:p>
          <a:p>
            <a:pPr marL="625475" lvl="0" indent="-352425">
              <a:spcAft>
                <a:spcPts val="600"/>
              </a:spcAft>
            </a:pPr>
            <a:endParaRPr lang="en-GB" sz="2800" spc="578" dirty="0">
              <a:solidFill>
                <a:srgbClr val="7ACB53"/>
              </a:solidFill>
              <a:latin typeface="Now" panose="020B0604020202020204" charset="0"/>
            </a:endParaRPr>
          </a:p>
          <a:p>
            <a:pPr marL="625475" lvl="0" indent="-352425">
              <a:spcAft>
                <a:spcPts val="600"/>
              </a:spcAft>
            </a:pPr>
            <a:endParaRPr lang="en-GB" sz="2800" spc="578" dirty="0">
              <a:solidFill>
                <a:srgbClr val="7ACB53"/>
              </a:solidFill>
              <a:latin typeface="Now" panose="020B0604020202020204" charset="0"/>
            </a:endParaRPr>
          </a:p>
          <a:p>
            <a:pPr marL="625475" lvl="0" indent="-352425">
              <a:spcAft>
                <a:spcPts val="600"/>
              </a:spcAft>
            </a:pPr>
            <a:endParaRPr lang="en-GB" sz="2800" spc="578" dirty="0">
              <a:solidFill>
                <a:srgbClr val="7ACB53"/>
              </a:solidFill>
              <a:latin typeface="Now" panose="020B0604020202020204" charset="0"/>
            </a:endParaRPr>
          </a:p>
          <a:p>
            <a:pPr marL="625475" lvl="0" indent="-352425">
              <a:spcAft>
                <a:spcPts val="600"/>
              </a:spcAft>
            </a:pPr>
            <a:endParaRPr lang="en-GB" sz="2800" spc="578" dirty="0">
              <a:solidFill>
                <a:srgbClr val="7ACB53"/>
              </a:solidFill>
              <a:latin typeface="Now" panose="020B0604020202020204" charset="0"/>
            </a:endParaRPr>
          </a:p>
          <a:p>
            <a:pPr lvl="0">
              <a:spcAft>
                <a:spcPts val="600"/>
              </a:spcAft>
            </a:pPr>
            <a:endParaRPr lang="en-GB" sz="3600" spc="578" dirty="0">
              <a:solidFill>
                <a:srgbClr val="7ACB53"/>
              </a:solidFill>
              <a:latin typeface="Now Bold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BB2ADF-5D6B-4C06-9D1D-43AAA251A082}"/>
              </a:ext>
            </a:extLst>
          </p:cNvPr>
          <p:cNvSpPr/>
          <p:nvPr/>
        </p:nvSpPr>
        <p:spPr>
          <a:xfrm>
            <a:off x="1028700" y="4152900"/>
            <a:ext cx="8280000" cy="54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indent="-352425">
              <a:spcAft>
                <a:spcPts val="1200"/>
              </a:spcAft>
            </a:pPr>
            <a:r>
              <a:rPr lang="en-GB" sz="2800" b="1" spc="578" dirty="0">
                <a:solidFill>
                  <a:srgbClr val="008000"/>
                </a:solidFill>
                <a:latin typeface="Now" panose="020B0604020202020204" charset="0"/>
              </a:rPr>
              <a:t>Customer features:</a:t>
            </a:r>
          </a:p>
          <a:p>
            <a:pPr marL="625475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Customer Loyalty ID</a:t>
            </a:r>
          </a:p>
          <a:p>
            <a:pPr marL="625475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Gender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Age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Geographic region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Neighbourhood cluster-7 Level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Loyalty card tenure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Loyalty status</a:t>
            </a:r>
          </a:p>
          <a:p>
            <a:pPr marL="625475" lvl="0" indent="-352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spc="578" dirty="0">
                <a:solidFill>
                  <a:srgbClr val="7ACB53"/>
                </a:solidFill>
                <a:latin typeface="Now" panose="020B0604020202020204" charset="0"/>
              </a:rPr>
              <a:t>Affluence grade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1000125"/>
            <a:ext cx="10650487" cy="3475311"/>
            <a:chOff x="0" y="-38100"/>
            <a:chExt cx="14200650" cy="4633746"/>
          </a:xfrm>
        </p:grpSpPr>
        <p:sp>
          <p:nvSpPr>
            <p:cNvPr id="8" name="TextBox 8"/>
            <p:cNvSpPr txBox="1"/>
            <p:nvPr/>
          </p:nvSpPr>
          <p:spPr>
            <a:xfrm>
              <a:off x="254000" y="3344021"/>
              <a:ext cx="13946650" cy="125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endParaRPr lang="en-GB" sz="2800" b="1" spc="578" dirty="0">
                <a:solidFill>
                  <a:srgbClr val="008000"/>
                </a:solidFill>
                <a:latin typeface="Now" panose="020B0604020202020204" charset="0"/>
              </a:endParaRPr>
            </a:p>
            <a:p>
              <a:pPr>
                <a:spcAft>
                  <a:spcPts val="600"/>
                </a:spcAft>
              </a:pPr>
              <a:endParaRPr lang="en-GB" sz="2800" b="1" spc="578" dirty="0">
                <a:solidFill>
                  <a:srgbClr val="008000"/>
                </a:solidFill>
                <a:latin typeface="Now" panose="020B060402020202020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946650" cy="3587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5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800" b="0" i="0" u="none" strike="noStrike" kern="1200" cap="none" spc="224" normalizeH="0" baseline="0" noProof="0" dirty="0">
                  <a:ln>
                    <a:noFill/>
                  </a:ln>
                  <a:solidFill>
                    <a:srgbClr val="F4F5EF"/>
                  </a:solidFill>
                  <a:effectLst/>
                  <a:uLnTx/>
                  <a:uFillTx/>
                  <a:latin typeface="Now Bold Bold"/>
                  <a:ea typeface="+mn-ea"/>
                  <a:cs typeface="+mn-cs"/>
                </a:rPr>
                <a:t>Data</a:t>
              </a:r>
            </a:p>
            <a:p>
              <a:pPr>
                <a:spcAft>
                  <a:spcPts val="600"/>
                </a:spcAft>
              </a:pPr>
              <a:r>
                <a:rPr lang="en-GB" sz="2800" spc="578" dirty="0">
                  <a:solidFill>
                    <a:srgbClr val="008000"/>
                  </a:solidFill>
                  <a:latin typeface="Now Bold" panose="020B0604020202020204" charset="0"/>
                </a:rPr>
                <a:t>| Kaggle (unknown source)</a:t>
              </a:r>
            </a:p>
            <a:p>
              <a:pPr>
                <a:spcAft>
                  <a:spcPts val="600"/>
                </a:spcAft>
              </a:pPr>
              <a:r>
                <a:rPr lang="en-GB" sz="2800" spc="578" dirty="0">
                  <a:solidFill>
                    <a:srgbClr val="008000"/>
                  </a:solidFill>
                  <a:latin typeface="Now Bold" panose="020B0604020202020204" charset="0"/>
                </a:rPr>
                <a:t>| UK supermarket loyalty program</a:t>
              </a:r>
            </a:p>
            <a:p>
              <a:pPr>
                <a:spcAft>
                  <a:spcPts val="600"/>
                </a:spcAft>
              </a:pPr>
              <a:r>
                <a:rPr lang="en-GB" sz="2800" spc="578" dirty="0">
                  <a:solidFill>
                    <a:srgbClr val="008000"/>
                  </a:solidFill>
                  <a:latin typeface="Now Bold" panose="020B0604020202020204" charset="0"/>
                </a:rPr>
                <a:t>| 22.000 observations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291741" y="1868553"/>
            <a:ext cx="967559" cy="967559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15163885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id="14" name="Group 14"/>
          <p:cNvGrpSpPr/>
          <p:nvPr/>
        </p:nvGrpSpPr>
        <p:grpSpPr>
          <a:xfrm rot="5400000">
            <a:off x="15981748" y="9362948"/>
            <a:ext cx="2034571" cy="901533"/>
            <a:chOff x="0" y="0"/>
            <a:chExt cx="1289756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l="l" t="t" r="r" b="b"/>
              <a:pathLst>
                <a:path w="1289756" h="69850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pic>
        <p:nvPicPr>
          <p:cNvPr id="3074" name="Picture 2" descr="Resultado de imagem para shopping car">
            <a:extLst>
              <a:ext uri="{FF2B5EF4-FFF2-40B4-BE49-F238E27FC236}">
                <a16:creationId xmlns:a16="http://schemas.microsoft.com/office/drawing/2014/main" id="{C97CEBD7-9017-4E80-9671-344088493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0"/>
          <a:stretch/>
        </p:blipFill>
        <p:spPr bwMode="auto">
          <a:xfrm>
            <a:off x="12457507" y="6134100"/>
            <a:ext cx="3512195" cy="324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1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62910" y="5238816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sp>
        <p:nvSpPr>
          <p:cNvPr id="3" name="AutoShape 3"/>
          <p:cNvSpPr/>
          <p:nvPr/>
        </p:nvSpPr>
        <p:spPr>
          <a:xfrm>
            <a:off x="3862910" y="1418667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id="4" name="Group 4"/>
          <p:cNvGrpSpPr/>
          <p:nvPr/>
        </p:nvGrpSpPr>
        <p:grpSpPr>
          <a:xfrm>
            <a:off x="4433192" y="1977097"/>
            <a:ext cx="5285770" cy="2137048"/>
            <a:chOff x="0" y="-123825"/>
            <a:chExt cx="7047694" cy="284939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23825"/>
              <a:ext cx="7047694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CLEANING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17699"/>
              <a:ext cx="7047694" cy="190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Select features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Remove nulls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Convert categorical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33192" y="5796766"/>
            <a:ext cx="5285770" cy="2137048"/>
            <a:chOff x="0" y="-123825"/>
            <a:chExt cx="7047694" cy="2849398"/>
          </a:xfrm>
        </p:grpSpPr>
        <p:sp>
          <p:nvSpPr>
            <p:cNvPr id="8" name="TextBox 8"/>
            <p:cNvSpPr txBox="1"/>
            <p:nvPr/>
          </p:nvSpPr>
          <p:spPr>
            <a:xfrm>
              <a:off x="0" y="-123825"/>
              <a:ext cx="7047694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STATISTICS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17699"/>
              <a:ext cx="7047694" cy="190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Check distributions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Analyze correlations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Remove collinearity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0497059" y="5238816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id="15" name="Group 15"/>
          <p:cNvGrpSpPr/>
          <p:nvPr/>
        </p:nvGrpSpPr>
        <p:grpSpPr>
          <a:xfrm>
            <a:off x="11067342" y="5727146"/>
            <a:ext cx="5285770" cy="2137048"/>
            <a:chOff x="0" y="-123825"/>
            <a:chExt cx="7047694" cy="284939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23825"/>
              <a:ext cx="7047694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CASE STUDY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17699"/>
              <a:ext cx="7047694" cy="190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Gather real data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Apply model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Compare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 rot="-5400000">
            <a:off x="-1458870" y="4952791"/>
            <a:ext cx="6671384" cy="193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220" dirty="0">
                <a:solidFill>
                  <a:srgbClr val="7ACB53"/>
                </a:solidFill>
                <a:latin typeface="Now Bold"/>
              </a:rPr>
              <a:t>METHODOLOGY</a:t>
            </a:r>
          </a:p>
          <a:p>
            <a:pPr>
              <a:lnSpc>
                <a:spcPts val="7700"/>
              </a:lnSpc>
            </a:pPr>
            <a:endParaRPr lang="en-US" sz="5500" spc="220" dirty="0">
              <a:solidFill>
                <a:srgbClr val="7ACB53"/>
              </a:solidFill>
              <a:latin typeface="Now Bold"/>
            </a:endParaRP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028700" y="1028700"/>
            <a:ext cx="967559" cy="967559"/>
            <a:chOff x="0" y="0"/>
            <a:chExt cx="1708150" cy="17081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id="21" name="Group 21"/>
          <p:cNvGrpSpPr/>
          <p:nvPr/>
        </p:nvGrpSpPr>
        <p:grpSpPr>
          <a:xfrm rot="5400000">
            <a:off x="16084558" y="9836234"/>
            <a:ext cx="1677671" cy="901533"/>
            <a:chOff x="0" y="0"/>
            <a:chExt cx="1063510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063510" cy="69850"/>
            </a:xfrm>
            <a:custGeom>
              <a:avLst/>
              <a:gdLst/>
              <a:ahLst/>
              <a:cxnLst/>
              <a:rect l="l" t="t" r="r" b="b"/>
              <a:pathLst>
                <a:path w="1063510" h="69850">
                  <a:moveTo>
                    <a:pt x="77268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63510" y="69850"/>
                  </a:lnTo>
                  <a:lnTo>
                    <a:pt x="1063510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sp>
        <p:nvSpPr>
          <p:cNvPr id="25" name="AutoShape 3">
            <a:extLst>
              <a:ext uri="{FF2B5EF4-FFF2-40B4-BE49-F238E27FC236}">
                <a16:creationId xmlns:a16="http://schemas.microsoft.com/office/drawing/2014/main" id="{1D4BD725-CAFE-4C3D-9B28-A536C9D50309}"/>
              </a:ext>
            </a:extLst>
          </p:cNvPr>
          <p:cNvSpPr/>
          <p:nvPr/>
        </p:nvSpPr>
        <p:spPr>
          <a:xfrm>
            <a:off x="10497059" y="1415516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6359B7CB-F5BF-420F-B402-33F58CDEBCE7}"/>
              </a:ext>
            </a:extLst>
          </p:cNvPr>
          <p:cNvGrpSpPr/>
          <p:nvPr/>
        </p:nvGrpSpPr>
        <p:grpSpPr>
          <a:xfrm>
            <a:off x="11067341" y="1973946"/>
            <a:ext cx="5285770" cy="2137048"/>
            <a:chOff x="0" y="-123825"/>
            <a:chExt cx="7047694" cy="2849398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0B039D5F-A852-4556-AB0D-C999FF6E62B0}"/>
                </a:ext>
              </a:extLst>
            </p:cNvPr>
            <p:cNvSpPr txBox="1"/>
            <p:nvPr/>
          </p:nvSpPr>
          <p:spPr>
            <a:xfrm>
              <a:off x="0" y="-123825"/>
              <a:ext cx="7047694" cy="766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 dirty="0">
                  <a:solidFill>
                    <a:srgbClr val="008000"/>
                  </a:solidFill>
                  <a:latin typeface="Now"/>
                </a:rPr>
                <a:t>MACHINE LEARNING</a:t>
              </a: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F27F8EBF-6549-47AA-9888-DD9703831D15}"/>
                </a:ext>
              </a:extLst>
            </p:cNvPr>
            <p:cNvSpPr txBox="1"/>
            <p:nvPr/>
          </p:nvSpPr>
          <p:spPr>
            <a:xfrm>
              <a:off x="0" y="817699"/>
              <a:ext cx="7047694" cy="190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Define evaluation metrics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Test Classification models</a:t>
              </a:r>
            </a:p>
            <a:p>
              <a:pPr marL="342900" indent="-342900">
                <a:lnSpc>
                  <a:spcPts val="3840"/>
                </a:lnSpc>
                <a:buFont typeface="Arial" panose="020B0604020202020204" pitchFamily="34" charset="0"/>
                <a:buChar char="•"/>
              </a:pPr>
              <a:r>
                <a:rPr lang="en-US" sz="2399" spc="143" dirty="0">
                  <a:solidFill>
                    <a:srgbClr val="F4F5EF"/>
                  </a:solidFill>
                  <a:latin typeface="Now"/>
                </a:rPr>
                <a:t>Optimize the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28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00125"/>
            <a:ext cx="10650487" cy="3475311"/>
            <a:chOff x="0" y="-38100"/>
            <a:chExt cx="14200650" cy="4633746"/>
          </a:xfrm>
        </p:grpSpPr>
        <p:sp>
          <p:nvSpPr>
            <p:cNvPr id="8" name="TextBox 8"/>
            <p:cNvSpPr txBox="1"/>
            <p:nvPr/>
          </p:nvSpPr>
          <p:spPr>
            <a:xfrm>
              <a:off x="254000" y="3344021"/>
              <a:ext cx="13946650" cy="125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946650" cy="2397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5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800" b="0" i="0" u="none" strike="noStrike" kern="1200" cap="none" spc="224" normalizeH="0" baseline="0" noProof="0" dirty="0">
                  <a:ln>
                    <a:noFill/>
                  </a:ln>
                  <a:solidFill>
                    <a:srgbClr val="F4F5EF"/>
                  </a:solidFill>
                  <a:effectLst/>
                  <a:uLnTx/>
                  <a:uFillTx/>
                  <a:latin typeface="Now Bold Bold"/>
                  <a:ea typeface="+mn-ea"/>
                  <a:cs typeface="+mn-cs"/>
                </a:rPr>
                <a:t>Model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578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Decision Tree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291741" y="1868553"/>
            <a:ext cx="967559" cy="967559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15163885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id="14" name="Group 14"/>
          <p:cNvGrpSpPr/>
          <p:nvPr/>
        </p:nvGrpSpPr>
        <p:grpSpPr>
          <a:xfrm rot="5400000">
            <a:off x="15981748" y="9362948"/>
            <a:ext cx="2034571" cy="901533"/>
            <a:chOff x="0" y="0"/>
            <a:chExt cx="1289756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l="l" t="t" r="r" b="b"/>
              <a:pathLst>
                <a:path w="1289756" h="69850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983C1E-77DB-43B9-8C15-DCC3F494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836112"/>
            <a:ext cx="9534525" cy="686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047EAC-7C49-457D-93B3-4823BC197876}"/>
              </a:ext>
            </a:extLst>
          </p:cNvPr>
          <p:cNvSpPr/>
          <p:nvPr/>
        </p:nvSpPr>
        <p:spPr>
          <a:xfrm>
            <a:off x="10396200" y="3371163"/>
            <a:ext cx="6363278" cy="54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GB" sz="2000" spc="578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D57271-6A0C-44FD-B36A-38FCE2356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64956"/>
              </p:ext>
            </p:extLst>
          </p:nvPr>
        </p:nvGraphicFramePr>
        <p:xfrm>
          <a:off x="11065042" y="4000500"/>
          <a:ext cx="5040000" cy="4191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55516792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7883542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86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GB" sz="2800" dirty="0"/>
                        <a:t>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71,3%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2773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GB" sz="2800" dirty="0"/>
                        <a:t>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51,2%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8334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GB" sz="2800" dirty="0"/>
                        <a:t>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50,8%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11727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GB" sz="2800" dirty="0"/>
                        <a:t> 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51,0%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604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AE5AB30-A9FF-4D94-8346-69205CCDF699}"/>
              </a:ext>
            </a:extLst>
          </p:cNvPr>
          <p:cNvSpPr/>
          <p:nvPr/>
        </p:nvSpPr>
        <p:spPr>
          <a:xfrm>
            <a:off x="10896600" y="4995550"/>
            <a:ext cx="5400000" cy="5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325937-E430-4221-8656-23E60E79A865}"/>
              </a:ext>
            </a:extLst>
          </p:cNvPr>
          <p:cNvSpPr/>
          <p:nvPr/>
        </p:nvSpPr>
        <p:spPr>
          <a:xfrm>
            <a:off x="10896600" y="6671950"/>
            <a:ext cx="5400000" cy="5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A872-981C-4C92-9D04-CC7BF27A3CA0}"/>
              </a:ext>
            </a:extLst>
          </p:cNvPr>
          <p:cNvSpPr txBox="1"/>
          <p:nvPr/>
        </p:nvSpPr>
        <p:spPr>
          <a:xfrm>
            <a:off x="3581400" y="42291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accuracy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27022F-D4F7-40EF-9BA8-AA206D7BF40D}"/>
              </a:ext>
            </a:extLst>
          </p:cNvPr>
          <p:cNvCxnSpPr/>
          <p:nvPr/>
        </p:nvCxnSpPr>
        <p:spPr>
          <a:xfrm flipV="1">
            <a:off x="4949971" y="3782435"/>
            <a:ext cx="900000" cy="72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ACA1F8-139C-4CCF-8814-6A7955659027}"/>
              </a:ext>
            </a:extLst>
          </p:cNvPr>
          <p:cNvSpPr txBox="1"/>
          <p:nvPr/>
        </p:nvSpPr>
        <p:spPr>
          <a:xfrm>
            <a:off x="2302734" y="6169431"/>
            <a:ext cx="167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false negatives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BF69A-E30F-4BFD-9DE0-BEF2F137CA04}"/>
              </a:ext>
            </a:extLst>
          </p:cNvPr>
          <p:cNvSpPr txBox="1"/>
          <p:nvPr/>
        </p:nvSpPr>
        <p:spPr>
          <a:xfrm>
            <a:off x="8506707" y="6169430"/>
            <a:ext cx="167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false positives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3DEF69-7C81-48D0-ADA8-EFBA4FC84C42}"/>
              </a:ext>
            </a:extLst>
          </p:cNvPr>
          <p:cNvCxnSpPr>
            <a:cxnSpLocks/>
          </p:cNvCxnSpPr>
          <p:nvPr/>
        </p:nvCxnSpPr>
        <p:spPr>
          <a:xfrm>
            <a:off x="3124200" y="7041900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8FDD84-788D-4A43-9A18-1B19A77B5040}"/>
              </a:ext>
            </a:extLst>
          </p:cNvPr>
          <p:cNvCxnSpPr>
            <a:cxnSpLocks/>
          </p:cNvCxnSpPr>
          <p:nvPr/>
        </p:nvCxnSpPr>
        <p:spPr>
          <a:xfrm>
            <a:off x="9346182" y="7041900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701E99-991A-4B8E-9171-1C80E2C05F0D}"/>
              </a:ext>
            </a:extLst>
          </p:cNvPr>
          <p:cNvSpPr txBox="1"/>
          <p:nvPr/>
        </p:nvSpPr>
        <p:spPr>
          <a:xfrm>
            <a:off x="10410720" y="2857500"/>
            <a:ext cx="636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rgbClr val="FF0000"/>
                </a:solidFill>
              </a:rPr>
              <a:t>Minimize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26134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>
            <a:extLst>
              <a:ext uri="{FF2B5EF4-FFF2-40B4-BE49-F238E27FC236}">
                <a16:creationId xmlns:a16="http://schemas.microsoft.com/office/drawing/2014/main" id="{61EDB115-3801-4C92-A89E-A6BE75CF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8" y="1729740"/>
            <a:ext cx="7376392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7"/>
          <p:cNvGrpSpPr/>
          <p:nvPr/>
        </p:nvGrpSpPr>
        <p:grpSpPr>
          <a:xfrm>
            <a:off x="1028700" y="1000125"/>
            <a:ext cx="10650487" cy="3475311"/>
            <a:chOff x="0" y="-38100"/>
            <a:chExt cx="14200650" cy="4633746"/>
          </a:xfrm>
        </p:grpSpPr>
        <p:sp>
          <p:nvSpPr>
            <p:cNvPr id="8" name="TextBox 8"/>
            <p:cNvSpPr txBox="1"/>
            <p:nvPr/>
          </p:nvSpPr>
          <p:spPr>
            <a:xfrm>
              <a:off x="254000" y="3344021"/>
              <a:ext cx="13946650" cy="125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946650" cy="143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5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800" b="0" i="0" u="none" strike="noStrike" kern="1200" cap="none" spc="224" normalizeH="0" baseline="0" noProof="0" dirty="0">
                  <a:ln>
                    <a:noFill/>
                  </a:ln>
                  <a:solidFill>
                    <a:srgbClr val="7ACB53"/>
                  </a:solidFill>
                  <a:effectLst/>
                  <a:uLnTx/>
                  <a:uFillTx/>
                  <a:latin typeface="Now Bold Bold"/>
                  <a:ea typeface="+mn-ea"/>
                  <a:cs typeface="+mn-cs"/>
                </a:rPr>
                <a:t>Model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291741" y="1868553"/>
            <a:ext cx="967559" cy="967559"/>
            <a:chOff x="0" y="0"/>
            <a:chExt cx="1708150" cy="1708150"/>
          </a:xfrm>
          <a:solidFill>
            <a:srgbClr val="7ACB53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AutoShape 13"/>
          <p:cNvSpPr/>
          <p:nvPr/>
        </p:nvSpPr>
        <p:spPr>
          <a:xfrm>
            <a:off x="15163885" y="1028700"/>
            <a:ext cx="1611635" cy="501547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id="14" name="Group 14"/>
          <p:cNvGrpSpPr/>
          <p:nvPr/>
        </p:nvGrpSpPr>
        <p:grpSpPr>
          <a:xfrm rot="5400000">
            <a:off x="15981748" y="9362948"/>
            <a:ext cx="2034571" cy="901533"/>
            <a:chOff x="0" y="0"/>
            <a:chExt cx="1289756" cy="571500"/>
          </a:xfrm>
          <a:solidFill>
            <a:srgbClr val="7ACB53"/>
          </a:solidFill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l="l" t="t" r="r" b="b"/>
              <a:pathLst>
                <a:path w="1289756" h="69850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grpFill/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46223B-CAF9-417F-94B9-376A49F8ADA5}"/>
              </a:ext>
            </a:extLst>
          </p:cNvPr>
          <p:cNvSpPr/>
          <p:nvPr/>
        </p:nvSpPr>
        <p:spPr>
          <a:xfrm>
            <a:off x="1028700" y="9029355"/>
            <a:ext cx="15263041" cy="1260000"/>
          </a:xfrm>
          <a:prstGeom prst="rect">
            <a:avLst/>
          </a:prstGeom>
          <a:solidFill>
            <a:srgbClr val="7AC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700" dirty="0">
                <a:latin typeface="Now" panose="020B0604020202020204" charset="0"/>
              </a:rPr>
              <a:t>Visually the prediction from the model is very similar to the tested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700" dirty="0">
                <a:latin typeface="Now" panose="020B0604020202020204" charset="0"/>
              </a:rPr>
              <a:t>Customers with higher affluence, younger age and lower tenure purchase more organic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142C264B-A36D-48C6-A254-916EA046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68" y="1729740"/>
            <a:ext cx="7376392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7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Resultado de imagem para pingo doce santa apolonia">
            <a:extLst>
              <a:ext uri="{FF2B5EF4-FFF2-40B4-BE49-F238E27FC236}">
                <a16:creationId xmlns:a16="http://schemas.microsoft.com/office/drawing/2014/main" id="{98317339-739C-4555-BC08-252D19D8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681300"/>
            <a:ext cx="5040000" cy="67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7"/>
          <p:cNvGrpSpPr/>
          <p:nvPr/>
        </p:nvGrpSpPr>
        <p:grpSpPr>
          <a:xfrm>
            <a:off x="1028700" y="1000125"/>
            <a:ext cx="10650487" cy="3475311"/>
            <a:chOff x="0" y="-38100"/>
            <a:chExt cx="14200650" cy="4633746"/>
          </a:xfrm>
        </p:grpSpPr>
        <p:sp>
          <p:nvSpPr>
            <p:cNvPr id="8" name="TextBox 8"/>
            <p:cNvSpPr txBox="1"/>
            <p:nvPr/>
          </p:nvSpPr>
          <p:spPr>
            <a:xfrm>
              <a:off x="254000" y="3344021"/>
              <a:ext cx="13946650" cy="125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946650" cy="2910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5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800" b="0" i="0" u="none" strike="noStrike" kern="1200" cap="none" spc="224" normalizeH="0" baseline="0" noProof="0" dirty="0">
                  <a:ln>
                    <a:noFill/>
                  </a:ln>
                  <a:solidFill>
                    <a:srgbClr val="F4F5EF"/>
                  </a:solidFill>
                  <a:effectLst/>
                  <a:uLnTx/>
                  <a:uFillTx/>
                  <a:latin typeface="Now Bold Bold"/>
                  <a:ea typeface="+mn-ea"/>
                  <a:cs typeface="+mn-cs"/>
                </a:rPr>
                <a:t>Case Study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Pingo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Doce</a:t>
              </a: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 Santa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Apolónia</a:t>
              </a:r>
              <a:endParaRPr kumimoji="0" lang="en-GB" sz="2800" b="0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 Bold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Survey with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Ironhack</a:t>
              </a: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 students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291741" y="1868553"/>
            <a:ext cx="967559" cy="967559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15163885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id="14" name="Group 14"/>
          <p:cNvGrpSpPr/>
          <p:nvPr/>
        </p:nvGrpSpPr>
        <p:grpSpPr>
          <a:xfrm rot="5400000">
            <a:off x="15981748" y="9362948"/>
            <a:ext cx="2034571" cy="901533"/>
            <a:chOff x="0" y="0"/>
            <a:chExt cx="1289756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l="l" t="t" r="r" b="b"/>
              <a:pathLst>
                <a:path w="1289756" h="69850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</p:spTree>
    <p:extLst>
      <p:ext uri="{BB962C8B-B14F-4D97-AF65-F5344CB8AC3E}">
        <p14:creationId xmlns:p14="http://schemas.microsoft.com/office/powerpoint/2010/main" val="10363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Resultado de imagem para pingo doce santa apolonia">
            <a:extLst>
              <a:ext uri="{FF2B5EF4-FFF2-40B4-BE49-F238E27FC236}">
                <a16:creationId xmlns:a16="http://schemas.microsoft.com/office/drawing/2014/main" id="{98317339-739C-4555-BC08-252D19D8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681300"/>
            <a:ext cx="5040000" cy="67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BDDB72F-C82C-46FF-A064-6FFFB641413D}"/>
              </a:ext>
            </a:extLst>
          </p:cNvPr>
          <p:cNvSpPr/>
          <p:nvPr/>
        </p:nvSpPr>
        <p:spPr>
          <a:xfrm>
            <a:off x="5052567" y="4633318"/>
            <a:ext cx="4964318" cy="3921140"/>
          </a:xfrm>
          <a:prstGeom prst="wedgeEllipseCallout">
            <a:avLst>
              <a:gd name="adj1" fmla="val -67021"/>
              <a:gd name="adj2" fmla="val 27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1000125"/>
            <a:ext cx="10650487" cy="3475311"/>
            <a:chOff x="0" y="-38100"/>
            <a:chExt cx="14200650" cy="4633746"/>
          </a:xfrm>
        </p:grpSpPr>
        <p:sp>
          <p:nvSpPr>
            <p:cNvPr id="8" name="TextBox 8"/>
            <p:cNvSpPr txBox="1"/>
            <p:nvPr/>
          </p:nvSpPr>
          <p:spPr>
            <a:xfrm>
              <a:off x="254000" y="3344021"/>
              <a:ext cx="13946650" cy="125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946650" cy="2910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5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800" b="0" i="0" u="none" strike="noStrike" kern="1200" cap="none" spc="224" normalizeH="0" baseline="0" noProof="0" dirty="0">
                  <a:ln>
                    <a:noFill/>
                  </a:ln>
                  <a:solidFill>
                    <a:srgbClr val="F4F5EF"/>
                  </a:solidFill>
                  <a:effectLst/>
                  <a:uLnTx/>
                  <a:uFillTx/>
                  <a:latin typeface="Now Bold Bold"/>
                  <a:ea typeface="+mn-ea"/>
                  <a:cs typeface="+mn-cs"/>
                </a:rPr>
                <a:t>Case Study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Pingo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Doce</a:t>
              </a: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 Santa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Apolónia</a:t>
              </a:r>
              <a:endParaRPr kumimoji="0" lang="en-GB" sz="2800" b="0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 Bold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Survey with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Ironhack</a:t>
              </a: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 students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291741" y="1868553"/>
            <a:ext cx="967559" cy="967559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15163885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id="14" name="Group 14"/>
          <p:cNvGrpSpPr/>
          <p:nvPr/>
        </p:nvGrpSpPr>
        <p:grpSpPr>
          <a:xfrm rot="5400000">
            <a:off x="15981748" y="9362948"/>
            <a:ext cx="2034571" cy="901533"/>
            <a:chOff x="0" y="0"/>
            <a:chExt cx="1289756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l="l" t="t" r="r" b="b"/>
              <a:pathLst>
                <a:path w="1289756" h="69850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D9E1A4-D2C0-43D5-A0F4-0C95DB6F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87" y="4893420"/>
            <a:ext cx="5167013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3"/>
          <p:cNvSpPr/>
          <p:nvPr/>
        </p:nvSpPr>
        <p:spPr>
          <a:xfrm>
            <a:off x="15163885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B46CA-5E26-4ECE-BE91-C4B971A552E4}"/>
              </a:ext>
            </a:extLst>
          </p:cNvPr>
          <p:cNvSpPr/>
          <p:nvPr/>
        </p:nvSpPr>
        <p:spPr>
          <a:xfrm>
            <a:off x="10569702" y="0"/>
            <a:ext cx="5400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Resultado de imagem para pingo doce santa apolonia">
            <a:extLst>
              <a:ext uri="{FF2B5EF4-FFF2-40B4-BE49-F238E27FC236}">
                <a16:creationId xmlns:a16="http://schemas.microsoft.com/office/drawing/2014/main" id="{98317339-739C-4555-BC08-252D19D8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681300"/>
            <a:ext cx="5040000" cy="67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BDDB72F-C82C-46FF-A064-6FFFB641413D}"/>
              </a:ext>
            </a:extLst>
          </p:cNvPr>
          <p:cNvSpPr/>
          <p:nvPr/>
        </p:nvSpPr>
        <p:spPr>
          <a:xfrm>
            <a:off x="5052567" y="4633318"/>
            <a:ext cx="4964318" cy="3921140"/>
          </a:xfrm>
          <a:prstGeom prst="wedgeEllipseCallout">
            <a:avLst>
              <a:gd name="adj1" fmla="val -67021"/>
              <a:gd name="adj2" fmla="val 27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1000125"/>
            <a:ext cx="10650487" cy="3475311"/>
            <a:chOff x="0" y="-38100"/>
            <a:chExt cx="14200650" cy="4633746"/>
          </a:xfrm>
        </p:grpSpPr>
        <p:sp>
          <p:nvSpPr>
            <p:cNvPr id="8" name="TextBox 8"/>
            <p:cNvSpPr txBox="1"/>
            <p:nvPr/>
          </p:nvSpPr>
          <p:spPr>
            <a:xfrm>
              <a:off x="254000" y="3344021"/>
              <a:ext cx="13946650" cy="125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946650" cy="2910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5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800" b="0" i="0" u="none" strike="noStrike" kern="1200" cap="none" spc="224" normalizeH="0" baseline="0" noProof="0" dirty="0">
                  <a:ln>
                    <a:noFill/>
                  </a:ln>
                  <a:solidFill>
                    <a:srgbClr val="F4F5EF"/>
                  </a:solidFill>
                  <a:effectLst/>
                  <a:uLnTx/>
                  <a:uFillTx/>
                  <a:latin typeface="Now Bold Bold"/>
                  <a:ea typeface="+mn-ea"/>
                  <a:cs typeface="+mn-cs"/>
                </a:rPr>
                <a:t>Case Study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Pingo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Doce</a:t>
              </a: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 Santa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Apolónia</a:t>
              </a:r>
              <a:endParaRPr kumimoji="0" lang="en-GB" sz="2800" b="0" i="0" u="none" strike="noStrike" kern="1200" cap="none" spc="578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Now Bold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| Survey with </a:t>
              </a:r>
              <a:r>
                <a:rPr kumimoji="0" lang="en-GB" sz="2800" b="0" i="0" u="none" strike="noStrike" kern="1200" cap="none" spc="578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Ironhack</a:t>
              </a:r>
              <a:r>
                <a:rPr kumimoji="0" lang="en-GB" sz="2800" b="0" i="0" u="none" strike="noStrike" kern="1200" cap="none" spc="578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Now Bold" panose="020B0604020202020204" charset="0"/>
                  <a:ea typeface="+mn-ea"/>
                  <a:cs typeface="+mn-cs"/>
                </a:rPr>
                <a:t> students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291741" y="1868553"/>
            <a:ext cx="967559" cy="967559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5400000">
            <a:off x="15981748" y="9362948"/>
            <a:ext cx="2034571" cy="901533"/>
            <a:chOff x="0" y="0"/>
            <a:chExt cx="1289756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l="l" t="t" r="r" b="b"/>
              <a:pathLst>
                <a:path w="1289756" h="69850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D9E1A4-D2C0-43D5-A0F4-0C95DB6F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87" y="4893420"/>
            <a:ext cx="5167013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E485C608-7A88-4FD4-A9D2-D2D700650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6859"/>
              </p:ext>
            </p:extLst>
          </p:nvPr>
        </p:nvGraphicFramePr>
        <p:xfrm>
          <a:off x="11094720" y="571500"/>
          <a:ext cx="4320000" cy="9144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5551679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78835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sz="2200" b="0" dirty="0">
                          <a:solidFill>
                            <a:schemeClr val="tx1"/>
                          </a:solidFill>
                        </a:rPr>
                        <a:t>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err="1">
                          <a:solidFill>
                            <a:schemeClr val="tx1"/>
                          </a:solidFill>
                        </a:rPr>
                        <a:t>Organial</a:t>
                      </a:r>
                      <a:endParaRPr lang="en-GB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Ana Frias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612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Ana Horta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2783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Beatriz Renault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088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Carlos Madriz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08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Cristina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Zappullo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141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Duarte Cruz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3781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Elvira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Hanni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112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Filipe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Koch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441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Gabriela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Scatena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432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João Eira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72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José Pereira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4868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José Quintas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983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Maria João Vicente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23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Marie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Hallard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564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Matheus Cabral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941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Mattia</a:t>
                      </a:r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Lobascio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4056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Ricardo Zacarias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18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Rute Correia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296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Silvia Nicolau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27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Tiago Dias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83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Tiago Paim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1172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Tristan</a:t>
                      </a:r>
                      <a:r>
                        <a:rPr lang="pt-PT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PT" sz="2000" u="none" strike="noStrike" dirty="0" err="1">
                          <a:effectLst/>
                          <a:latin typeface="+mn-lt"/>
                        </a:rPr>
                        <a:t>Piat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6041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52116A6-8F45-4B68-B2E2-0FE246810CF8}"/>
              </a:ext>
            </a:extLst>
          </p:cNvPr>
          <p:cNvSpPr/>
          <p:nvPr/>
        </p:nvSpPr>
        <p:spPr>
          <a:xfrm>
            <a:off x="11004889" y="459090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AD6CE-4436-4159-AF59-A21B52966E46}"/>
              </a:ext>
            </a:extLst>
          </p:cNvPr>
          <p:cNvSpPr/>
          <p:nvPr/>
        </p:nvSpPr>
        <p:spPr>
          <a:xfrm>
            <a:off x="11003280" y="500238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31A63-ECE0-4E74-90F9-AC1238D23CFB}"/>
              </a:ext>
            </a:extLst>
          </p:cNvPr>
          <p:cNvSpPr/>
          <p:nvPr/>
        </p:nvSpPr>
        <p:spPr>
          <a:xfrm>
            <a:off x="11003280" y="657210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C832CA-A81D-4A6C-A979-E70EDA00215D}"/>
              </a:ext>
            </a:extLst>
          </p:cNvPr>
          <p:cNvSpPr/>
          <p:nvPr/>
        </p:nvSpPr>
        <p:spPr>
          <a:xfrm>
            <a:off x="11003280" y="736458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9DBB1F-44DE-47F7-A3FE-89DE83AB8D69}"/>
              </a:ext>
            </a:extLst>
          </p:cNvPr>
          <p:cNvSpPr/>
          <p:nvPr/>
        </p:nvSpPr>
        <p:spPr>
          <a:xfrm>
            <a:off x="11003280" y="777606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781F4-1D7E-4AA5-A8EF-568C0AB2C5CF}"/>
              </a:ext>
            </a:extLst>
          </p:cNvPr>
          <p:cNvSpPr/>
          <p:nvPr/>
        </p:nvSpPr>
        <p:spPr>
          <a:xfrm>
            <a:off x="11003280" y="817230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80DE63-77EB-46E7-9334-C6CE8A1A1371}"/>
              </a:ext>
            </a:extLst>
          </p:cNvPr>
          <p:cNvSpPr/>
          <p:nvPr/>
        </p:nvSpPr>
        <p:spPr>
          <a:xfrm>
            <a:off x="11003280" y="857250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B79AE-4329-44B5-8622-FB8C59542AA1}"/>
              </a:ext>
            </a:extLst>
          </p:cNvPr>
          <p:cNvSpPr/>
          <p:nvPr/>
        </p:nvSpPr>
        <p:spPr>
          <a:xfrm>
            <a:off x="11003280" y="8964780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7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329</Words>
  <Application>Microsoft Office PowerPoint</Application>
  <PresentationFormat>Custom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Now Bold</vt:lpstr>
      <vt:lpstr>Arial</vt:lpstr>
      <vt:lpstr>Now Bold Bold</vt:lpstr>
      <vt:lpstr>Calibri</vt:lpstr>
      <vt:lpstr>Now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Silvia Nicolau</cp:lastModifiedBy>
  <cp:revision>1</cp:revision>
  <dcterms:created xsi:type="dcterms:W3CDTF">2006-08-16T00:00:00Z</dcterms:created>
  <dcterms:modified xsi:type="dcterms:W3CDTF">2020-03-20T16:46:06Z</dcterms:modified>
  <dc:identifier>DAD3BwH9cmo</dc:identifier>
</cp:coreProperties>
</file>