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63" r:id="rId3"/>
    <p:sldId id="258" r:id="rId4"/>
    <p:sldId id="256" r:id="rId5"/>
    <p:sldId id="259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8" r:id="rId15"/>
    <p:sldId id="281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96" r:id="rId26"/>
    <p:sldId id="286" r:id="rId27"/>
    <p:sldId id="287" r:id="rId28"/>
    <p:sldId id="288" r:id="rId29"/>
    <p:sldId id="282" r:id="rId30"/>
    <p:sldId id="284" r:id="rId31"/>
    <p:sldId id="285" r:id="rId32"/>
    <p:sldId id="283" r:id="rId33"/>
    <p:sldId id="300" r:id="rId34"/>
    <p:sldId id="291" r:id="rId35"/>
    <p:sldId id="292" r:id="rId36"/>
    <p:sldId id="294" r:id="rId37"/>
    <p:sldId id="297" r:id="rId38"/>
    <p:sldId id="301" r:id="rId39"/>
    <p:sldId id="302" r:id="rId40"/>
    <p:sldId id="306" r:id="rId41"/>
    <p:sldId id="304" r:id="rId42"/>
    <p:sldId id="305" r:id="rId43"/>
    <p:sldId id="303" r:id="rId44"/>
    <p:sldId id="290" r:id="rId45"/>
    <p:sldId id="308" r:id="rId46"/>
    <p:sldId id="289" r:id="rId47"/>
    <p:sldId id="293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73B48-8162-40FE-A0ED-C3FCE89FFEE3}" v="44" dt="2022-03-27T10:51:31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tamburini1@campus.unimib.it" userId="a0d58232-835e-42ef-b1e4-07529111a45a" providerId="ADAL" clId="{18873B48-8162-40FE-A0ED-C3FCE89FFEE3}"/>
    <pc:docChg chg="undo custSel addSld delSld modSld sldOrd addMainMaster delMainMaster modMainMaster">
      <pc:chgData name="s.tamburini1@campus.unimib.it" userId="a0d58232-835e-42ef-b1e4-07529111a45a" providerId="ADAL" clId="{18873B48-8162-40FE-A0ED-C3FCE89FFEE3}" dt="2022-03-27T12:55:34.075" v="4394" actId="20577"/>
      <pc:docMkLst>
        <pc:docMk/>
      </pc:docMkLst>
      <pc:sldChg chg="addSp delSp modSp mod">
        <pc:chgData name="s.tamburini1@campus.unimib.it" userId="a0d58232-835e-42ef-b1e4-07529111a45a" providerId="ADAL" clId="{18873B48-8162-40FE-A0ED-C3FCE89FFEE3}" dt="2022-03-27T10:44:17.673" v="2715" actId="20577"/>
        <pc:sldMkLst>
          <pc:docMk/>
          <pc:sldMk cId="2143377504" sldId="256"/>
        </pc:sldMkLst>
        <pc:spChg chg="mod">
          <ac:chgData name="s.tamburini1@campus.unimib.it" userId="a0d58232-835e-42ef-b1e4-07529111a45a" providerId="ADAL" clId="{18873B48-8162-40FE-A0ED-C3FCE89FFEE3}" dt="2022-03-26T12:06:03.333" v="505"/>
          <ac:spMkLst>
            <pc:docMk/>
            <pc:sldMk cId="2143377504" sldId="256"/>
            <ac:spMk id="2" creationId="{D5A89BCA-E28A-4808-8534-C810DD226905}"/>
          </ac:spMkLst>
        </pc:spChg>
        <pc:spChg chg="mod">
          <ac:chgData name="s.tamburini1@campus.unimib.it" userId="a0d58232-835e-42ef-b1e4-07529111a45a" providerId="ADAL" clId="{18873B48-8162-40FE-A0ED-C3FCE89FFEE3}" dt="2022-03-27T10:44:17.673" v="2715" actId="20577"/>
          <ac:spMkLst>
            <pc:docMk/>
            <pc:sldMk cId="2143377504" sldId="256"/>
            <ac:spMk id="3" creationId="{E6965651-5E72-4382-8DA3-3CC7D11F63E7}"/>
          </ac:spMkLst>
        </pc:spChg>
        <pc:spChg chg="add del mod">
          <ac:chgData name="s.tamburini1@campus.unimib.it" userId="a0d58232-835e-42ef-b1e4-07529111a45a" providerId="ADAL" clId="{18873B48-8162-40FE-A0ED-C3FCE89FFEE3}" dt="2022-03-26T12:05:53.754" v="503"/>
          <ac:spMkLst>
            <pc:docMk/>
            <pc:sldMk cId="2143377504" sldId="256"/>
            <ac:spMk id="4" creationId="{F3C5A744-000E-4461-B917-2816091BE665}"/>
          </ac:spMkLst>
        </pc:spChg>
        <pc:spChg chg="add del mod">
          <ac:chgData name="s.tamburini1@campus.unimib.it" userId="a0d58232-835e-42ef-b1e4-07529111a45a" providerId="ADAL" clId="{18873B48-8162-40FE-A0ED-C3FCE89FFEE3}" dt="2022-03-26T12:05:53.754" v="503"/>
          <ac:spMkLst>
            <pc:docMk/>
            <pc:sldMk cId="2143377504" sldId="256"/>
            <ac:spMk id="5" creationId="{C87748CD-B2EC-49E2-9798-E73E8D54155E}"/>
          </ac:spMkLst>
        </pc:spChg>
        <pc:spChg chg="add del mod">
          <ac:chgData name="s.tamburini1@campus.unimib.it" userId="a0d58232-835e-42ef-b1e4-07529111a45a" providerId="ADAL" clId="{18873B48-8162-40FE-A0ED-C3FCE89FFEE3}" dt="2022-03-26T12:05:57.160" v="504"/>
          <ac:spMkLst>
            <pc:docMk/>
            <pc:sldMk cId="2143377504" sldId="256"/>
            <ac:spMk id="6" creationId="{CC0785DD-4293-46C1-A4DB-CCA347A707C5}"/>
          </ac:spMkLst>
        </pc:spChg>
        <pc:spChg chg="add del mod">
          <ac:chgData name="s.tamburini1@campus.unimib.it" userId="a0d58232-835e-42ef-b1e4-07529111a45a" providerId="ADAL" clId="{18873B48-8162-40FE-A0ED-C3FCE89FFEE3}" dt="2022-03-26T12:05:57.160" v="504"/>
          <ac:spMkLst>
            <pc:docMk/>
            <pc:sldMk cId="2143377504" sldId="256"/>
            <ac:spMk id="7" creationId="{3F5887BC-DA29-4BA2-9103-6867FF811D2B}"/>
          </ac:spMkLst>
        </pc:spChg>
        <pc:spChg chg="add del mod">
          <ac:chgData name="s.tamburini1@campus.unimib.it" userId="a0d58232-835e-42ef-b1e4-07529111a45a" providerId="ADAL" clId="{18873B48-8162-40FE-A0ED-C3FCE89FFEE3}" dt="2022-03-26T12:06:03.333" v="505"/>
          <ac:spMkLst>
            <pc:docMk/>
            <pc:sldMk cId="2143377504" sldId="256"/>
            <ac:spMk id="8" creationId="{824B334D-952F-45A4-B839-5D557851E2C9}"/>
          </ac:spMkLst>
        </pc:spChg>
        <pc:spChg chg="add del mod">
          <ac:chgData name="s.tamburini1@campus.unimib.it" userId="a0d58232-835e-42ef-b1e4-07529111a45a" providerId="ADAL" clId="{18873B48-8162-40FE-A0ED-C3FCE89FFEE3}" dt="2022-03-26T12:06:03.333" v="505"/>
          <ac:spMkLst>
            <pc:docMk/>
            <pc:sldMk cId="2143377504" sldId="256"/>
            <ac:spMk id="9" creationId="{0CC39E28-3485-463A-BF5F-C7EE0DC3ABF9}"/>
          </ac:spMkLst>
        </pc:spChg>
      </pc:sldChg>
      <pc:sldChg chg="new ord">
        <pc:chgData name="s.tamburini1@campus.unimib.it" userId="a0d58232-835e-42ef-b1e4-07529111a45a" providerId="ADAL" clId="{18873B48-8162-40FE-A0ED-C3FCE89FFEE3}" dt="2022-03-26T12:02:05.685" v="220"/>
        <pc:sldMkLst>
          <pc:docMk/>
          <pc:sldMk cId="3198503007" sldId="257"/>
        </pc:sldMkLst>
      </pc:sldChg>
      <pc:sldChg chg="modSp new mod">
        <pc:chgData name="s.tamburini1@campus.unimib.it" userId="a0d58232-835e-42ef-b1e4-07529111a45a" providerId="ADAL" clId="{18873B48-8162-40FE-A0ED-C3FCE89FFEE3}" dt="2022-03-26T12:04:16.241" v="409" actId="20577"/>
        <pc:sldMkLst>
          <pc:docMk/>
          <pc:sldMk cId="1973606559" sldId="258"/>
        </pc:sldMkLst>
        <pc:spChg chg="mod">
          <ac:chgData name="s.tamburini1@campus.unimib.it" userId="a0d58232-835e-42ef-b1e4-07529111a45a" providerId="ADAL" clId="{18873B48-8162-40FE-A0ED-C3FCE89FFEE3}" dt="2022-03-26T12:03:29.873" v="361" actId="20577"/>
          <ac:spMkLst>
            <pc:docMk/>
            <pc:sldMk cId="1973606559" sldId="258"/>
            <ac:spMk id="2" creationId="{36B05BA2-EF88-4117-AFB0-D3BED9E97773}"/>
          </ac:spMkLst>
        </pc:spChg>
        <pc:spChg chg="mod">
          <ac:chgData name="s.tamburini1@campus.unimib.it" userId="a0d58232-835e-42ef-b1e4-07529111a45a" providerId="ADAL" clId="{18873B48-8162-40FE-A0ED-C3FCE89FFEE3}" dt="2022-03-26T12:04:16.241" v="409" actId="20577"/>
          <ac:spMkLst>
            <pc:docMk/>
            <pc:sldMk cId="1973606559" sldId="258"/>
            <ac:spMk id="3" creationId="{8EC4F653-0292-4EF2-96C7-04F464C97E42}"/>
          </ac:spMkLst>
        </pc:spChg>
      </pc:sldChg>
      <pc:sldChg chg="modSp new mod">
        <pc:chgData name="s.tamburini1@campus.unimib.it" userId="a0d58232-835e-42ef-b1e4-07529111a45a" providerId="ADAL" clId="{18873B48-8162-40FE-A0ED-C3FCE89FFEE3}" dt="2022-03-26T12:08:05.424" v="526" actId="20577"/>
        <pc:sldMkLst>
          <pc:docMk/>
          <pc:sldMk cId="1058970272" sldId="259"/>
        </pc:sldMkLst>
        <pc:spChg chg="mod">
          <ac:chgData name="s.tamburini1@campus.unimib.it" userId="a0d58232-835e-42ef-b1e4-07529111a45a" providerId="ADAL" clId="{18873B48-8162-40FE-A0ED-C3FCE89FFEE3}" dt="2022-03-26T12:08:05.424" v="526" actId="20577"/>
          <ac:spMkLst>
            <pc:docMk/>
            <pc:sldMk cId="1058970272" sldId="259"/>
            <ac:spMk id="2" creationId="{EBCDCEC5-8EE1-41EA-9EB0-DFBBF738A8F2}"/>
          </ac:spMkLst>
        </pc:spChg>
      </pc:sldChg>
      <pc:sldChg chg="modSp new del mod">
        <pc:chgData name="s.tamburini1@campus.unimib.it" userId="a0d58232-835e-42ef-b1e4-07529111a45a" providerId="ADAL" clId="{18873B48-8162-40FE-A0ED-C3FCE89FFEE3}" dt="2022-03-26T12:11:50.033" v="830" actId="2696"/>
        <pc:sldMkLst>
          <pc:docMk/>
          <pc:sldMk cId="1351044908" sldId="260"/>
        </pc:sldMkLst>
        <pc:spChg chg="mod">
          <ac:chgData name="s.tamburini1@campus.unimib.it" userId="a0d58232-835e-42ef-b1e4-07529111a45a" providerId="ADAL" clId="{18873B48-8162-40FE-A0ED-C3FCE89FFEE3}" dt="2022-03-26T12:08:23.774" v="553" actId="20577"/>
          <ac:spMkLst>
            <pc:docMk/>
            <pc:sldMk cId="1351044908" sldId="260"/>
            <ac:spMk id="2" creationId="{C346CFB7-E6A6-475D-A3C9-106A112C1AD8}"/>
          </ac:spMkLst>
        </pc:spChg>
        <pc:spChg chg="mod">
          <ac:chgData name="s.tamburini1@campus.unimib.it" userId="a0d58232-835e-42ef-b1e4-07529111a45a" providerId="ADAL" clId="{18873B48-8162-40FE-A0ED-C3FCE89FFEE3}" dt="2022-03-26T12:08:36.784" v="577" actId="20577"/>
          <ac:spMkLst>
            <pc:docMk/>
            <pc:sldMk cId="1351044908" sldId="260"/>
            <ac:spMk id="3" creationId="{AAE0B6AF-319D-434B-B00B-C6A9F56EA7A0}"/>
          </ac:spMkLst>
        </pc:spChg>
      </pc:sldChg>
      <pc:sldChg chg="addSp delSp modSp new mod ord">
        <pc:chgData name="s.tamburini1@campus.unimib.it" userId="a0d58232-835e-42ef-b1e4-07529111a45a" providerId="ADAL" clId="{18873B48-8162-40FE-A0ED-C3FCE89FFEE3}" dt="2022-03-26T12:13:49.717" v="988" actId="478"/>
        <pc:sldMkLst>
          <pc:docMk/>
          <pc:sldMk cId="436551076" sldId="261"/>
        </pc:sldMkLst>
        <pc:spChg chg="mod">
          <ac:chgData name="s.tamburini1@campus.unimib.it" userId="a0d58232-835e-42ef-b1e4-07529111a45a" providerId="ADAL" clId="{18873B48-8162-40FE-A0ED-C3FCE89FFEE3}" dt="2022-03-26T12:13:47.029" v="987" actId="20577"/>
          <ac:spMkLst>
            <pc:docMk/>
            <pc:sldMk cId="436551076" sldId="261"/>
            <ac:spMk id="2" creationId="{E239B538-321D-47A5-A5E5-BF0ACBF26889}"/>
          </ac:spMkLst>
        </pc:spChg>
        <pc:spChg chg="del mod">
          <ac:chgData name="s.tamburini1@campus.unimib.it" userId="a0d58232-835e-42ef-b1e4-07529111a45a" providerId="ADAL" clId="{18873B48-8162-40FE-A0ED-C3FCE89FFEE3}" dt="2022-03-26T12:13:49.717" v="988" actId="478"/>
          <ac:spMkLst>
            <pc:docMk/>
            <pc:sldMk cId="436551076" sldId="261"/>
            <ac:spMk id="3" creationId="{7B024A0A-E062-4A23-8009-6B57EEAADDE3}"/>
          </ac:spMkLst>
        </pc:spChg>
        <pc:spChg chg="del">
          <ac:chgData name="s.tamburini1@campus.unimib.it" userId="a0d58232-835e-42ef-b1e4-07529111a45a" providerId="ADAL" clId="{18873B48-8162-40FE-A0ED-C3FCE89FFEE3}" dt="2022-03-26T12:11:28.751" v="824" actId="931"/>
          <ac:spMkLst>
            <pc:docMk/>
            <pc:sldMk cId="436551076" sldId="261"/>
            <ac:spMk id="4" creationId="{F8AE7A9F-E8FF-4447-9E56-A864EE78FC76}"/>
          </ac:spMkLst>
        </pc:spChg>
        <pc:spChg chg="add mod">
          <ac:chgData name="s.tamburini1@campus.unimib.it" userId="a0d58232-835e-42ef-b1e4-07529111a45a" providerId="ADAL" clId="{18873B48-8162-40FE-A0ED-C3FCE89FFEE3}" dt="2022-03-26T12:13:49.717" v="988" actId="478"/>
          <ac:spMkLst>
            <pc:docMk/>
            <pc:sldMk cId="436551076" sldId="261"/>
            <ac:spMk id="11" creationId="{FD9FC4CF-9EB4-4CE7-974D-F24430A14B55}"/>
          </ac:spMkLst>
        </pc:spChg>
        <pc:picChg chg="add mod">
          <ac:chgData name="s.tamburini1@campus.unimib.it" userId="a0d58232-835e-42ef-b1e4-07529111a45a" providerId="ADAL" clId="{18873B48-8162-40FE-A0ED-C3FCE89FFEE3}" dt="2022-03-26T12:11:41.139" v="829" actId="1076"/>
          <ac:picMkLst>
            <pc:docMk/>
            <pc:sldMk cId="436551076" sldId="261"/>
            <ac:picMk id="9" creationId="{0AF6145E-1B05-403B-A022-CF1CEAFBB95D}"/>
          </ac:picMkLst>
        </pc:picChg>
      </pc:sldChg>
      <pc:sldChg chg="new">
        <pc:chgData name="s.tamburini1@campus.unimib.it" userId="a0d58232-835e-42ef-b1e4-07529111a45a" providerId="ADAL" clId="{18873B48-8162-40FE-A0ED-C3FCE89FFEE3}" dt="2022-03-26T12:13:38" v="958" actId="680"/>
        <pc:sldMkLst>
          <pc:docMk/>
          <pc:sldMk cId="3141186728" sldId="262"/>
        </pc:sldMkLst>
      </pc:sldChg>
      <pc:sldChg chg="addSp delSp modSp">
        <pc:chgData name="s.tamburini1@campus.unimib.it" userId="a0d58232-835e-42ef-b1e4-07529111a45a" providerId="ADAL" clId="{18873B48-8162-40FE-A0ED-C3FCE89FFEE3}" dt="2022-03-27T10:43:59.564" v="2699" actId="1076"/>
        <pc:sldMkLst>
          <pc:docMk/>
          <pc:sldMk cId="2645592640" sldId="263"/>
        </pc:sldMkLst>
        <pc:spChg chg="del">
          <ac:chgData name="s.tamburini1@campus.unimib.it" userId="a0d58232-835e-42ef-b1e4-07529111a45a" providerId="ADAL" clId="{18873B48-8162-40FE-A0ED-C3FCE89FFEE3}" dt="2022-03-27T10:33:42.106" v="1732"/>
          <ac:spMkLst>
            <pc:docMk/>
            <pc:sldMk cId="2645592640" sldId="263"/>
            <ac:spMk id="4" creationId="{5FFAF52C-88F1-47C9-A211-B226B9419735}"/>
          </ac:spMkLst>
        </pc:spChg>
        <pc:picChg chg="add mod">
          <ac:chgData name="s.tamburini1@campus.unimib.it" userId="a0d58232-835e-42ef-b1e4-07529111a45a" providerId="ADAL" clId="{18873B48-8162-40FE-A0ED-C3FCE89FFEE3}" dt="2022-03-27T10:43:59.564" v="2699" actId="1076"/>
          <ac:picMkLst>
            <pc:docMk/>
            <pc:sldMk cId="2645592640" sldId="263"/>
            <ac:picMk id="1026" creationId="{A88A630D-6ED2-494B-BC75-64A3F0416775}"/>
          </ac:picMkLst>
        </pc:picChg>
      </pc:sldChg>
      <pc:sldChg chg="modSp mod">
        <pc:chgData name="s.tamburini1@campus.unimib.it" userId="a0d58232-835e-42ef-b1e4-07529111a45a" providerId="ADAL" clId="{18873B48-8162-40FE-A0ED-C3FCE89FFEE3}" dt="2022-03-27T10:45:06.562" v="2743" actId="20577"/>
        <pc:sldMkLst>
          <pc:docMk/>
          <pc:sldMk cId="3524618562" sldId="266"/>
        </pc:sldMkLst>
        <pc:spChg chg="mod">
          <ac:chgData name="s.tamburini1@campus.unimib.it" userId="a0d58232-835e-42ef-b1e4-07529111a45a" providerId="ADAL" clId="{18873B48-8162-40FE-A0ED-C3FCE89FFEE3}" dt="2022-03-27T10:45:06.562" v="2743" actId="20577"/>
          <ac:spMkLst>
            <pc:docMk/>
            <pc:sldMk cId="3524618562" sldId="266"/>
            <ac:spMk id="3" creationId="{F86697AE-FBF2-4054-96C4-B30C0C9AF87A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0:45:56.844" v="2846" actId="114"/>
        <pc:sldMkLst>
          <pc:docMk/>
          <pc:sldMk cId="403981323" sldId="268"/>
        </pc:sldMkLst>
        <pc:spChg chg="mod">
          <ac:chgData name="s.tamburini1@campus.unimib.it" userId="a0d58232-835e-42ef-b1e4-07529111a45a" providerId="ADAL" clId="{18873B48-8162-40FE-A0ED-C3FCE89FFEE3}" dt="2022-03-27T10:45:56.844" v="2846" actId="114"/>
          <ac:spMkLst>
            <pc:docMk/>
            <pc:sldMk cId="403981323" sldId="268"/>
            <ac:spMk id="3" creationId="{71D00D32-7CB4-441A-B0B0-54E1C1B8D3A3}"/>
          </ac:spMkLst>
        </pc:spChg>
      </pc:sldChg>
      <pc:sldChg chg="addSp delSp mod">
        <pc:chgData name="s.tamburini1@campus.unimib.it" userId="a0d58232-835e-42ef-b1e4-07529111a45a" providerId="ADAL" clId="{18873B48-8162-40FE-A0ED-C3FCE89FFEE3}" dt="2022-03-27T11:14:12.866" v="4188" actId="9405"/>
        <pc:sldMkLst>
          <pc:docMk/>
          <pc:sldMk cId="3078326584" sldId="269"/>
        </pc:sldMkLst>
        <pc:spChg chg="add del">
          <ac:chgData name="s.tamburini1@campus.unimib.it" userId="a0d58232-835e-42ef-b1e4-07529111a45a" providerId="ADAL" clId="{18873B48-8162-40FE-A0ED-C3FCE89FFEE3}" dt="2022-03-27T11:13:48.851" v="4178" actId="11529"/>
          <ac:spMkLst>
            <pc:docMk/>
            <pc:sldMk cId="3078326584" sldId="269"/>
            <ac:spMk id="5" creationId="{46503FA8-BDD9-4675-8664-B36CB2D3EC4B}"/>
          </ac:spMkLst>
        </pc:spChg>
        <pc:inkChg chg="add del">
          <ac:chgData name="s.tamburini1@campus.unimib.it" userId="a0d58232-835e-42ef-b1e4-07529111a45a" providerId="ADAL" clId="{18873B48-8162-40FE-A0ED-C3FCE89FFEE3}" dt="2022-03-27T11:13:54.277" v="4180" actId="9405"/>
          <ac:inkMkLst>
            <pc:docMk/>
            <pc:sldMk cId="3078326584" sldId="269"/>
            <ac:inkMk id="6" creationId="{40ECDC49-DA7A-4520-9D19-7EC456261799}"/>
          </ac:inkMkLst>
        </pc:inkChg>
        <pc:inkChg chg="add del">
          <ac:chgData name="s.tamburini1@campus.unimib.it" userId="a0d58232-835e-42ef-b1e4-07529111a45a" providerId="ADAL" clId="{18873B48-8162-40FE-A0ED-C3FCE89FFEE3}" dt="2022-03-27T11:14:07.970" v="4186" actId="9405"/>
          <ac:inkMkLst>
            <pc:docMk/>
            <pc:sldMk cId="3078326584" sldId="269"/>
            <ac:inkMk id="7" creationId="{A292EED3-3D4E-4677-B949-C9801D77C740}"/>
          </ac:inkMkLst>
        </pc:inkChg>
        <pc:inkChg chg="add del">
          <ac:chgData name="s.tamburini1@campus.unimib.it" userId="a0d58232-835e-42ef-b1e4-07529111a45a" providerId="ADAL" clId="{18873B48-8162-40FE-A0ED-C3FCE89FFEE3}" dt="2022-03-27T11:14:07.612" v="4185" actId="9405"/>
          <ac:inkMkLst>
            <pc:docMk/>
            <pc:sldMk cId="3078326584" sldId="269"/>
            <ac:inkMk id="8" creationId="{ED85AF82-67E3-4E71-84DC-0394492A32A6}"/>
          </ac:inkMkLst>
        </pc:inkChg>
        <pc:inkChg chg="add del">
          <ac:chgData name="s.tamburini1@campus.unimib.it" userId="a0d58232-835e-42ef-b1e4-07529111a45a" providerId="ADAL" clId="{18873B48-8162-40FE-A0ED-C3FCE89FFEE3}" dt="2022-03-27T11:14:07.299" v="4184" actId="9405"/>
          <ac:inkMkLst>
            <pc:docMk/>
            <pc:sldMk cId="3078326584" sldId="269"/>
            <ac:inkMk id="9" creationId="{C9CDCF13-D4DF-4E06-897C-19D2824791FB}"/>
          </ac:inkMkLst>
        </pc:inkChg>
        <pc:inkChg chg="add del">
          <ac:chgData name="s.tamburini1@campus.unimib.it" userId="a0d58232-835e-42ef-b1e4-07529111a45a" providerId="ADAL" clId="{18873B48-8162-40FE-A0ED-C3FCE89FFEE3}" dt="2022-03-27T11:14:12.866" v="4188" actId="9405"/>
          <ac:inkMkLst>
            <pc:docMk/>
            <pc:sldMk cId="3078326584" sldId="269"/>
            <ac:inkMk id="10" creationId="{0A0C4C13-203B-47DB-8159-1F5AD2ABBE79}"/>
          </ac:inkMkLst>
        </pc:inkChg>
      </pc:sldChg>
      <pc:sldChg chg="modSp mod">
        <pc:chgData name="s.tamburini1@campus.unimib.it" userId="a0d58232-835e-42ef-b1e4-07529111a45a" providerId="ADAL" clId="{18873B48-8162-40FE-A0ED-C3FCE89FFEE3}" dt="2022-03-27T10:47:02.895" v="2975" actId="20577"/>
        <pc:sldMkLst>
          <pc:docMk/>
          <pc:sldMk cId="608560415" sldId="270"/>
        </pc:sldMkLst>
        <pc:spChg chg="mod">
          <ac:chgData name="s.tamburini1@campus.unimib.it" userId="a0d58232-835e-42ef-b1e4-07529111a45a" providerId="ADAL" clId="{18873B48-8162-40FE-A0ED-C3FCE89FFEE3}" dt="2022-03-27T10:47:02.895" v="2975" actId="20577"/>
          <ac:spMkLst>
            <pc:docMk/>
            <pc:sldMk cId="608560415" sldId="270"/>
            <ac:spMk id="7" creationId="{CA026BA6-67DF-41EC-A74D-ECA2344013B4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1:04:22.848" v="3553" actId="27636"/>
        <pc:sldMkLst>
          <pc:docMk/>
          <pc:sldMk cId="3151920010" sldId="271"/>
        </pc:sldMkLst>
        <pc:spChg chg="mod">
          <ac:chgData name="s.tamburini1@campus.unimib.it" userId="a0d58232-835e-42ef-b1e4-07529111a45a" providerId="ADAL" clId="{18873B48-8162-40FE-A0ED-C3FCE89FFEE3}" dt="2022-03-27T11:04:22.848" v="3553" actId="27636"/>
          <ac:spMkLst>
            <pc:docMk/>
            <pc:sldMk cId="3151920010" sldId="271"/>
            <ac:spMk id="3" creationId="{E29B20EB-60AA-4250-B898-1CE9889B12B1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1:06:32.833" v="3876" actId="20577"/>
        <pc:sldMkLst>
          <pc:docMk/>
          <pc:sldMk cId="292636767" sldId="272"/>
        </pc:sldMkLst>
        <pc:spChg chg="mod">
          <ac:chgData name="s.tamburini1@campus.unimib.it" userId="a0d58232-835e-42ef-b1e4-07529111a45a" providerId="ADAL" clId="{18873B48-8162-40FE-A0ED-C3FCE89FFEE3}" dt="2022-03-27T11:06:32.833" v="3876" actId="20577"/>
          <ac:spMkLst>
            <pc:docMk/>
            <pc:sldMk cId="292636767" sldId="272"/>
            <ac:spMk id="3" creationId="{90E9FBBF-D5AF-476D-87AF-EB3C05071651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1:09:57.657" v="4036" actId="1076"/>
        <pc:sldMkLst>
          <pc:docMk/>
          <pc:sldMk cId="798122244" sldId="274"/>
        </pc:sldMkLst>
        <pc:spChg chg="mod">
          <ac:chgData name="s.tamburini1@campus.unimib.it" userId="a0d58232-835e-42ef-b1e4-07529111a45a" providerId="ADAL" clId="{18873B48-8162-40FE-A0ED-C3FCE89FFEE3}" dt="2022-03-27T11:09:57.657" v="4036" actId="1076"/>
          <ac:spMkLst>
            <pc:docMk/>
            <pc:sldMk cId="798122244" sldId="274"/>
            <ac:spMk id="2" creationId="{7330EE38-058B-404A-B3DA-F44E8A565F2B}"/>
          </ac:spMkLst>
        </pc:spChg>
        <pc:spChg chg="mod">
          <ac:chgData name="s.tamburini1@campus.unimib.it" userId="a0d58232-835e-42ef-b1e4-07529111a45a" providerId="ADAL" clId="{18873B48-8162-40FE-A0ED-C3FCE89FFEE3}" dt="2022-03-27T11:09:57.305" v="4035" actId="1076"/>
          <ac:spMkLst>
            <pc:docMk/>
            <pc:sldMk cId="798122244" sldId="274"/>
            <ac:spMk id="3" creationId="{9D2EC2F4-FE65-4440-94A2-757D67FD778C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1:06:49.312" v="3923" actId="27636"/>
        <pc:sldMkLst>
          <pc:docMk/>
          <pc:sldMk cId="2687232968" sldId="275"/>
        </pc:sldMkLst>
        <pc:spChg chg="mod">
          <ac:chgData name="s.tamburini1@campus.unimib.it" userId="a0d58232-835e-42ef-b1e4-07529111a45a" providerId="ADAL" clId="{18873B48-8162-40FE-A0ED-C3FCE89FFEE3}" dt="2022-03-27T11:06:49.312" v="3923" actId="27636"/>
          <ac:spMkLst>
            <pc:docMk/>
            <pc:sldMk cId="2687232968" sldId="275"/>
            <ac:spMk id="3" creationId="{4561CE6E-A447-435B-A61D-46B43E38FF5C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1:12:22.604" v="4078" actId="20577"/>
        <pc:sldMkLst>
          <pc:docMk/>
          <pc:sldMk cId="23399587" sldId="276"/>
        </pc:sldMkLst>
        <pc:spChg chg="mod">
          <ac:chgData name="s.tamburini1@campus.unimib.it" userId="a0d58232-835e-42ef-b1e4-07529111a45a" providerId="ADAL" clId="{18873B48-8162-40FE-A0ED-C3FCE89FFEE3}" dt="2022-03-27T11:12:22.604" v="4078" actId="20577"/>
          <ac:spMkLst>
            <pc:docMk/>
            <pc:sldMk cId="23399587" sldId="276"/>
            <ac:spMk id="7" creationId="{B71B8128-6364-49BE-8DC5-81984563E22F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1:06:13.685" v="3870" actId="20577"/>
        <pc:sldMkLst>
          <pc:docMk/>
          <pc:sldMk cId="150876791" sldId="277"/>
        </pc:sldMkLst>
        <pc:spChg chg="mod">
          <ac:chgData name="s.tamburini1@campus.unimib.it" userId="a0d58232-835e-42ef-b1e4-07529111a45a" providerId="ADAL" clId="{18873B48-8162-40FE-A0ED-C3FCE89FFEE3}" dt="2022-03-27T11:06:13.685" v="3870" actId="20577"/>
          <ac:spMkLst>
            <pc:docMk/>
            <pc:sldMk cId="150876791" sldId="277"/>
            <ac:spMk id="3" creationId="{BF1A487D-9437-4CC8-B89E-D7DAA1393D9B}"/>
          </ac:spMkLst>
        </pc:spChg>
        <pc:picChg chg="mod">
          <ac:chgData name="s.tamburini1@campus.unimib.it" userId="a0d58232-835e-42ef-b1e4-07529111a45a" providerId="ADAL" clId="{18873B48-8162-40FE-A0ED-C3FCE89FFEE3}" dt="2022-03-27T11:04:43.177" v="3568" actId="14100"/>
          <ac:picMkLst>
            <pc:docMk/>
            <pc:sldMk cId="150876791" sldId="277"/>
            <ac:picMk id="16" creationId="{348AFC0F-AF97-4062-AC46-E142B0780AD8}"/>
          </ac:picMkLst>
        </pc:picChg>
        <pc:picChg chg="mod">
          <ac:chgData name="s.tamburini1@campus.unimib.it" userId="a0d58232-835e-42ef-b1e4-07529111a45a" providerId="ADAL" clId="{18873B48-8162-40FE-A0ED-C3FCE89FFEE3}" dt="2022-03-27T11:04:44.681" v="3569" actId="14100"/>
          <ac:picMkLst>
            <pc:docMk/>
            <pc:sldMk cId="150876791" sldId="277"/>
            <ac:picMk id="18" creationId="{7BE88368-A0B2-4AD5-93EB-4272606CB47F}"/>
          </ac:picMkLst>
        </pc:picChg>
      </pc:sldChg>
      <pc:sldChg chg="modSp mod">
        <pc:chgData name="s.tamburini1@campus.unimib.it" userId="a0d58232-835e-42ef-b1e4-07529111a45a" providerId="ADAL" clId="{18873B48-8162-40FE-A0ED-C3FCE89FFEE3}" dt="2022-03-27T10:23:07.978" v="1078" actId="20577"/>
        <pc:sldMkLst>
          <pc:docMk/>
          <pc:sldMk cId="1766229848" sldId="282"/>
        </pc:sldMkLst>
        <pc:spChg chg="mod">
          <ac:chgData name="s.tamburini1@campus.unimib.it" userId="a0d58232-835e-42ef-b1e4-07529111a45a" providerId="ADAL" clId="{18873B48-8162-40FE-A0ED-C3FCE89FFEE3}" dt="2022-03-27T10:23:07.978" v="1078" actId="20577"/>
          <ac:spMkLst>
            <pc:docMk/>
            <pc:sldMk cId="1766229848" sldId="282"/>
            <ac:spMk id="3" creationId="{BE5979A9-535F-4654-88ED-9A651C36FCC9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2:54:20.500" v="4393" actId="113"/>
        <pc:sldMkLst>
          <pc:docMk/>
          <pc:sldMk cId="16231085" sldId="284"/>
        </pc:sldMkLst>
        <pc:spChg chg="mod">
          <ac:chgData name="s.tamburini1@campus.unimib.it" userId="a0d58232-835e-42ef-b1e4-07529111a45a" providerId="ADAL" clId="{18873B48-8162-40FE-A0ED-C3FCE89FFEE3}" dt="2022-03-27T12:54:20.500" v="4393" actId="113"/>
          <ac:spMkLst>
            <pc:docMk/>
            <pc:sldMk cId="16231085" sldId="284"/>
            <ac:spMk id="3" creationId="{6CE9838A-7946-4BA4-8B16-4265DDEF49D3}"/>
          </ac:spMkLst>
        </pc:spChg>
      </pc:sldChg>
      <pc:sldChg chg="addSp modSp mod">
        <pc:chgData name="s.tamburini1@campus.unimib.it" userId="a0d58232-835e-42ef-b1e4-07529111a45a" providerId="ADAL" clId="{18873B48-8162-40FE-A0ED-C3FCE89FFEE3}" dt="2022-03-27T10:24:14.898" v="1220" actId="1582"/>
        <pc:sldMkLst>
          <pc:docMk/>
          <pc:sldMk cId="1826309771" sldId="285"/>
        </pc:sldMkLst>
        <pc:spChg chg="add mod">
          <ac:chgData name="s.tamburini1@campus.unimib.it" userId="a0d58232-835e-42ef-b1e4-07529111a45a" providerId="ADAL" clId="{18873B48-8162-40FE-A0ED-C3FCE89FFEE3}" dt="2022-03-27T10:24:14.898" v="1220" actId="1582"/>
          <ac:spMkLst>
            <pc:docMk/>
            <pc:sldMk cId="1826309771" sldId="285"/>
            <ac:spMk id="3" creationId="{3620D8CF-EC6A-4686-98A7-8B66A26429C4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0:52:49.954" v="3357" actId="114"/>
        <pc:sldMkLst>
          <pc:docMk/>
          <pc:sldMk cId="3674345117" sldId="286"/>
        </pc:sldMkLst>
        <pc:spChg chg="mod">
          <ac:chgData name="s.tamburini1@campus.unimib.it" userId="a0d58232-835e-42ef-b1e4-07529111a45a" providerId="ADAL" clId="{18873B48-8162-40FE-A0ED-C3FCE89FFEE3}" dt="2022-03-27T10:52:49.954" v="3357" actId="114"/>
          <ac:spMkLst>
            <pc:docMk/>
            <pc:sldMk cId="3674345117" sldId="286"/>
            <ac:spMk id="3" creationId="{22577A9C-2BE9-4BA2-8F9D-66FE6A31D4FE}"/>
          </ac:spMkLst>
        </pc:spChg>
      </pc:sldChg>
      <pc:sldChg chg="addSp modSp mod ord">
        <pc:chgData name="s.tamburini1@campus.unimib.it" userId="a0d58232-835e-42ef-b1e4-07529111a45a" providerId="ADAL" clId="{18873B48-8162-40FE-A0ED-C3FCE89FFEE3}" dt="2022-03-27T10:54:50.482" v="3464" actId="1076"/>
        <pc:sldMkLst>
          <pc:docMk/>
          <pc:sldMk cId="61994806" sldId="289"/>
        </pc:sldMkLst>
        <pc:spChg chg="mod">
          <ac:chgData name="s.tamburini1@campus.unimib.it" userId="a0d58232-835e-42ef-b1e4-07529111a45a" providerId="ADAL" clId="{18873B48-8162-40FE-A0ED-C3FCE89FFEE3}" dt="2022-03-27T10:54:43.941" v="3461" actId="20577"/>
          <ac:spMkLst>
            <pc:docMk/>
            <pc:sldMk cId="61994806" sldId="289"/>
            <ac:spMk id="3" creationId="{F0E53B4E-2310-476A-9DC3-2B5CBBA252F8}"/>
          </ac:spMkLst>
        </pc:spChg>
        <pc:picChg chg="add mod">
          <ac:chgData name="s.tamburini1@campus.unimib.it" userId="a0d58232-835e-42ef-b1e4-07529111a45a" providerId="ADAL" clId="{18873B48-8162-40FE-A0ED-C3FCE89FFEE3}" dt="2022-03-27T10:54:50.482" v="3464" actId="1076"/>
          <ac:picMkLst>
            <pc:docMk/>
            <pc:sldMk cId="61994806" sldId="289"/>
            <ac:picMk id="8" creationId="{54260B09-FE9F-494B-99E0-B268FC678899}"/>
          </ac:picMkLst>
        </pc:picChg>
        <pc:picChg chg="mod">
          <ac:chgData name="s.tamburini1@campus.unimib.it" userId="a0d58232-835e-42ef-b1e4-07529111a45a" providerId="ADAL" clId="{18873B48-8162-40FE-A0ED-C3FCE89FFEE3}" dt="2022-03-27T10:54:47.310" v="3462" actId="1076"/>
          <ac:picMkLst>
            <pc:docMk/>
            <pc:sldMk cId="61994806" sldId="289"/>
            <ac:picMk id="9" creationId="{397DDAAD-DFAF-4D1B-BC3C-4898D69E486C}"/>
          </ac:picMkLst>
        </pc:picChg>
        <pc:picChg chg="mod">
          <ac:chgData name="s.tamburini1@campus.unimib.it" userId="a0d58232-835e-42ef-b1e4-07529111a45a" providerId="ADAL" clId="{18873B48-8162-40FE-A0ED-C3FCE89FFEE3}" dt="2022-03-27T10:54:48.856" v="3463" actId="1076"/>
          <ac:picMkLst>
            <pc:docMk/>
            <pc:sldMk cId="61994806" sldId="289"/>
            <ac:picMk id="11" creationId="{C6152AD4-3B13-45A6-BBFD-75EBC1AC4931}"/>
          </ac:picMkLst>
        </pc:picChg>
      </pc:sldChg>
      <pc:sldChg chg="ord">
        <pc:chgData name="s.tamburini1@campus.unimib.it" userId="a0d58232-835e-42ef-b1e4-07529111a45a" providerId="ADAL" clId="{18873B48-8162-40FE-A0ED-C3FCE89FFEE3}" dt="2022-03-27T11:02:06.046" v="3466"/>
        <pc:sldMkLst>
          <pc:docMk/>
          <pc:sldMk cId="2876489503" sldId="290"/>
        </pc:sldMkLst>
      </pc:sldChg>
      <pc:sldChg chg="ord">
        <pc:chgData name="s.tamburini1@campus.unimib.it" userId="a0d58232-835e-42ef-b1e4-07529111a45a" providerId="ADAL" clId="{18873B48-8162-40FE-A0ED-C3FCE89FFEE3}" dt="2022-03-27T10:34:14.092" v="1738"/>
        <pc:sldMkLst>
          <pc:docMk/>
          <pc:sldMk cId="324944604" sldId="293"/>
        </pc:sldMkLst>
      </pc:sldChg>
      <pc:sldChg chg="addSp delSp modSp mod">
        <pc:chgData name="s.tamburini1@campus.unimib.it" userId="a0d58232-835e-42ef-b1e4-07529111a45a" providerId="ADAL" clId="{18873B48-8162-40FE-A0ED-C3FCE89FFEE3}" dt="2022-03-27T11:17:07.281" v="4307" actId="1076"/>
        <pc:sldMkLst>
          <pc:docMk/>
          <pc:sldMk cId="752895660" sldId="296"/>
        </pc:sldMkLst>
        <pc:spChg chg="mod">
          <ac:chgData name="s.tamburini1@campus.unimib.it" userId="a0d58232-835e-42ef-b1e4-07529111a45a" providerId="ADAL" clId="{18873B48-8162-40FE-A0ED-C3FCE89FFEE3}" dt="2022-03-27T11:17:07.281" v="4307" actId="1076"/>
          <ac:spMkLst>
            <pc:docMk/>
            <pc:sldMk cId="752895660" sldId="296"/>
            <ac:spMk id="3" creationId="{3FCF0087-B582-4415-8BF1-D83082C156B7}"/>
          </ac:spMkLst>
        </pc:spChg>
        <pc:inkChg chg="add del">
          <ac:chgData name="s.tamburini1@campus.unimib.it" userId="a0d58232-835e-42ef-b1e4-07529111a45a" providerId="ADAL" clId="{18873B48-8162-40FE-A0ED-C3FCE89FFEE3}" dt="2022-03-27T11:14:29.442" v="4190" actId="9405"/>
          <ac:inkMkLst>
            <pc:docMk/>
            <pc:sldMk cId="752895660" sldId="296"/>
            <ac:inkMk id="4" creationId="{9ABBA51D-1DAC-4FAD-A7CB-9B3485108EAB}"/>
          </ac:inkMkLst>
        </pc:inkChg>
      </pc:sldChg>
      <pc:sldChg chg="modSp mod">
        <pc:chgData name="s.tamburini1@campus.unimib.it" userId="a0d58232-835e-42ef-b1e4-07529111a45a" providerId="ADAL" clId="{18873B48-8162-40FE-A0ED-C3FCE89FFEE3}" dt="2022-03-27T11:22:39.496" v="4339" actId="20577"/>
        <pc:sldMkLst>
          <pc:docMk/>
          <pc:sldMk cId="2167930584" sldId="297"/>
        </pc:sldMkLst>
        <pc:spChg chg="mod">
          <ac:chgData name="s.tamburini1@campus.unimib.it" userId="a0d58232-835e-42ef-b1e4-07529111a45a" providerId="ADAL" clId="{18873B48-8162-40FE-A0ED-C3FCE89FFEE3}" dt="2022-03-27T11:22:39.496" v="4339" actId="20577"/>
          <ac:spMkLst>
            <pc:docMk/>
            <pc:sldMk cId="2167930584" sldId="297"/>
            <ac:spMk id="3" creationId="{53BA193C-E841-4F1C-A268-3197726765A0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0:23:16.872" v="1126" actId="20577"/>
        <pc:sldMkLst>
          <pc:docMk/>
          <pc:sldMk cId="188900296" sldId="301"/>
        </pc:sldMkLst>
        <pc:spChg chg="mod">
          <ac:chgData name="s.tamburini1@campus.unimib.it" userId="a0d58232-835e-42ef-b1e4-07529111a45a" providerId="ADAL" clId="{18873B48-8162-40FE-A0ED-C3FCE89FFEE3}" dt="2022-03-27T10:23:16.872" v="1126" actId="20577"/>
          <ac:spMkLst>
            <pc:docMk/>
            <pc:sldMk cId="188900296" sldId="301"/>
            <ac:spMk id="3" creationId="{616575A5-3F67-4B81-81EB-347A5D2DF3C1}"/>
          </ac:spMkLst>
        </pc:spChg>
      </pc:sldChg>
      <pc:sldChg chg="modSp mod">
        <pc:chgData name="s.tamburini1@campus.unimib.it" userId="a0d58232-835e-42ef-b1e4-07529111a45a" providerId="ADAL" clId="{18873B48-8162-40FE-A0ED-C3FCE89FFEE3}" dt="2022-03-27T10:43:18.953" v="2693" actId="1076"/>
        <pc:sldMkLst>
          <pc:docMk/>
          <pc:sldMk cId="60719528" sldId="302"/>
        </pc:sldMkLst>
        <pc:spChg chg="mod">
          <ac:chgData name="s.tamburini1@campus.unimib.it" userId="a0d58232-835e-42ef-b1e4-07529111a45a" providerId="ADAL" clId="{18873B48-8162-40FE-A0ED-C3FCE89FFEE3}" dt="2022-03-27T10:43:11.754" v="2689" actId="20577"/>
          <ac:spMkLst>
            <pc:docMk/>
            <pc:sldMk cId="60719528" sldId="302"/>
            <ac:spMk id="2" creationId="{67F6427C-7F69-4DBD-8D5C-0CE759771AD1}"/>
          </ac:spMkLst>
        </pc:spChg>
        <pc:spChg chg="mod">
          <ac:chgData name="s.tamburini1@campus.unimib.it" userId="a0d58232-835e-42ef-b1e4-07529111a45a" providerId="ADAL" clId="{18873B48-8162-40FE-A0ED-C3FCE89FFEE3}" dt="2022-03-27T10:43:18.953" v="2693" actId="1076"/>
          <ac:spMkLst>
            <pc:docMk/>
            <pc:sldMk cId="60719528" sldId="302"/>
            <ac:spMk id="3" creationId="{B973A999-F41E-4346-9A39-A4EF13A99EC0}"/>
          </ac:spMkLst>
        </pc:spChg>
      </pc:sldChg>
      <pc:sldChg chg="modSp new mod">
        <pc:chgData name="s.tamburini1@campus.unimib.it" userId="a0d58232-835e-42ef-b1e4-07529111a45a" providerId="ADAL" clId="{18873B48-8162-40FE-A0ED-C3FCE89FFEE3}" dt="2022-03-27T10:30:08.366" v="1731" actId="20577"/>
        <pc:sldMkLst>
          <pc:docMk/>
          <pc:sldMk cId="484459947" sldId="303"/>
        </pc:sldMkLst>
        <pc:spChg chg="mod">
          <ac:chgData name="s.tamburini1@campus.unimib.it" userId="a0d58232-835e-42ef-b1e4-07529111a45a" providerId="ADAL" clId="{18873B48-8162-40FE-A0ED-C3FCE89FFEE3}" dt="2022-03-27T10:30:00.482" v="1693" actId="20577"/>
          <ac:spMkLst>
            <pc:docMk/>
            <pc:sldMk cId="484459947" sldId="303"/>
            <ac:spMk id="2" creationId="{5C97798B-2CCE-46E8-9A2A-EC1C5B00C6AE}"/>
          </ac:spMkLst>
        </pc:spChg>
        <pc:spChg chg="mod">
          <ac:chgData name="s.tamburini1@campus.unimib.it" userId="a0d58232-835e-42ef-b1e4-07529111a45a" providerId="ADAL" clId="{18873B48-8162-40FE-A0ED-C3FCE89FFEE3}" dt="2022-03-27T10:30:08.366" v="1731" actId="20577"/>
          <ac:spMkLst>
            <pc:docMk/>
            <pc:sldMk cId="484459947" sldId="303"/>
            <ac:spMk id="3" creationId="{C2DBC38A-2E97-4F9E-8AB6-F141CF654C88}"/>
          </ac:spMkLst>
        </pc:spChg>
      </pc:sldChg>
      <pc:sldChg chg="modSp new mod">
        <pc:chgData name="s.tamburini1@campus.unimib.it" userId="a0d58232-835e-42ef-b1e4-07529111a45a" providerId="ADAL" clId="{18873B48-8162-40FE-A0ED-C3FCE89FFEE3}" dt="2022-03-27T12:55:34.075" v="4394" actId="20577"/>
        <pc:sldMkLst>
          <pc:docMk/>
          <pc:sldMk cId="3435010363" sldId="304"/>
        </pc:sldMkLst>
        <pc:spChg chg="mod">
          <ac:chgData name="s.tamburini1@campus.unimib.it" userId="a0d58232-835e-42ef-b1e4-07529111a45a" providerId="ADAL" clId="{18873B48-8162-40FE-A0ED-C3FCE89FFEE3}" dt="2022-03-27T10:36:27.280" v="2222" actId="20577"/>
          <ac:spMkLst>
            <pc:docMk/>
            <pc:sldMk cId="3435010363" sldId="304"/>
            <ac:spMk id="2" creationId="{C927CA54-597A-427A-9C76-4FA7A9007EC6}"/>
          </ac:spMkLst>
        </pc:spChg>
        <pc:spChg chg="mod">
          <ac:chgData name="s.tamburini1@campus.unimib.it" userId="a0d58232-835e-42ef-b1e4-07529111a45a" providerId="ADAL" clId="{18873B48-8162-40FE-A0ED-C3FCE89FFEE3}" dt="2022-03-27T12:55:34.075" v="4394" actId="20577"/>
          <ac:spMkLst>
            <pc:docMk/>
            <pc:sldMk cId="3435010363" sldId="304"/>
            <ac:spMk id="3" creationId="{61CF8514-449E-46BE-A284-3B602CA2413D}"/>
          </ac:spMkLst>
        </pc:spChg>
      </pc:sldChg>
      <pc:sldChg chg="modSp new mod">
        <pc:chgData name="s.tamburini1@campus.unimib.it" userId="a0d58232-835e-42ef-b1e4-07529111a45a" providerId="ADAL" clId="{18873B48-8162-40FE-A0ED-C3FCE89FFEE3}" dt="2022-03-27T10:42:23.283" v="2667" actId="20577"/>
        <pc:sldMkLst>
          <pc:docMk/>
          <pc:sldMk cId="10196935" sldId="305"/>
        </pc:sldMkLst>
        <pc:spChg chg="mod">
          <ac:chgData name="s.tamburini1@campus.unimib.it" userId="a0d58232-835e-42ef-b1e4-07529111a45a" providerId="ADAL" clId="{18873B48-8162-40FE-A0ED-C3FCE89FFEE3}" dt="2022-03-27T10:42:20.641" v="2659" actId="20577"/>
          <ac:spMkLst>
            <pc:docMk/>
            <pc:sldMk cId="10196935" sldId="305"/>
            <ac:spMk id="2" creationId="{1DCD2F80-71F3-412F-8793-400B8AD33845}"/>
          </ac:spMkLst>
        </pc:spChg>
        <pc:spChg chg="mod">
          <ac:chgData name="s.tamburini1@campus.unimib.it" userId="a0d58232-835e-42ef-b1e4-07529111a45a" providerId="ADAL" clId="{18873B48-8162-40FE-A0ED-C3FCE89FFEE3}" dt="2022-03-27T10:42:23.283" v="2667" actId="20577"/>
          <ac:spMkLst>
            <pc:docMk/>
            <pc:sldMk cId="10196935" sldId="305"/>
            <ac:spMk id="3" creationId="{4EDBDA06-F507-4D7C-9B0E-571FC7B2EED3}"/>
          </ac:spMkLst>
        </pc:spChg>
      </pc:sldChg>
      <pc:sldChg chg="modSp new mod">
        <pc:chgData name="s.tamburini1@campus.unimib.it" userId="a0d58232-835e-42ef-b1e4-07529111a45a" providerId="ADAL" clId="{18873B48-8162-40FE-A0ED-C3FCE89FFEE3}" dt="2022-03-27T10:43:27.522" v="2698" actId="1076"/>
        <pc:sldMkLst>
          <pc:docMk/>
          <pc:sldMk cId="3555072589" sldId="306"/>
        </pc:sldMkLst>
        <pc:spChg chg="mod">
          <ac:chgData name="s.tamburini1@campus.unimib.it" userId="a0d58232-835e-42ef-b1e4-07529111a45a" providerId="ADAL" clId="{18873B48-8162-40FE-A0ED-C3FCE89FFEE3}" dt="2022-03-27T10:43:07.093" v="2683" actId="20577"/>
          <ac:spMkLst>
            <pc:docMk/>
            <pc:sldMk cId="3555072589" sldId="306"/>
            <ac:spMk id="2" creationId="{DB891382-3A26-40FC-8A76-C6BA5ECF243A}"/>
          </ac:spMkLst>
        </pc:spChg>
        <pc:spChg chg="mod">
          <ac:chgData name="s.tamburini1@campus.unimib.it" userId="a0d58232-835e-42ef-b1e4-07529111a45a" providerId="ADAL" clId="{18873B48-8162-40FE-A0ED-C3FCE89FFEE3}" dt="2022-03-27T10:43:27.522" v="2698" actId="1076"/>
          <ac:spMkLst>
            <pc:docMk/>
            <pc:sldMk cId="3555072589" sldId="306"/>
            <ac:spMk id="3" creationId="{F2E23D03-62AE-4AE9-B91C-1FB52EEDEFB0}"/>
          </ac:spMkLst>
        </pc:spChg>
      </pc:sldChg>
      <pc:sldChg chg="modSp new del mod">
        <pc:chgData name="s.tamburini1@campus.unimib.it" userId="a0d58232-835e-42ef-b1e4-07529111a45a" providerId="ADAL" clId="{18873B48-8162-40FE-A0ED-C3FCE89FFEE3}" dt="2022-03-27T10:52:16.423" v="3352" actId="2696"/>
        <pc:sldMkLst>
          <pc:docMk/>
          <pc:sldMk cId="3180568349" sldId="307"/>
        </pc:sldMkLst>
        <pc:spChg chg="mod">
          <ac:chgData name="s.tamburini1@campus.unimib.it" userId="a0d58232-835e-42ef-b1e4-07529111a45a" providerId="ADAL" clId="{18873B48-8162-40FE-A0ED-C3FCE89FFEE3}" dt="2022-03-27T10:48:33.947" v="3016" actId="20577"/>
          <ac:spMkLst>
            <pc:docMk/>
            <pc:sldMk cId="3180568349" sldId="307"/>
            <ac:spMk id="2" creationId="{012F0AD2-31BD-420C-9195-8211D4029DD2}"/>
          </ac:spMkLst>
        </pc:spChg>
        <pc:spChg chg="mod">
          <ac:chgData name="s.tamburini1@campus.unimib.it" userId="a0d58232-835e-42ef-b1e4-07529111a45a" providerId="ADAL" clId="{18873B48-8162-40FE-A0ED-C3FCE89FFEE3}" dt="2022-03-27T10:50:12.173" v="3273" actId="21"/>
          <ac:spMkLst>
            <pc:docMk/>
            <pc:sldMk cId="3180568349" sldId="307"/>
            <ac:spMk id="3" creationId="{CD582783-96D4-4D7C-B44C-DBABD074EC8A}"/>
          </ac:spMkLst>
        </pc:spChg>
      </pc:sldChg>
      <pc:sldChg chg="addSp delSp modSp new mod">
        <pc:chgData name="s.tamburini1@campus.unimib.it" userId="a0d58232-835e-42ef-b1e4-07529111a45a" providerId="ADAL" clId="{18873B48-8162-40FE-A0ED-C3FCE89FFEE3}" dt="2022-03-27T10:52:21.505" v="3353" actId="1076"/>
        <pc:sldMkLst>
          <pc:docMk/>
          <pc:sldMk cId="3796599587" sldId="308"/>
        </pc:sldMkLst>
        <pc:spChg chg="mod">
          <ac:chgData name="s.tamburini1@campus.unimib.it" userId="a0d58232-835e-42ef-b1e4-07529111a45a" providerId="ADAL" clId="{18873B48-8162-40FE-A0ED-C3FCE89FFEE3}" dt="2022-03-27T10:50:04.382" v="3270" actId="20577"/>
          <ac:spMkLst>
            <pc:docMk/>
            <pc:sldMk cId="3796599587" sldId="308"/>
            <ac:spMk id="2" creationId="{61F341CF-984B-42E2-96BA-4CE1AC1E64DB}"/>
          </ac:spMkLst>
        </pc:spChg>
        <pc:spChg chg="mod">
          <ac:chgData name="s.tamburini1@campus.unimib.it" userId="a0d58232-835e-42ef-b1e4-07529111a45a" providerId="ADAL" clId="{18873B48-8162-40FE-A0ED-C3FCE89FFEE3}" dt="2022-03-27T10:52:21.505" v="3353" actId="1076"/>
          <ac:spMkLst>
            <pc:docMk/>
            <pc:sldMk cId="3796599587" sldId="308"/>
            <ac:spMk id="3" creationId="{1DCCC659-EF48-45C7-BB63-0953C5EA9907}"/>
          </ac:spMkLst>
        </pc:spChg>
        <pc:spChg chg="del">
          <ac:chgData name="s.tamburini1@campus.unimib.it" userId="a0d58232-835e-42ef-b1e4-07529111a45a" providerId="ADAL" clId="{18873B48-8162-40FE-A0ED-C3FCE89FFEE3}" dt="2022-03-27T10:50:34.420" v="3277" actId="931"/>
          <ac:spMkLst>
            <pc:docMk/>
            <pc:sldMk cId="3796599587" sldId="308"/>
            <ac:spMk id="4" creationId="{8D7E4DF1-A0F7-4C01-B95B-57AD0BF9D89B}"/>
          </ac:spMkLst>
        </pc:spChg>
        <pc:picChg chg="add mod">
          <ac:chgData name="s.tamburini1@campus.unimib.it" userId="a0d58232-835e-42ef-b1e4-07529111a45a" providerId="ADAL" clId="{18873B48-8162-40FE-A0ED-C3FCE89FFEE3}" dt="2022-03-27T10:50:36.913" v="3278" actId="14100"/>
          <ac:picMkLst>
            <pc:docMk/>
            <pc:sldMk cId="3796599587" sldId="308"/>
            <ac:picMk id="9" creationId="{2852AC20-F6D7-46CD-B4F8-2F3DEA29C946}"/>
          </ac:picMkLst>
        </pc:picChg>
      </pc:sldChg>
      <pc:sldChg chg="addSp delSp modSp new del mod">
        <pc:chgData name="s.tamburini1@campus.unimib.it" userId="a0d58232-835e-42ef-b1e4-07529111a45a" providerId="ADAL" clId="{18873B48-8162-40FE-A0ED-C3FCE89FFEE3}" dt="2022-03-27T10:52:03.956" v="3343" actId="2696"/>
        <pc:sldMkLst>
          <pc:docMk/>
          <pc:sldMk cId="1215899024" sldId="309"/>
        </pc:sldMkLst>
        <pc:spChg chg="mod">
          <ac:chgData name="s.tamburini1@campus.unimib.it" userId="a0d58232-835e-42ef-b1e4-07529111a45a" providerId="ADAL" clId="{18873B48-8162-40FE-A0ED-C3FCE89FFEE3}" dt="2022-03-27T10:50:55.670" v="3310" actId="20577"/>
          <ac:spMkLst>
            <pc:docMk/>
            <pc:sldMk cId="1215899024" sldId="309"/>
            <ac:spMk id="2" creationId="{B02804B5-7D53-43BA-9663-F1B2789CC7B3}"/>
          </ac:spMkLst>
        </pc:spChg>
        <pc:spChg chg="mod">
          <ac:chgData name="s.tamburini1@campus.unimib.it" userId="a0d58232-835e-42ef-b1e4-07529111a45a" providerId="ADAL" clId="{18873B48-8162-40FE-A0ED-C3FCE89FFEE3}" dt="2022-03-27T10:51:00.184" v="3328" actId="20577"/>
          <ac:spMkLst>
            <pc:docMk/>
            <pc:sldMk cId="1215899024" sldId="309"/>
            <ac:spMk id="3" creationId="{D326F29C-DD52-4A66-B09A-9A833B9E780E}"/>
          </ac:spMkLst>
        </pc:spChg>
        <pc:spChg chg="del">
          <ac:chgData name="s.tamburini1@campus.unimib.it" userId="a0d58232-835e-42ef-b1e4-07529111a45a" providerId="ADAL" clId="{18873B48-8162-40FE-A0ED-C3FCE89FFEE3}" dt="2022-03-27T10:51:16.753" v="3335" actId="931"/>
          <ac:spMkLst>
            <pc:docMk/>
            <pc:sldMk cId="1215899024" sldId="309"/>
            <ac:spMk id="4" creationId="{6D498BB8-454C-464D-AA16-EAC7A4DF4E38}"/>
          </ac:spMkLst>
        </pc:spChg>
        <pc:spChg chg="mod">
          <ac:chgData name="s.tamburini1@campus.unimib.it" userId="a0d58232-835e-42ef-b1e4-07529111a45a" providerId="ADAL" clId="{18873B48-8162-40FE-A0ED-C3FCE89FFEE3}" dt="2022-03-27T10:51:01.993" v="3334" actId="20577"/>
          <ac:spMkLst>
            <pc:docMk/>
            <pc:sldMk cId="1215899024" sldId="309"/>
            <ac:spMk id="5" creationId="{53EAA188-D493-4779-98FC-D9CD0CEE0A44}"/>
          </ac:spMkLst>
        </pc:spChg>
        <pc:spChg chg="del">
          <ac:chgData name="s.tamburini1@campus.unimib.it" userId="a0d58232-835e-42ef-b1e4-07529111a45a" providerId="ADAL" clId="{18873B48-8162-40FE-A0ED-C3FCE89FFEE3}" dt="2022-03-27T10:51:24.051" v="3338" actId="931"/>
          <ac:spMkLst>
            <pc:docMk/>
            <pc:sldMk cId="1215899024" sldId="309"/>
            <ac:spMk id="6" creationId="{6F7860FB-3FD7-4364-83BF-27AB1A404F34}"/>
          </ac:spMkLst>
        </pc:spChg>
        <pc:spChg chg="add del mod">
          <ac:chgData name="s.tamburini1@campus.unimib.it" userId="a0d58232-835e-42ef-b1e4-07529111a45a" providerId="ADAL" clId="{18873B48-8162-40FE-A0ED-C3FCE89FFEE3}" dt="2022-03-27T10:51:31.850" v="3340" actId="931"/>
          <ac:spMkLst>
            <pc:docMk/>
            <pc:sldMk cId="1215899024" sldId="309"/>
            <ac:spMk id="15" creationId="{EA6B1101-B102-4A81-82D6-0E4A9C11A0F2}"/>
          </ac:spMkLst>
        </pc:spChg>
        <pc:picChg chg="add del mod">
          <ac:chgData name="s.tamburini1@campus.unimib.it" userId="a0d58232-835e-42ef-b1e4-07529111a45a" providerId="ADAL" clId="{18873B48-8162-40FE-A0ED-C3FCE89FFEE3}" dt="2022-03-27T10:51:27.122" v="3339" actId="478"/>
          <ac:picMkLst>
            <pc:docMk/>
            <pc:sldMk cId="1215899024" sldId="309"/>
            <ac:picMk id="11" creationId="{69106BCF-16BD-4191-B47B-1A34AC6B9BD2}"/>
          </ac:picMkLst>
        </pc:picChg>
        <pc:picChg chg="add mod">
          <ac:chgData name="s.tamburini1@campus.unimib.it" userId="a0d58232-835e-42ef-b1e4-07529111a45a" providerId="ADAL" clId="{18873B48-8162-40FE-A0ED-C3FCE89FFEE3}" dt="2022-03-27T10:51:53.121" v="3342" actId="14100"/>
          <ac:picMkLst>
            <pc:docMk/>
            <pc:sldMk cId="1215899024" sldId="309"/>
            <ac:picMk id="13" creationId="{97E3D18B-72B2-4E2C-BDAC-F8A7329AB275}"/>
          </ac:picMkLst>
        </pc:picChg>
        <pc:picChg chg="add mod">
          <ac:chgData name="s.tamburini1@campus.unimib.it" userId="a0d58232-835e-42ef-b1e4-07529111a45a" providerId="ADAL" clId="{18873B48-8162-40FE-A0ED-C3FCE89FFEE3}" dt="2022-03-27T10:51:50.953" v="3341" actId="14100"/>
          <ac:picMkLst>
            <pc:docMk/>
            <pc:sldMk cId="1215899024" sldId="309"/>
            <ac:picMk id="17" creationId="{635C0738-3621-4C45-B8FF-AB31E777A9EA}"/>
          </ac:picMkLst>
        </pc:picChg>
      </pc:sldChg>
      <pc:sldMasterChg chg="addSldLayout delSldLayout modSldLayout sldLayoutOrd">
        <pc:chgData name="s.tamburini1@campus.unimib.it" userId="a0d58232-835e-42ef-b1e4-07529111a45a" providerId="ADAL" clId="{18873B48-8162-40FE-A0ED-C3FCE89FFEE3}" dt="2022-03-26T12:09:39.071" v="582" actId="122"/>
        <pc:sldMasterMkLst>
          <pc:docMk/>
          <pc:sldMasterMk cId="78485153" sldId="2147483648"/>
        </pc:sldMasterMkLst>
        <pc:sldLayoutChg chg="modSp mod">
          <pc:chgData name="s.tamburini1@campus.unimib.it" userId="a0d58232-835e-42ef-b1e4-07529111a45a" providerId="ADAL" clId="{18873B48-8162-40FE-A0ED-C3FCE89FFEE3}" dt="2022-03-26T12:04:48.171" v="502" actId="1076"/>
          <pc:sldLayoutMkLst>
            <pc:docMk/>
            <pc:sldMasterMk cId="78485153" sldId="2147483648"/>
            <pc:sldLayoutMk cId="905958810" sldId="2147483649"/>
          </pc:sldLayoutMkLst>
          <pc:spChg chg="mod">
            <ac:chgData name="s.tamburini1@campus.unimib.it" userId="a0d58232-835e-42ef-b1e4-07529111a45a" providerId="ADAL" clId="{18873B48-8162-40FE-A0ED-C3FCE89FFEE3}" dt="2022-03-26T12:04:48.171" v="502" actId="1076"/>
            <ac:spMkLst>
              <pc:docMk/>
              <pc:sldMasterMk cId="78485153" sldId="2147483648"/>
              <pc:sldLayoutMk cId="905958810" sldId="2147483649"/>
              <ac:spMk id="3" creationId="{A9681625-1E4E-41B7-954D-092B8F9421F8}"/>
            </ac:spMkLst>
          </pc:spChg>
        </pc:sldLayoutChg>
        <pc:sldLayoutChg chg="modSp">
          <pc:chgData name="s.tamburini1@campus.unimib.it" userId="a0d58232-835e-42ef-b1e4-07529111a45a" providerId="ADAL" clId="{18873B48-8162-40FE-A0ED-C3FCE89FFEE3}" dt="2022-03-26T12:09:11.543" v="578" actId="122"/>
          <pc:sldLayoutMkLst>
            <pc:docMk/>
            <pc:sldMasterMk cId="78485153" sldId="2147483648"/>
            <pc:sldLayoutMk cId="124725281" sldId="2147483650"/>
          </pc:sldLayoutMkLst>
          <pc:spChg chg="mod">
            <ac:chgData name="s.tamburini1@campus.unimib.it" userId="a0d58232-835e-42ef-b1e4-07529111a45a" providerId="ADAL" clId="{18873B48-8162-40FE-A0ED-C3FCE89FFEE3}" dt="2022-03-26T12:09:11.543" v="578" actId="122"/>
            <ac:spMkLst>
              <pc:docMk/>
              <pc:sldMasterMk cId="78485153" sldId="2147483648"/>
              <pc:sldLayoutMk cId="124725281" sldId="2147483650"/>
              <ac:spMk id="2" creationId="{0277F7C2-8166-49DC-8675-34CB66834B0D}"/>
            </ac:spMkLst>
          </pc:spChg>
        </pc:sldLayoutChg>
        <pc:sldLayoutChg chg="modSp">
          <pc:chgData name="s.tamburini1@campus.unimib.it" userId="a0d58232-835e-42ef-b1e4-07529111a45a" providerId="ADAL" clId="{18873B48-8162-40FE-A0ED-C3FCE89FFEE3}" dt="2022-03-26T12:09:21.647" v="579" actId="122"/>
          <pc:sldLayoutMkLst>
            <pc:docMk/>
            <pc:sldMasterMk cId="78485153" sldId="2147483648"/>
            <pc:sldLayoutMk cId="655444786" sldId="2147483652"/>
          </pc:sldLayoutMkLst>
          <pc:spChg chg="mod">
            <ac:chgData name="s.tamburini1@campus.unimib.it" userId="a0d58232-835e-42ef-b1e4-07529111a45a" providerId="ADAL" clId="{18873B48-8162-40FE-A0ED-C3FCE89FFEE3}" dt="2022-03-26T12:09:21.647" v="579" actId="122"/>
            <ac:spMkLst>
              <pc:docMk/>
              <pc:sldMasterMk cId="78485153" sldId="2147483648"/>
              <pc:sldLayoutMk cId="655444786" sldId="2147483652"/>
              <ac:spMk id="2" creationId="{F7691DBA-3EF4-4DC1-96F9-B2D9990BDF8C}"/>
            </ac:spMkLst>
          </pc:spChg>
        </pc:sldLayoutChg>
        <pc:sldLayoutChg chg="modSp">
          <pc:chgData name="s.tamburini1@campus.unimib.it" userId="a0d58232-835e-42ef-b1e4-07529111a45a" providerId="ADAL" clId="{18873B48-8162-40FE-A0ED-C3FCE89FFEE3}" dt="2022-03-26T12:09:24.942" v="580" actId="122"/>
          <pc:sldLayoutMkLst>
            <pc:docMk/>
            <pc:sldMasterMk cId="78485153" sldId="2147483648"/>
            <pc:sldLayoutMk cId="3354753885" sldId="2147483653"/>
          </pc:sldLayoutMkLst>
          <pc:spChg chg="mod">
            <ac:chgData name="s.tamburini1@campus.unimib.it" userId="a0d58232-835e-42ef-b1e4-07529111a45a" providerId="ADAL" clId="{18873B48-8162-40FE-A0ED-C3FCE89FFEE3}" dt="2022-03-26T12:09:24.942" v="580" actId="122"/>
            <ac:spMkLst>
              <pc:docMk/>
              <pc:sldMasterMk cId="78485153" sldId="2147483648"/>
              <pc:sldLayoutMk cId="3354753885" sldId="2147483653"/>
              <ac:spMk id="2" creationId="{1E29EA3D-4A09-4A87-BD37-DCE9A80D4521}"/>
            </ac:spMkLst>
          </pc:spChg>
        </pc:sldLayoutChg>
        <pc:sldLayoutChg chg="modSp">
          <pc:chgData name="s.tamburini1@campus.unimib.it" userId="a0d58232-835e-42ef-b1e4-07529111a45a" providerId="ADAL" clId="{18873B48-8162-40FE-A0ED-C3FCE89FFEE3}" dt="2022-03-26T12:09:28.968" v="581" actId="122"/>
          <pc:sldLayoutMkLst>
            <pc:docMk/>
            <pc:sldMasterMk cId="78485153" sldId="2147483648"/>
            <pc:sldLayoutMk cId="279431748" sldId="2147483654"/>
          </pc:sldLayoutMkLst>
          <pc:spChg chg="mod">
            <ac:chgData name="s.tamburini1@campus.unimib.it" userId="a0d58232-835e-42ef-b1e4-07529111a45a" providerId="ADAL" clId="{18873B48-8162-40FE-A0ED-C3FCE89FFEE3}" dt="2022-03-26T12:09:28.968" v="581" actId="122"/>
            <ac:spMkLst>
              <pc:docMk/>
              <pc:sldMasterMk cId="78485153" sldId="2147483648"/>
              <pc:sldLayoutMk cId="279431748" sldId="2147483654"/>
              <ac:spMk id="2" creationId="{726E8E10-B8D9-405F-BF2D-C5FD65DE9AAF}"/>
            </ac:spMkLst>
          </pc:spChg>
        </pc:sldLayoutChg>
        <pc:sldLayoutChg chg="modSp">
          <pc:chgData name="s.tamburini1@campus.unimib.it" userId="a0d58232-835e-42ef-b1e4-07529111a45a" providerId="ADAL" clId="{18873B48-8162-40FE-A0ED-C3FCE89FFEE3}" dt="2022-03-26T12:09:39.071" v="582" actId="122"/>
          <pc:sldLayoutMkLst>
            <pc:docMk/>
            <pc:sldMasterMk cId="78485153" sldId="2147483648"/>
            <pc:sldLayoutMk cId="2352862978" sldId="2147483658"/>
          </pc:sldLayoutMkLst>
          <pc:spChg chg="mod">
            <ac:chgData name="s.tamburini1@campus.unimib.it" userId="a0d58232-835e-42ef-b1e4-07529111a45a" providerId="ADAL" clId="{18873B48-8162-40FE-A0ED-C3FCE89FFEE3}" dt="2022-03-26T12:09:39.071" v="582" actId="122"/>
            <ac:spMkLst>
              <pc:docMk/>
              <pc:sldMasterMk cId="78485153" sldId="2147483648"/>
              <pc:sldLayoutMk cId="2352862978" sldId="2147483658"/>
              <ac:spMk id="2" creationId="{E40A26A2-E703-4689-A15D-0C44F77CD704}"/>
            </ac:spMkLst>
          </pc:spChg>
        </pc:sldLayoutChg>
        <pc:sldLayoutChg chg="addSp delSp modSp add del mod ord modTransition">
          <pc:chgData name="s.tamburini1@campus.unimib.it" userId="a0d58232-835e-42ef-b1e4-07529111a45a" providerId="ADAL" clId="{18873B48-8162-40FE-A0ED-C3FCE89FFEE3}" dt="2022-03-26T11:54:38.855" v="17" actId="2696"/>
          <pc:sldLayoutMkLst>
            <pc:docMk/>
            <pc:sldMasterMk cId="78485153" sldId="2147483648"/>
            <pc:sldLayoutMk cId="1302416930" sldId="2147483660"/>
          </pc:sldLayoutMkLst>
          <pc:spChg chg="del">
            <ac:chgData name="s.tamburini1@campus.unimib.it" userId="a0d58232-835e-42ef-b1e4-07529111a45a" providerId="ADAL" clId="{18873B48-8162-40FE-A0ED-C3FCE89FFEE3}" dt="2022-03-26T11:53:58.759" v="7" actId="478"/>
            <ac:spMkLst>
              <pc:docMk/>
              <pc:sldMasterMk cId="78485153" sldId="2147483648"/>
              <pc:sldLayoutMk cId="1302416930" sldId="2147483660"/>
              <ac:spMk id="2" creationId="{C4F63B93-4F34-4387-8C8E-037225B457F6}"/>
            </ac:spMkLst>
          </pc:spChg>
          <pc:spChg chg="del">
            <ac:chgData name="s.tamburini1@campus.unimib.it" userId="a0d58232-835e-42ef-b1e4-07529111a45a" providerId="ADAL" clId="{18873B48-8162-40FE-A0ED-C3FCE89FFEE3}" dt="2022-03-26T11:53:58.759" v="7" actId="478"/>
            <ac:spMkLst>
              <pc:docMk/>
              <pc:sldMasterMk cId="78485153" sldId="2147483648"/>
              <pc:sldLayoutMk cId="1302416930" sldId="2147483660"/>
              <ac:spMk id="3" creationId="{A9681625-1E4E-41B7-954D-092B8F9421F8}"/>
            </ac:spMkLst>
          </pc:spChg>
          <pc:spChg chg="del mod">
            <ac:chgData name="s.tamburini1@campus.unimib.it" userId="a0d58232-835e-42ef-b1e4-07529111a45a" providerId="ADAL" clId="{18873B48-8162-40FE-A0ED-C3FCE89FFEE3}" dt="2022-03-26T11:53:53.572" v="4" actId="478"/>
            <ac:spMkLst>
              <pc:docMk/>
              <pc:sldMasterMk cId="78485153" sldId="2147483648"/>
              <pc:sldLayoutMk cId="1302416930" sldId="2147483660"/>
              <ac:spMk id="4" creationId="{7EA24D10-205E-4E87-BB8D-789EC6962FC4}"/>
            </ac:spMkLst>
          </pc:spChg>
          <pc:spChg chg="del">
            <ac:chgData name="s.tamburini1@campus.unimib.it" userId="a0d58232-835e-42ef-b1e4-07529111a45a" providerId="ADAL" clId="{18873B48-8162-40FE-A0ED-C3FCE89FFEE3}" dt="2022-03-26T11:53:54.723" v="5" actId="478"/>
            <ac:spMkLst>
              <pc:docMk/>
              <pc:sldMasterMk cId="78485153" sldId="2147483648"/>
              <pc:sldLayoutMk cId="1302416930" sldId="2147483660"/>
              <ac:spMk id="5" creationId="{6861D717-2ADF-40F3-9742-1E14BAD220B2}"/>
            </ac:spMkLst>
          </pc:spChg>
          <pc:spChg chg="del">
            <ac:chgData name="s.tamburini1@campus.unimib.it" userId="a0d58232-835e-42ef-b1e4-07529111a45a" providerId="ADAL" clId="{18873B48-8162-40FE-A0ED-C3FCE89FFEE3}" dt="2022-03-26T11:53:55.758" v="6" actId="478"/>
            <ac:spMkLst>
              <pc:docMk/>
              <pc:sldMasterMk cId="78485153" sldId="2147483648"/>
              <pc:sldLayoutMk cId="1302416930" sldId="2147483660"/>
              <ac:spMk id="6" creationId="{04E6856B-4BBE-46BB-BCA6-516B97445587}"/>
            </ac:spMkLst>
          </pc:spChg>
          <pc:spChg chg="add mod">
            <ac:chgData name="s.tamburini1@campus.unimib.it" userId="a0d58232-835e-42ef-b1e4-07529111a45a" providerId="ADAL" clId="{18873B48-8162-40FE-A0ED-C3FCE89FFEE3}" dt="2022-03-26T11:53:59.636" v="8"/>
            <ac:spMkLst>
              <pc:docMk/>
              <pc:sldMasterMk cId="78485153" sldId="2147483648"/>
              <pc:sldLayoutMk cId="1302416930" sldId="2147483660"/>
              <ac:spMk id="7" creationId="{08BDB9F1-A24A-4C03-BCA5-A274D3BF6C60}"/>
            </ac:spMkLst>
          </pc:spChg>
          <pc:spChg chg="add mod">
            <ac:chgData name="s.tamburini1@campus.unimib.it" userId="a0d58232-835e-42ef-b1e4-07529111a45a" providerId="ADAL" clId="{18873B48-8162-40FE-A0ED-C3FCE89FFEE3}" dt="2022-03-26T11:54:15.990" v="10" actId="122"/>
            <ac:spMkLst>
              <pc:docMk/>
              <pc:sldMasterMk cId="78485153" sldId="2147483648"/>
              <pc:sldLayoutMk cId="1302416930" sldId="2147483660"/>
              <ac:spMk id="8" creationId="{88E09201-4B7A-437D-9831-F825161646D5}"/>
            </ac:spMkLst>
          </pc:spChg>
          <pc:spChg chg="add mod">
            <ac:chgData name="s.tamburini1@campus.unimib.it" userId="a0d58232-835e-42ef-b1e4-07529111a45a" providerId="ADAL" clId="{18873B48-8162-40FE-A0ED-C3FCE89FFEE3}" dt="2022-03-26T11:53:59.636" v="8"/>
            <ac:spMkLst>
              <pc:docMk/>
              <pc:sldMasterMk cId="78485153" sldId="2147483648"/>
              <pc:sldLayoutMk cId="1302416930" sldId="2147483660"/>
              <ac:spMk id="9" creationId="{598578FB-A759-4C72-8077-7316EAAF5E3F}"/>
            </ac:spMkLst>
          </pc:spChg>
          <pc:spChg chg="add mod">
            <ac:chgData name="s.tamburini1@campus.unimib.it" userId="a0d58232-835e-42ef-b1e4-07529111a45a" providerId="ADAL" clId="{18873B48-8162-40FE-A0ED-C3FCE89FFEE3}" dt="2022-03-26T11:54:29.644" v="16" actId="1076"/>
            <ac:spMkLst>
              <pc:docMk/>
              <pc:sldMasterMk cId="78485153" sldId="2147483648"/>
              <pc:sldLayoutMk cId="1302416930" sldId="2147483660"/>
              <ac:spMk id="10" creationId="{E6B63D74-B400-43E1-B496-9920D490D7C4}"/>
            </ac:spMkLst>
          </pc:spChg>
          <pc:spChg chg="add mod">
            <ac:chgData name="s.tamburini1@campus.unimib.it" userId="a0d58232-835e-42ef-b1e4-07529111a45a" providerId="ADAL" clId="{18873B48-8162-40FE-A0ED-C3FCE89FFEE3}" dt="2022-03-26T11:54:29.241" v="15" actId="1076"/>
            <ac:spMkLst>
              <pc:docMk/>
              <pc:sldMasterMk cId="78485153" sldId="2147483648"/>
              <pc:sldLayoutMk cId="1302416930" sldId="2147483660"/>
              <ac:spMk id="11" creationId="{0B0B9B76-E9E5-4AE0-A471-8F61B69797F7}"/>
            </ac:spMkLst>
          </pc:spChg>
          <pc:picChg chg="add mod">
            <ac:chgData name="s.tamburini1@campus.unimib.it" userId="a0d58232-835e-42ef-b1e4-07529111a45a" providerId="ADAL" clId="{18873B48-8162-40FE-A0ED-C3FCE89FFEE3}" dt="2022-03-26T11:53:59.636" v="8"/>
            <ac:picMkLst>
              <pc:docMk/>
              <pc:sldMasterMk cId="78485153" sldId="2147483648"/>
              <pc:sldLayoutMk cId="1302416930" sldId="2147483660"/>
              <ac:picMk id="12" creationId="{C50A90C6-EBCD-4CCE-BDFA-5CAA497FD804}"/>
            </ac:picMkLst>
          </pc:picChg>
        </pc:sldLayoutChg>
        <pc:sldLayoutChg chg="addSp delSp modSp new mod ord">
          <pc:chgData name="s.tamburini1@campus.unimib.it" userId="a0d58232-835e-42ef-b1e4-07529111a45a" providerId="ADAL" clId="{18873B48-8162-40FE-A0ED-C3FCE89FFEE3}" dt="2022-03-26T12:01:09.969" v="217" actId="6014"/>
          <pc:sldLayoutMkLst>
            <pc:docMk/>
            <pc:sldMasterMk cId="78485153" sldId="2147483648"/>
            <pc:sldLayoutMk cId="3037844021" sldId="2147483660"/>
          </pc:sldLayoutMkLst>
          <pc:spChg chg="del">
            <ac:chgData name="s.tamburini1@campus.unimib.it" userId="a0d58232-835e-42ef-b1e4-07529111a45a" providerId="ADAL" clId="{18873B48-8162-40FE-A0ED-C3FCE89FFEE3}" dt="2022-03-26T11:55:08.771" v="34" actId="478"/>
            <ac:spMkLst>
              <pc:docMk/>
              <pc:sldMasterMk cId="78485153" sldId="2147483648"/>
              <pc:sldLayoutMk cId="3037844021" sldId="2147483660"/>
              <ac:spMk id="2" creationId="{9C7507E8-257D-4845-919F-E22D55B45B3B}"/>
            </ac:spMkLst>
          </pc:spChg>
          <pc:spChg chg="mod">
            <ac:chgData name="s.tamburini1@campus.unimib.it" userId="a0d58232-835e-42ef-b1e4-07529111a45a" providerId="ADAL" clId="{18873B48-8162-40FE-A0ED-C3FCE89FFEE3}" dt="2022-03-26T11:57:39.932" v="94" actId="1076"/>
            <ac:spMkLst>
              <pc:docMk/>
              <pc:sldMasterMk cId="78485153" sldId="2147483648"/>
              <pc:sldLayoutMk cId="3037844021" sldId="2147483660"/>
              <ac:spMk id="3" creationId="{6A7DB711-D808-48C1-97BF-587B43B55ABD}"/>
            </ac:spMkLst>
          </pc:spChg>
          <pc:spChg chg="mod">
            <ac:chgData name="s.tamburini1@campus.unimib.it" userId="a0d58232-835e-42ef-b1e4-07529111a45a" providerId="ADAL" clId="{18873B48-8162-40FE-A0ED-C3FCE89FFEE3}" dt="2022-03-26T11:57:39.932" v="94" actId="1076"/>
            <ac:spMkLst>
              <pc:docMk/>
              <pc:sldMasterMk cId="78485153" sldId="2147483648"/>
              <pc:sldLayoutMk cId="3037844021" sldId="2147483660"/>
              <ac:spMk id="4" creationId="{C9D0D10C-7BA3-42FA-A349-717A9B2ACAF6}"/>
            </ac:spMkLst>
          </pc:spChg>
          <pc:spChg chg="mod">
            <ac:chgData name="s.tamburini1@campus.unimib.it" userId="a0d58232-835e-42ef-b1e4-07529111a45a" providerId="ADAL" clId="{18873B48-8162-40FE-A0ED-C3FCE89FFEE3}" dt="2022-03-26T11:57:39.932" v="94" actId="1076"/>
            <ac:spMkLst>
              <pc:docMk/>
              <pc:sldMasterMk cId="78485153" sldId="2147483648"/>
              <pc:sldLayoutMk cId="3037844021" sldId="2147483660"/>
              <ac:spMk id="5" creationId="{1ED24724-2AF3-487E-A3F6-BFFE05455B83}"/>
            </ac:spMkLst>
          </pc:spChg>
          <pc:spChg chg="add del mod">
            <ac:chgData name="s.tamburini1@campus.unimib.it" userId="a0d58232-835e-42ef-b1e4-07529111a45a" providerId="ADAL" clId="{18873B48-8162-40FE-A0ED-C3FCE89FFEE3}" dt="2022-03-26T11:59:17.999" v="199" actId="478"/>
            <ac:spMkLst>
              <pc:docMk/>
              <pc:sldMasterMk cId="78485153" sldId="2147483648"/>
              <pc:sldLayoutMk cId="3037844021" sldId="2147483660"/>
              <ac:spMk id="6" creationId="{8366C8AC-E696-4147-9D3C-1AC7E3064835}"/>
            </ac:spMkLst>
          </pc:spChg>
          <pc:spChg chg="add del mod">
            <ac:chgData name="s.tamburini1@campus.unimib.it" userId="a0d58232-835e-42ef-b1e4-07529111a45a" providerId="ADAL" clId="{18873B48-8162-40FE-A0ED-C3FCE89FFEE3}" dt="2022-03-26T11:57:02.942" v="64" actId="478"/>
            <ac:spMkLst>
              <pc:docMk/>
              <pc:sldMasterMk cId="78485153" sldId="2147483648"/>
              <pc:sldLayoutMk cId="3037844021" sldId="2147483660"/>
              <ac:spMk id="7" creationId="{768FA066-8B22-44D4-94B1-5C4AE70E2E8B}"/>
            </ac:spMkLst>
          </pc:spChg>
          <pc:spChg chg="add mod">
            <ac:chgData name="s.tamburini1@campus.unimib.it" userId="a0d58232-835e-42ef-b1e4-07529111a45a" providerId="ADAL" clId="{18873B48-8162-40FE-A0ED-C3FCE89FFEE3}" dt="2022-03-26T12:00:27.715" v="211" actId="1076"/>
            <ac:spMkLst>
              <pc:docMk/>
              <pc:sldMasterMk cId="78485153" sldId="2147483648"/>
              <pc:sldLayoutMk cId="3037844021" sldId="2147483660"/>
              <ac:spMk id="8" creationId="{A7F8E252-437B-40B3-B149-7F84B065CC59}"/>
            </ac:spMkLst>
          </pc:spChg>
          <pc:spChg chg="add del mod">
            <ac:chgData name="s.tamburini1@campus.unimib.it" userId="a0d58232-835e-42ef-b1e4-07529111a45a" providerId="ADAL" clId="{18873B48-8162-40FE-A0ED-C3FCE89FFEE3}" dt="2022-03-26T11:56:17.251" v="54"/>
            <ac:spMkLst>
              <pc:docMk/>
              <pc:sldMasterMk cId="78485153" sldId="2147483648"/>
              <pc:sldLayoutMk cId="3037844021" sldId="2147483660"/>
              <ac:spMk id="9" creationId="{DD1B71C7-625C-4486-BDE3-09C5F91A5424}"/>
            </ac:spMkLst>
          </pc:spChg>
          <pc:spChg chg="add del mod">
            <ac:chgData name="s.tamburini1@campus.unimib.it" userId="a0d58232-835e-42ef-b1e4-07529111a45a" providerId="ADAL" clId="{18873B48-8162-40FE-A0ED-C3FCE89FFEE3}" dt="2022-03-26T11:57:29.200" v="93" actId="478"/>
            <ac:spMkLst>
              <pc:docMk/>
              <pc:sldMasterMk cId="78485153" sldId="2147483648"/>
              <pc:sldLayoutMk cId="3037844021" sldId="2147483660"/>
              <ac:spMk id="10" creationId="{80E4F28A-B7F9-4561-A0C2-57ED760A6F53}"/>
            </ac:spMkLst>
          </pc:spChg>
          <pc:spChg chg="add del">
            <ac:chgData name="s.tamburini1@campus.unimib.it" userId="a0d58232-835e-42ef-b1e4-07529111a45a" providerId="ADAL" clId="{18873B48-8162-40FE-A0ED-C3FCE89FFEE3}" dt="2022-03-26T11:58:25.925" v="101" actId="11529"/>
            <ac:spMkLst>
              <pc:docMk/>
              <pc:sldMasterMk cId="78485153" sldId="2147483648"/>
              <pc:sldLayoutMk cId="3037844021" sldId="2147483660"/>
              <ac:spMk id="12" creationId="{12C6C193-2E46-4BD3-BFFA-ECD4FE365B44}"/>
            </ac:spMkLst>
          </pc:spChg>
          <pc:spChg chg="add del mod">
            <ac:chgData name="s.tamburini1@campus.unimib.it" userId="a0d58232-835e-42ef-b1e4-07529111a45a" providerId="ADAL" clId="{18873B48-8162-40FE-A0ED-C3FCE89FFEE3}" dt="2022-03-26T11:58:25.925" v="101" actId="11529"/>
            <ac:spMkLst>
              <pc:docMk/>
              <pc:sldMasterMk cId="78485153" sldId="2147483648"/>
              <pc:sldLayoutMk cId="3037844021" sldId="2147483660"/>
              <ac:spMk id="13" creationId="{C8F0E28E-05DA-4BDD-A326-E9059F50D5B3}"/>
            </ac:spMkLst>
          </pc:spChg>
          <pc:spChg chg="add mod">
            <ac:chgData name="s.tamburini1@campus.unimib.it" userId="a0d58232-835e-42ef-b1e4-07529111a45a" providerId="ADAL" clId="{18873B48-8162-40FE-A0ED-C3FCE89FFEE3}" dt="2022-03-26T12:00:32.028" v="213" actId="1076"/>
            <ac:spMkLst>
              <pc:docMk/>
              <pc:sldMasterMk cId="78485153" sldId="2147483648"/>
              <pc:sldLayoutMk cId="3037844021" sldId="2147483660"/>
              <ac:spMk id="14" creationId="{D8F1BB58-00E5-42BC-9A1E-24F212EA9486}"/>
            </ac:spMkLst>
          </pc:spChg>
          <pc:picChg chg="add mod">
            <ac:chgData name="s.tamburini1@campus.unimib.it" userId="a0d58232-835e-42ef-b1e4-07529111a45a" providerId="ADAL" clId="{18873B48-8162-40FE-A0ED-C3FCE89FFEE3}" dt="2022-03-26T12:00:29.739" v="212" actId="1076"/>
            <ac:picMkLst>
              <pc:docMk/>
              <pc:sldMasterMk cId="78485153" sldId="2147483648"/>
              <pc:sldLayoutMk cId="3037844021" sldId="2147483660"/>
              <ac:picMk id="11" creationId="{1E091FCA-4FAD-4C11-8626-4DE56C4EA49C}"/>
            </ac:picMkLst>
          </pc:picChg>
        </pc:sldLayoutChg>
        <pc:sldLayoutChg chg="new del mod">
          <pc:chgData name="s.tamburini1@campus.unimib.it" userId="a0d58232-835e-42ef-b1e4-07529111a45a" providerId="ADAL" clId="{18873B48-8162-40FE-A0ED-C3FCE89FFEE3}" dt="2022-03-26T11:54:53.767" v="19" actId="2696"/>
          <pc:sldLayoutMkLst>
            <pc:docMk/>
            <pc:sldMasterMk cId="78485153" sldId="2147483648"/>
            <pc:sldLayoutMk cId="4227939640" sldId="2147483660"/>
          </pc:sldLayoutMkLst>
        </pc:sldLayoutChg>
        <pc:sldLayoutChg chg="add del mod modTransition">
          <pc:chgData name="s.tamburini1@campus.unimib.it" userId="a0d58232-835e-42ef-b1e4-07529111a45a" providerId="ADAL" clId="{18873B48-8162-40FE-A0ED-C3FCE89FFEE3}" dt="2022-03-26T12:07:46.142" v="507" actId="2696"/>
          <pc:sldLayoutMkLst>
            <pc:docMk/>
            <pc:sldMasterMk cId="78485153" sldId="2147483648"/>
            <pc:sldLayoutMk cId="3294807338" sldId="2147483661"/>
          </pc:sldLayoutMkLst>
        </pc:sldLayoutChg>
      </pc:sldMasterChg>
      <pc:sldMasterChg chg="new del mod addSldLayout delSldLayout">
        <pc:chgData name="s.tamburini1@campus.unimib.it" userId="a0d58232-835e-42ef-b1e4-07529111a45a" providerId="ADAL" clId="{18873B48-8162-40FE-A0ED-C3FCE89FFEE3}" dt="2022-03-26T11:54:58.784" v="32" actId="2696"/>
        <pc:sldMasterMkLst>
          <pc:docMk/>
          <pc:sldMasterMk cId="617091876" sldId="2147483660"/>
        </pc:sldMasterMkLst>
        <pc:sldLayoutChg chg="new del replId">
          <pc:chgData name="s.tamburini1@campus.unimib.it" userId="a0d58232-835e-42ef-b1e4-07529111a45a" providerId="ADAL" clId="{18873B48-8162-40FE-A0ED-C3FCE89FFEE3}" dt="2022-03-26T11:54:58.736" v="21" actId="2696"/>
          <pc:sldLayoutMkLst>
            <pc:docMk/>
            <pc:sldMasterMk cId="617091876" sldId="2147483660"/>
            <pc:sldLayoutMk cId="3034112203" sldId="2147483661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40" v="22" actId="2696"/>
          <pc:sldLayoutMkLst>
            <pc:docMk/>
            <pc:sldMasterMk cId="617091876" sldId="2147483660"/>
            <pc:sldLayoutMk cId="759201693" sldId="2147483662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45" v="23" actId="2696"/>
          <pc:sldLayoutMkLst>
            <pc:docMk/>
            <pc:sldMasterMk cId="617091876" sldId="2147483660"/>
            <pc:sldLayoutMk cId="1829648988" sldId="2147483663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50" v="24" actId="2696"/>
          <pc:sldLayoutMkLst>
            <pc:docMk/>
            <pc:sldMasterMk cId="617091876" sldId="2147483660"/>
            <pc:sldLayoutMk cId="4206487655" sldId="2147483664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55" v="25" actId="2696"/>
          <pc:sldLayoutMkLst>
            <pc:docMk/>
            <pc:sldMasterMk cId="617091876" sldId="2147483660"/>
            <pc:sldLayoutMk cId="91591043" sldId="2147483665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59" v="26" actId="2696"/>
          <pc:sldLayoutMkLst>
            <pc:docMk/>
            <pc:sldMasterMk cId="617091876" sldId="2147483660"/>
            <pc:sldLayoutMk cId="4174684611" sldId="2147483666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63" v="27" actId="2696"/>
          <pc:sldLayoutMkLst>
            <pc:docMk/>
            <pc:sldMasterMk cId="617091876" sldId="2147483660"/>
            <pc:sldLayoutMk cId="2145623277" sldId="2147483667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67" v="28" actId="2696"/>
          <pc:sldLayoutMkLst>
            <pc:docMk/>
            <pc:sldMasterMk cId="617091876" sldId="2147483660"/>
            <pc:sldLayoutMk cId="3381050503" sldId="2147483668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70" v="29" actId="2696"/>
          <pc:sldLayoutMkLst>
            <pc:docMk/>
            <pc:sldMasterMk cId="617091876" sldId="2147483660"/>
            <pc:sldLayoutMk cId="536419358" sldId="2147483669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72" v="30" actId="2696"/>
          <pc:sldLayoutMkLst>
            <pc:docMk/>
            <pc:sldMasterMk cId="617091876" sldId="2147483660"/>
            <pc:sldLayoutMk cId="2264314539" sldId="2147483670"/>
          </pc:sldLayoutMkLst>
        </pc:sldLayoutChg>
        <pc:sldLayoutChg chg="new del replId">
          <pc:chgData name="s.tamburini1@campus.unimib.it" userId="a0d58232-835e-42ef-b1e4-07529111a45a" providerId="ADAL" clId="{18873B48-8162-40FE-A0ED-C3FCE89FFEE3}" dt="2022-03-26T11:54:58.773" v="31" actId="2696"/>
          <pc:sldLayoutMkLst>
            <pc:docMk/>
            <pc:sldMasterMk cId="617091876" sldId="2147483660"/>
            <pc:sldLayoutMk cId="282696511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B959-BC4D-45DE-BEE9-9F8E1D644F40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9D164-82CF-4227-B61E-340475B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60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vi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7DB711-D808-48C1-97BF-587B43B5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682" y="6200783"/>
            <a:ext cx="3213715" cy="3813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it-IT" b="1" dirty="0">
                <a:cs typeface="Segoe UI Light" panose="020B0502040204020203" pitchFamily="34" charset="0"/>
              </a:rPr>
              <a:t>Relatore: </a:t>
            </a:r>
            <a:r>
              <a:rPr lang="it-IT" dirty="0">
                <a:cs typeface="Segoe UI Light" panose="020B0502040204020203" pitchFamily="34" charset="0"/>
              </a:rPr>
              <a:t>ANDREA MAURINO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D0D10C-7BA3-42FA-A349-717A9B2A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7015"/>
            <a:ext cx="411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TAMBURINI SILVIA GLORIA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D24724-2AF3-487E-A3F6-BFFE0545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701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it-IT" dirty="0" err="1"/>
              <a:t>a.a</a:t>
            </a:r>
            <a:r>
              <a:rPr lang="it-IT" dirty="0"/>
              <a:t>. 2020/2021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7F8E252-437B-40B3-B149-7F84B065CC59}"/>
              </a:ext>
            </a:extLst>
          </p:cNvPr>
          <p:cNvSpPr txBox="1"/>
          <p:nvPr userDrawn="1"/>
        </p:nvSpPr>
        <p:spPr>
          <a:xfrm>
            <a:off x="1938777" y="347203"/>
            <a:ext cx="83144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ookman Old Style" panose="02050604050505020204" pitchFamily="18" charset="0"/>
                <a:cs typeface="Segoe UI Light" panose="020B0502040204020203" pitchFamily="34" charset="0"/>
              </a:rPr>
              <a:t>Università degli studi di Milano-Bicocca</a:t>
            </a:r>
          </a:p>
          <a:p>
            <a:pPr algn="ctr"/>
            <a:r>
              <a:rPr lang="it-IT" sz="2000" dirty="0">
                <a:latin typeface="Franklin Gothic Book" panose="020B0503020102020204" pitchFamily="34" charset="0"/>
                <a:cs typeface="Segoe UI Light" panose="020B0502040204020203" pitchFamily="34" charset="0"/>
              </a:rPr>
              <a:t>Dipartimento di Informatica, Sistemistica e Comunicazione </a:t>
            </a:r>
            <a:r>
              <a:rPr lang="it-IT" sz="2000" dirty="0" err="1">
                <a:latin typeface="Franklin Gothic Book" panose="020B0503020102020204" pitchFamily="34" charset="0"/>
                <a:cs typeface="Segoe UI Light" panose="020B0502040204020203" pitchFamily="34" charset="0"/>
              </a:rPr>
              <a:t>DISCo</a:t>
            </a:r>
            <a:endParaRPr lang="it-IT" sz="2000" dirty="0">
              <a:latin typeface="Franklin Gothic Book" panose="020B05030201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Immagine 10" descr="Immagine che contiene camion, segnale, sedendo, traffico&#10;&#10;Descrizione generata automaticamente">
            <a:extLst>
              <a:ext uri="{FF2B5EF4-FFF2-40B4-BE49-F238E27FC236}">
                <a16:creationId xmlns:a16="http://schemas.microsoft.com/office/drawing/2014/main" id="{1E091FCA-4FAD-4C11-8626-4DE56C4EA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72" y="1753004"/>
            <a:ext cx="1564249" cy="154613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F1BB58-00E5-42BC-9A1E-24F212EA9486}"/>
              </a:ext>
            </a:extLst>
          </p:cNvPr>
          <p:cNvSpPr txBox="1"/>
          <p:nvPr userDrawn="1"/>
        </p:nvSpPr>
        <p:spPr>
          <a:xfrm>
            <a:off x="1279860" y="3558866"/>
            <a:ext cx="9632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Bookman Old Style" panose="02050604050505020204" pitchFamily="18" charset="0"/>
              </a:rPr>
              <a:t>Un algoritmo di semplificazione delle poligonali geografiche di impianti industriali</a:t>
            </a:r>
          </a:p>
        </p:txBody>
      </p:sp>
    </p:spTree>
    <p:extLst>
      <p:ext uri="{BB962C8B-B14F-4D97-AF65-F5344CB8AC3E}">
        <p14:creationId xmlns:p14="http://schemas.microsoft.com/office/powerpoint/2010/main" val="30378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E8E10-B8D9-405F-BF2D-C5FD65DE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177D5D4F-D8FE-47C4-B2DE-7DBB2D6F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A9D0444F-183D-4F02-8553-B5AB112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2A2A0DE8-A31E-409B-9D8F-F9ACE85D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50EC2AA-868D-4371-8634-4E0F11EF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FDB2180-E4A5-4494-AE5E-AE3A22E5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B9A787D-55DA-45CF-B64D-36DC2856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83931-9B09-424B-9619-38BB994E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9C223-6134-4B23-867E-13B48018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D71CF0-5546-483C-B36F-A0765BB8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E182F3A0-A63E-4823-B8EC-A4617929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0F435C8-8FB1-4C86-B68E-BD452505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5FE3333-0267-4D85-8ADB-4622F0C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38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1A958-81CF-44AC-8587-3DE35E19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7D1000-CB55-406D-B930-0C90DA7FC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F6F6E7-1B01-4C1A-9245-D69AFF18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82B4481F-A6A0-4960-805A-F8CDDD74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62A8712-3E17-46DA-88B8-CB9101A8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BBA4A84-518B-42D6-B864-91CC3F0B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38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A26A2-E703-4689-A15D-0C44F77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86401C-6E13-4A53-948B-C4A8A61A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87F05E50-4790-495B-B449-0994A102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4666C2C-4547-4A16-A543-50BDA0FA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6E4D727-E4C3-44B6-A483-6B79959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86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C2767C-F08B-447A-B489-CA80E723D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3E8B9F-AB3C-4D40-AD17-24C01811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FAE53F38-9C7C-4D32-BE26-7F339AF9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A8C2C611-F1DA-4517-B660-A84096B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F55BB29C-E99F-4DF2-A82F-186CBF1E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63B93-4F34-4387-8C8E-037225B45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681625-1E4E-41B7-954D-092B8F9421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239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A24D10-205E-4E87-BB8D-789EC69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61D717-2ADF-40F3-9742-1E14BAD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6856B-4BBE-46BB-BCA6-516B9744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7F7C2-8166-49DC-8675-34CB668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0C552-2FA7-41F6-9BD1-684F421D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5F5D17-9D8E-48DE-8F21-3BA33D32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76F0AB-8F60-4EB5-9A58-8FC9EDDA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125FF-C52B-49B2-94F6-4BFA7B67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in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7F7C2-8166-49DC-8675-34CB668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0C552-2FA7-41F6-9BD1-684F421D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918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5F5D17-9D8E-48DE-8F21-3BA33D32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76F0AB-8F60-4EB5-9A58-8FC9EDDA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125FF-C52B-49B2-94F6-4BFA7B67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75A7EB9-D101-47C4-8F64-844A6C28FDF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082464"/>
            <a:ext cx="10515600" cy="202918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91DBA-3EF4-4DC1-96F9-B2D9990B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10327-E0AB-4B00-9A26-9D4FFCA9B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73F872-B6F7-489B-8B5F-123D30D6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0009D9F-0EB5-4ACB-82BF-F08C8633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E3C2DFD0-4221-41D3-8FB1-D7A8DB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0788C927-205F-4977-AB83-3E1DDA26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4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EA3D-4A09-4A87-BD37-DCE9A80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D2808B-59AB-4E83-A32F-0358041DA4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6D8189-D5C4-4D69-AC01-8F9450EF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43DC96-5CAC-41D3-9E9E-7E5A5E316EF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7426F2-7F20-4650-9476-50C762C5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D0E13D25-E5FC-4F53-B45B-EF706540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95A2C178-C241-4098-9AD0-A96BA42D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FA4799B-7105-4D9E-8D51-3868EB7E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EA3D-4A09-4A87-BD37-DCE9A80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D2808B-59AB-4E83-A32F-0358041DA4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6D8189-D5C4-4D69-AC01-8F9450EF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19325"/>
            <a:ext cx="5157787" cy="155083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43DC96-5CAC-41D3-9E9E-7E5A5E316EF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7426F2-7F20-4650-9476-50C762C5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19325"/>
            <a:ext cx="5183188" cy="155083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D0E13D25-E5FC-4F53-B45B-EF706540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95A2C178-C241-4098-9AD0-A96BA42D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FA4799B-7105-4D9E-8D51-3868EB7E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0450AD17-792C-46AF-B5D8-4E507DBC7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4376738"/>
            <a:ext cx="5157788" cy="1765300"/>
          </a:xfrm>
        </p:spPr>
        <p:txBody>
          <a:bodyPr/>
          <a:lstStyle/>
          <a:p>
            <a:endParaRPr lang="it-IT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CD4078C5-F3D4-41AD-8EB5-532A715531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6012" y="4376738"/>
            <a:ext cx="5157788" cy="17653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ing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EA3D-4A09-4A87-BD37-DCE9A80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6D8189-D5C4-4D69-AC01-8F9450EF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04939"/>
            <a:ext cx="10514012" cy="9891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D0E13D25-E5FC-4F53-B45B-EF706540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95A2C178-C241-4098-9AD0-A96BA42D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FA4799B-7105-4D9E-8D51-3868EB7E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5E7D2BFC-08D9-415E-A243-121AC54B901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9787" y="3108371"/>
            <a:ext cx="5170395" cy="29382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C1848ECC-8C58-4F43-81EA-1845D9B4495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48150" y="3108371"/>
            <a:ext cx="5170394" cy="29382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994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50EC2AA-868D-4371-8634-4E0F11EF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FDB2180-E4A5-4494-AE5E-AE3A22E5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TAMBURINI SILVIA GLORIA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B9A787D-55DA-45CF-B64D-36DC2856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8C112-67A3-4933-9294-CBEE0B49E94F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FEAB29C0-11B7-4451-81A4-3AD55E1495C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63984" y="239697"/>
            <a:ext cx="11558727" cy="579711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036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6C65959-FED7-49D7-8C00-FF1CE57C6D6A}"/>
              </a:ext>
            </a:extLst>
          </p:cNvPr>
          <p:cNvSpPr/>
          <p:nvPr userDrawn="1"/>
        </p:nvSpPr>
        <p:spPr>
          <a:xfrm>
            <a:off x="3175" y="6241002"/>
            <a:ext cx="12188825" cy="616998"/>
          </a:xfrm>
          <a:prstGeom prst="rect">
            <a:avLst/>
          </a:prstGeom>
          <a:solidFill>
            <a:srgbClr val="007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33CAC3-9680-4218-A5DF-5DA02F07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02B-BFA4-4031-855C-E9C38EB6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799C7-F360-4EBD-8053-258A36F2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F0F5A-5BD2-40BE-AFB9-E44786A5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it-IT" dirty="0"/>
              <a:t>TAMBURINI SILVIA GLORIA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4EF9B3-8F30-46BB-9645-4C4D3FC7E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E758C112-67A3-4933-9294-CBEE0B49E9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3" r:id="rId4"/>
    <p:sldLayoutId id="2147483652" r:id="rId5"/>
    <p:sldLayoutId id="2147483653" r:id="rId6"/>
    <p:sldLayoutId id="2147483661" r:id="rId7"/>
    <p:sldLayoutId id="2147483664" r:id="rId8"/>
    <p:sldLayoutId id="2147483662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lviaGreenMiao/GeoSampl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91FA7A-A459-465D-9766-88F8A454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b="1">
                <a:cs typeface="Segoe UI Light" panose="020B0502040204020203" pitchFamily="34" charset="0"/>
              </a:rPr>
              <a:t>Relatore: </a:t>
            </a:r>
            <a:r>
              <a:rPr lang="it-IT">
                <a:cs typeface="Segoe UI Light" panose="020B0502040204020203" pitchFamily="34" charset="0"/>
              </a:rPr>
              <a:t>ANDREA MAURINO</a:t>
            </a:r>
            <a:endParaRPr lang="it-IT" dirty="0">
              <a:cs typeface="Segoe UI Light" panose="020B05020402040202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4D0FEB-17F1-49BC-88FA-C0F1DC8A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C73FD5-1F52-4867-9DBA-441EA630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a.a. 2020/2021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50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1AD82-74AF-48BF-A425-4E4B3315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di sviluppo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00D32-7CB4-441A-B0B0-54E1C1B8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588"/>
            <a:ext cx="10515600" cy="3057093"/>
          </a:xfrm>
        </p:spPr>
        <p:txBody>
          <a:bodyPr/>
          <a:lstStyle/>
          <a:p>
            <a:r>
              <a:rPr lang="it-IT" dirty="0"/>
              <a:t>Linguaggio: </a:t>
            </a:r>
            <a:r>
              <a:rPr lang="it-IT" b="1" dirty="0"/>
              <a:t>Python </a:t>
            </a:r>
            <a:r>
              <a:rPr lang="it-IT" dirty="0"/>
              <a:t>(distribuzione: Anaconda)</a:t>
            </a:r>
          </a:p>
          <a:p>
            <a:r>
              <a:rPr lang="it-IT" dirty="0"/>
              <a:t>Librerie standard utilizzate: </a:t>
            </a:r>
            <a:r>
              <a:rPr lang="it-IT" i="1" dirty="0" err="1"/>
              <a:t>NumPy</a:t>
            </a:r>
            <a:r>
              <a:rPr lang="it-IT" i="1" dirty="0"/>
              <a:t>, </a:t>
            </a:r>
            <a:r>
              <a:rPr lang="it-IT" i="1" dirty="0" err="1"/>
              <a:t>Pandas</a:t>
            </a:r>
            <a:r>
              <a:rPr lang="it-IT" i="1" dirty="0"/>
              <a:t>, </a:t>
            </a:r>
            <a:r>
              <a:rPr lang="it-IT" i="1" dirty="0" err="1"/>
              <a:t>Scikit-learn</a:t>
            </a:r>
            <a:r>
              <a:rPr lang="it-IT" i="1" dirty="0"/>
              <a:t>, </a:t>
            </a:r>
            <a:r>
              <a:rPr lang="it-IT" i="1" dirty="0" err="1"/>
              <a:t>Matplotlib</a:t>
            </a:r>
            <a:r>
              <a:rPr lang="it-IT" i="1" dirty="0"/>
              <a:t>, </a:t>
            </a:r>
            <a:r>
              <a:rPr lang="it-IT" i="1" dirty="0" err="1"/>
              <a:t>Seaborn</a:t>
            </a:r>
            <a:endParaRPr lang="it-IT" i="1" dirty="0"/>
          </a:p>
          <a:p>
            <a:r>
              <a:rPr lang="it-IT" dirty="0"/>
              <a:t>Libreria </a:t>
            </a:r>
            <a:r>
              <a:rPr lang="it-IT" i="1" dirty="0" err="1"/>
              <a:t>Shapely</a:t>
            </a:r>
            <a:r>
              <a:rPr lang="it-IT" dirty="0"/>
              <a:t>, utile per le forme geometriche in uno spazio euclideo.</a:t>
            </a:r>
          </a:p>
          <a:p>
            <a:r>
              <a:rPr lang="it-IT" dirty="0"/>
              <a:t>Pacchetto </a:t>
            </a:r>
            <a:r>
              <a:rPr lang="it-IT" i="1" dirty="0" err="1"/>
              <a:t>GeoSampling</a:t>
            </a:r>
            <a:r>
              <a:rPr lang="it-IT" dirty="0"/>
              <a:t> caricato su GitHub: </a:t>
            </a:r>
            <a:r>
              <a:rPr lang="it-IT" dirty="0">
                <a:hlinkClick r:id="rId2"/>
              </a:rPr>
              <a:t>link</a:t>
            </a:r>
            <a:r>
              <a:rPr lang="it-IT" dirty="0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D13924-7FD7-4994-B0B1-0405D0F6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E6AF28-EBB8-49D1-B8E4-A46EF12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7DAFC5-49A1-4F2E-8EDA-829A93D5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8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B538-321D-47A5-A5E5-BF0ACBF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Figura di esempio</a:t>
            </a:r>
          </a:p>
        </p:txBody>
      </p:sp>
      <p:pic>
        <p:nvPicPr>
          <p:cNvPr id="9" name="Segnaposto contenuto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0AF6145E-1B05-403B-A022-CF1CEAFBB9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60" y="2121864"/>
            <a:ext cx="4965079" cy="3352381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552F0D-F734-49DF-ACF7-DB43584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4FE93D-D33A-4814-9DFF-75AB85C2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1613E5-E204-4ED8-A87E-02874D1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D9FC4CF-9EB4-4CE7-974D-F24430A14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codice è stato sviluppato basandosi su una figura di esempio (fornita </a:t>
            </a:r>
            <a:r>
              <a:rPr lang="it-IT" i="1" dirty="0"/>
              <a:t>prima</a:t>
            </a:r>
            <a:r>
              <a:rPr lang="it-IT" dirty="0"/>
              <a:t> del dataset completo).</a:t>
            </a:r>
          </a:p>
          <a:p>
            <a:r>
              <a:rPr lang="it-IT" dirty="0"/>
              <a:t>N = 70 punti, figura convessa</a:t>
            </a:r>
          </a:p>
          <a:p>
            <a:r>
              <a:rPr lang="it-IT" dirty="0"/>
              <a:t>Molti punti sono superflui</a:t>
            </a:r>
          </a:p>
          <a:p>
            <a:r>
              <a:rPr lang="it-IT" dirty="0"/>
              <a:t>Diversi gruppi di punti a densità elevata, separati da punti relativamente isolati.</a:t>
            </a:r>
          </a:p>
        </p:txBody>
      </p:sp>
    </p:spTree>
    <p:extLst>
      <p:ext uri="{BB962C8B-B14F-4D97-AF65-F5344CB8AC3E}">
        <p14:creationId xmlns:p14="http://schemas.microsoft.com/office/powerpoint/2010/main" val="43655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3F7FFC-CF4C-496E-9066-F9E494C4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0F7047-B7C7-4F3C-BED7-B8E1E745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45957E-1B7A-42BC-B395-E3E9CBF9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6BCF39A2-77B9-4867-9436-5B74F55FEAF1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453266"/>
            <a:ext cx="11558587" cy="5370443"/>
          </a:xfrm>
        </p:spPr>
      </p:pic>
    </p:spTree>
    <p:extLst>
      <p:ext uri="{BB962C8B-B14F-4D97-AF65-F5344CB8AC3E}">
        <p14:creationId xmlns:p14="http://schemas.microsoft.com/office/powerpoint/2010/main" val="307832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3A20F-41D7-4210-A0F9-3CDA943F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funzione di Sampling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234C9DC-11E6-4739-A4FF-FA2ADF354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672"/>
            <a:ext cx="10515600" cy="186673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3F025-88AB-49D3-8120-65D3D7C3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F73A1-60D0-4BA8-A4A6-9FA40A1C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4B093F-7F0E-43A5-B463-63163464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13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A026BA6-67DF-41EC-A74D-ECA2344013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989386"/>
            <a:ext cx="10515600" cy="2122258"/>
          </a:xfrm>
        </p:spPr>
        <p:txBody>
          <a:bodyPr/>
          <a:lstStyle/>
          <a:p>
            <a:r>
              <a:rPr lang="it-IT" dirty="0"/>
              <a:t>Parametro fondamentale: </a:t>
            </a:r>
            <a:r>
              <a:rPr lang="it-IT" b="1" dirty="0"/>
              <a:t>dettaglio </a:t>
            </a:r>
            <a:r>
              <a:rPr lang="it-IT" dirty="0"/>
              <a:t>(metri) </a:t>
            </a:r>
            <a:r>
              <a:rPr lang="it-IT" dirty="0">
                <a:sym typeface="Wingdings" panose="05000000000000000000" pitchFamily="2" charset="2"/>
              </a:rPr>
              <a:t> a questa distanza, i due punti sono da considerare come lo stesso punto.</a:t>
            </a:r>
            <a:endParaRPr lang="it-IT" dirty="0"/>
          </a:p>
          <a:p>
            <a:r>
              <a:rPr lang="it-IT" dirty="0"/>
              <a:t>Procedimento per </a:t>
            </a:r>
            <a:r>
              <a:rPr lang="it-IT" b="1" dirty="0"/>
              <a:t>fasi </a:t>
            </a:r>
            <a:r>
              <a:rPr lang="it-IT" dirty="0"/>
              <a:t>(descritte di seguito)</a:t>
            </a:r>
          </a:p>
          <a:p>
            <a:r>
              <a:rPr lang="it-IT" dirty="0"/>
              <a:t>La fase viene saltata se il poligono risultante ha meno di </a:t>
            </a:r>
            <a:r>
              <a:rPr lang="it-IT" b="1" dirty="0" err="1"/>
              <a:t>minPoints</a:t>
            </a:r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5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68DFA-CF08-4965-8D02-A9FFAE24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Elenco delle fasi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80FD63-136A-42A5-BC59-D4EBB6E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178"/>
            <a:ext cx="10515600" cy="3243525"/>
          </a:xfrm>
        </p:spPr>
        <p:txBody>
          <a:bodyPr/>
          <a:lstStyle/>
          <a:p>
            <a:r>
              <a:rPr lang="it-IT" dirty="0"/>
              <a:t>Metodo dei punti sovrapposti</a:t>
            </a:r>
          </a:p>
          <a:p>
            <a:r>
              <a:rPr lang="it-IT" dirty="0"/>
              <a:t>FACOLTATIVO: metodo del clustering</a:t>
            </a:r>
          </a:p>
          <a:p>
            <a:r>
              <a:rPr lang="it-IT" dirty="0"/>
              <a:t>Metodo della media</a:t>
            </a:r>
          </a:p>
          <a:p>
            <a:r>
              <a:rPr lang="it-IT" dirty="0"/>
              <a:t>Metodo del buffer</a:t>
            </a:r>
          </a:p>
          <a:p>
            <a:r>
              <a:rPr lang="it-IT" dirty="0"/>
              <a:t>Metodo della lunghezza</a:t>
            </a:r>
          </a:p>
          <a:p>
            <a:r>
              <a:rPr lang="it-IT" dirty="0"/>
              <a:t>Seconda applicazione del metodo del buffer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32FC83-D980-48DB-BE3A-C6CAF960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3B14-2BDA-4667-80B7-679F1F5F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8DD58E-A720-4ABF-8F34-312BD1EF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84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543FC-7ACE-447C-8283-E5AC0D12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Condizioni applicate a ogni fase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F9DBB6-3E05-46B3-9891-53C0A6C2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10" y="1882066"/>
            <a:ext cx="10515600" cy="3737499"/>
          </a:xfrm>
        </p:spPr>
        <p:txBody>
          <a:bodyPr>
            <a:normAutofit/>
          </a:bodyPr>
          <a:lstStyle/>
          <a:p>
            <a:r>
              <a:rPr lang="it-IT" dirty="0"/>
              <a:t>Le fasi iterano su tutti i punti considerandoli a gruppi di 2 o 3.</a:t>
            </a:r>
          </a:p>
          <a:p>
            <a:r>
              <a:rPr lang="it-IT" dirty="0"/>
              <a:t>Rimozione </a:t>
            </a:r>
            <a:r>
              <a:rPr lang="it-IT" b="1" dirty="0"/>
              <a:t>in-place</a:t>
            </a:r>
            <a:r>
              <a:rPr lang="it-IT" dirty="0"/>
              <a:t>: i punti vengono tolti durante il ciclo</a:t>
            </a:r>
          </a:p>
          <a:p>
            <a:pPr lvl="1"/>
            <a:r>
              <a:rPr lang="it-IT" dirty="0"/>
              <a:t>Punti A, B, C.</a:t>
            </a:r>
          </a:p>
          <a:p>
            <a:pPr lvl="1"/>
            <a:r>
              <a:rPr lang="it-IT" dirty="0"/>
              <a:t>All’iterazione 1: considero i punti A, B e rimuovo B</a:t>
            </a:r>
          </a:p>
          <a:p>
            <a:pPr lvl="1"/>
            <a:r>
              <a:rPr lang="it-IT" dirty="0"/>
              <a:t>All’iterazione 2: considero i punti A, C.</a:t>
            </a:r>
          </a:p>
          <a:p>
            <a:r>
              <a:rPr lang="it-IT" b="1" dirty="0"/>
              <a:t>Condizioni periodiche</a:t>
            </a:r>
          </a:p>
          <a:p>
            <a:pPr lvl="1"/>
            <a:r>
              <a:rPr lang="it-IT" dirty="0"/>
              <a:t>Ordinamento invariante per </a:t>
            </a:r>
            <a:r>
              <a:rPr lang="it-IT" b="1" dirty="0"/>
              <a:t>permutazioni cicliche (</a:t>
            </a:r>
            <a:r>
              <a:rPr lang="it-IT" dirty="0"/>
              <a:t>ABCD </a:t>
            </a:r>
            <a:r>
              <a:rPr lang="it-IT" dirty="0">
                <a:sym typeface="Wingdings" panose="05000000000000000000" pitchFamily="2" charset="2"/>
              </a:rPr>
              <a:t> BCDA</a:t>
            </a:r>
            <a:r>
              <a:rPr lang="it-IT" b="1" dirty="0">
                <a:sym typeface="Wingdings" panose="05000000000000000000" pitchFamily="2" charset="2"/>
              </a:rPr>
              <a:t>)</a:t>
            </a:r>
            <a:endParaRPr lang="it-IT" dirty="0"/>
          </a:p>
          <a:p>
            <a:pPr lvl="1"/>
            <a:r>
              <a:rPr lang="it-IT" dirty="0"/>
              <a:t>Non dare un ruolo privilegiato al primo e all’ultimo punto del dataset.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D9A7A-D1EA-4E98-8F0D-7257D3EC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8D6CF5-325F-4EAD-8752-4E92CBFD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B5984E-CD20-4419-8085-D9CB9A55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8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63C2C-F344-4559-BE72-D82CE0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dei punti sovrapposti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9B20EB-60AA-4250-B898-1CE9889B1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Ciclo su tutti i punti a due a due</a:t>
            </a:r>
          </a:p>
          <a:p>
            <a:r>
              <a:rPr lang="it-IT" dirty="0"/>
              <a:t>Eliminazione del secondo punto se è sovrapposto al primo (entro 4 cifre decimali)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029D56-A9C4-4279-8D52-7845032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8C29F-C6FF-4157-94EF-A5375DCB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F05D7-A53B-4D64-AD1C-1DF3B89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pPr/>
              <a:t>16</a:t>
            </a:fld>
            <a:endParaRPr lang="it-IT"/>
          </a:p>
        </p:txBody>
      </p:sp>
      <p:pic>
        <p:nvPicPr>
          <p:cNvPr id="10" name="Segnaposto contenuto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50B0A43D-2EAF-4153-A392-A8E29248040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1" y="3108325"/>
            <a:ext cx="4352041" cy="2938463"/>
          </a:xfrm>
        </p:spPr>
      </p:pic>
      <p:pic>
        <p:nvPicPr>
          <p:cNvPr id="12" name="Segnaposto contenuto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AC441688-C5A5-4515-BECB-15C873577A39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48" y="3108325"/>
            <a:ext cx="4352041" cy="2938463"/>
          </a:xfrm>
        </p:spPr>
      </p:pic>
    </p:spTree>
    <p:extLst>
      <p:ext uri="{BB962C8B-B14F-4D97-AF65-F5344CB8AC3E}">
        <p14:creationId xmlns:p14="http://schemas.microsoft.com/office/powerpoint/2010/main" val="315192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D7A6F-8E07-4498-BCFD-668741B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del clustering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A487D-9437-4CC8-B89E-D7DAA139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4012" cy="132556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Cluster di punti, i punti appartenenti allo stesso cluster vengono sintetizzati nel punto più vicino al </a:t>
            </a:r>
            <a:r>
              <a:rPr lang="it-IT" dirty="0" err="1"/>
              <a:t>centroide</a:t>
            </a:r>
            <a:r>
              <a:rPr lang="it-IT" dirty="0"/>
              <a:t>.</a:t>
            </a:r>
          </a:p>
          <a:p>
            <a:r>
              <a:rPr lang="it-IT" dirty="0"/>
              <a:t>Algoritmo: </a:t>
            </a:r>
            <a:r>
              <a:rPr lang="it-IT" b="1" dirty="0"/>
              <a:t>DBSCAN, </a:t>
            </a:r>
            <a:r>
              <a:rPr lang="it-IT" dirty="0"/>
              <a:t>con parametri </a:t>
            </a:r>
            <a:r>
              <a:rPr lang="it-IT" dirty="0" err="1"/>
              <a:t>minPoints</a:t>
            </a:r>
            <a:r>
              <a:rPr lang="it-IT" dirty="0"/>
              <a:t> = 2 ed </a:t>
            </a:r>
            <a:r>
              <a:rPr lang="it-IT" b="1" dirty="0" err="1"/>
              <a:t>eps</a:t>
            </a:r>
            <a:r>
              <a:rPr lang="it-IT" dirty="0"/>
              <a:t> = </a:t>
            </a:r>
            <a:r>
              <a:rPr lang="it-IT" i="1" dirty="0" err="1"/>
              <a:t>detail</a:t>
            </a:r>
            <a:r>
              <a:rPr lang="it-IT" dirty="0"/>
              <a:t> * </a:t>
            </a:r>
            <a:r>
              <a:rPr lang="it-IT" i="1" dirty="0" err="1"/>
              <a:t>par_clustering</a:t>
            </a:r>
            <a:endParaRPr lang="it-IT" i="1" dirty="0"/>
          </a:p>
          <a:p>
            <a:r>
              <a:rPr lang="it-IT" dirty="0"/>
              <a:t>+ Algoritmo personale (zoom): non spiegato (risultati identici al DBSCAN)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93D3F-1A13-4F48-8F27-63A7B415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B6CD2-8D7F-4D99-B164-2B2A6267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609F5C-74A2-4B2C-A3A7-829F20A3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17</a:t>
            </a:fld>
            <a:endParaRPr lang="it-IT"/>
          </a:p>
        </p:txBody>
      </p:sp>
      <p:pic>
        <p:nvPicPr>
          <p:cNvPr id="16" name="Segnaposto contenuto 15" descr="Immagine che contiene mappa&#10;&#10;Descrizione generata automaticamente">
            <a:extLst>
              <a:ext uri="{FF2B5EF4-FFF2-40B4-BE49-F238E27FC236}">
                <a16:creationId xmlns:a16="http://schemas.microsoft.com/office/drawing/2014/main" id="{348AFC0F-AF97-4062-AC46-E142B0780AD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1" y="3179743"/>
            <a:ext cx="4246267" cy="2867045"/>
          </a:xfr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7BE88368-A0B2-4AD5-93EB-4272606CB47F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49" y="3179742"/>
            <a:ext cx="4246268" cy="2867046"/>
          </a:xfrm>
        </p:spPr>
      </p:pic>
    </p:spTree>
    <p:extLst>
      <p:ext uri="{BB962C8B-B14F-4D97-AF65-F5344CB8AC3E}">
        <p14:creationId xmlns:p14="http://schemas.microsoft.com/office/powerpoint/2010/main" val="15087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1A181-F2A3-440B-9627-622B97E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della media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9FBBF-D5AF-476D-87AF-EB3C050716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Ciclo su tutti i punti a tre a tre</a:t>
            </a:r>
          </a:p>
          <a:p>
            <a:r>
              <a:rPr lang="it-IT" dirty="0"/>
              <a:t>Eliminazione del secondo punto se è la media degli altri due (entro 4 cifre decimali)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5E3B93-C9D1-4532-8B97-279561BA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17933-15C7-4573-96A4-88D4C4CC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1ABFAA-C48A-48A9-8129-7336E79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18</a:t>
            </a:fld>
            <a:endParaRPr lang="it-IT"/>
          </a:p>
        </p:txBody>
      </p:sp>
      <p:pic>
        <p:nvPicPr>
          <p:cNvPr id="10" name="Segnaposto contenuto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1D102B97-A0C4-4E99-9F89-94FF92B560E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1" y="3108325"/>
            <a:ext cx="4352041" cy="2938463"/>
          </a:xfrm>
        </p:spPr>
      </p:pic>
      <p:pic>
        <p:nvPicPr>
          <p:cNvPr id="12" name="Segnaposto contenuto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DAF61683-E652-4DCD-826F-F10B9A1E24B0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48" y="3108325"/>
            <a:ext cx="4352041" cy="2938463"/>
          </a:xfrm>
        </p:spPr>
      </p:pic>
    </p:spTree>
    <p:extLst>
      <p:ext uri="{BB962C8B-B14F-4D97-AF65-F5344CB8AC3E}">
        <p14:creationId xmlns:p14="http://schemas.microsoft.com/office/powerpoint/2010/main" val="29263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9A194-D239-4970-9B4D-57C6488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del buffer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7DB93-CD8C-4073-B6DF-C2FCD43C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04939"/>
            <a:ext cx="10514012" cy="108591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Ciclo su tutti i punti, considerati a tre a tre</a:t>
            </a:r>
          </a:p>
          <a:p>
            <a:r>
              <a:rPr lang="it-IT" dirty="0"/>
              <a:t>Rimozione del secondo punto se è nel buffer degli altri due </a:t>
            </a:r>
          </a:p>
          <a:p>
            <a:r>
              <a:rPr lang="it-IT" dirty="0"/>
              <a:t>Raggio del buffer dipendente dal dettaglio: </a:t>
            </a:r>
            <a:r>
              <a:rPr lang="it-IT" i="1" dirty="0" err="1"/>
              <a:t>detail</a:t>
            </a:r>
            <a:r>
              <a:rPr lang="it-IT" i="1" dirty="0"/>
              <a:t> * </a:t>
            </a:r>
            <a:r>
              <a:rPr lang="it-IT" i="1" dirty="0" err="1"/>
              <a:t>par_buffer</a:t>
            </a:r>
            <a:endParaRPr lang="it-IT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BBBFA1-D659-494F-AB72-015F5200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54FA93-B13E-4D8F-9D60-26B2D07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9CF857-06F0-4851-A219-6E9B785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19</a:t>
            </a:fld>
            <a:endParaRPr lang="it-IT"/>
          </a:p>
        </p:txBody>
      </p:sp>
      <p:pic>
        <p:nvPicPr>
          <p:cNvPr id="10" name="Segnaposto contenuto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50AF4496-61C1-45E0-9239-4223C50BFAB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1" y="3108325"/>
            <a:ext cx="4352041" cy="2938463"/>
          </a:xfr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09CE2AA-897B-48EA-827F-1E8734A0D0B6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48" y="3108325"/>
            <a:ext cx="4352041" cy="2938463"/>
          </a:xfrm>
        </p:spPr>
      </p:pic>
    </p:spTree>
    <p:extLst>
      <p:ext uri="{BB962C8B-B14F-4D97-AF65-F5344CB8AC3E}">
        <p14:creationId xmlns:p14="http://schemas.microsoft.com/office/powerpoint/2010/main" val="179715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87B5A-1EB4-4CFC-9150-D2ABA849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3FDE69-A10E-4B0A-9B53-E7A2EF2F9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Impianti industriali</a:t>
            </a:r>
          </a:p>
          <a:p>
            <a:r>
              <a:rPr lang="it-IT" dirty="0"/>
              <a:t>Migliaia di poligoni, centinaia di migliaia di punti</a:t>
            </a:r>
          </a:p>
          <a:p>
            <a:r>
              <a:rPr lang="it-IT" dirty="0"/>
              <a:t>Tanto tempo per elaborare le varie forme</a:t>
            </a:r>
          </a:p>
          <a:p>
            <a:r>
              <a:rPr lang="it-IT" b="1" dirty="0"/>
              <a:t>PROBLEMA</a:t>
            </a:r>
            <a:r>
              <a:rPr lang="it-IT" dirty="0"/>
              <a:t>: semplificazione!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La tesi è in collaborazione con Accenture, che ha fornito i dati.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EF447B-2698-4A7E-9227-8D0A5109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5EE530-290E-4544-A115-855E78DC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8D58E8-697F-4FB5-9CC2-10880676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 descr="Accenture | Italia | Let There Be Change">
            <a:extLst>
              <a:ext uri="{FF2B5EF4-FFF2-40B4-BE49-F238E27FC236}">
                <a16:creationId xmlns:a16="http://schemas.microsoft.com/office/drawing/2014/main" id="{A88A630D-6ED2-494B-BC75-64A3F04167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92" y="2097366"/>
            <a:ext cx="3181350" cy="349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9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0EE38-058B-404A-B3DA-F44E8A56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080"/>
            <a:ext cx="10515600" cy="1325563"/>
          </a:xfrm>
        </p:spPr>
        <p:txBody>
          <a:bodyPr/>
          <a:lstStyle/>
          <a:p>
            <a:r>
              <a:rPr lang="it-IT" dirty="0"/>
              <a:t>Buffer di raggio </a:t>
            </a:r>
            <a:r>
              <a:rPr lang="it-IT" i="1" dirty="0"/>
              <a:t>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EC2F4-FE65-4440-94A2-757D67FD7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546" y="2263806"/>
            <a:ext cx="5181600" cy="3027285"/>
          </a:xfrm>
        </p:spPr>
        <p:txBody>
          <a:bodyPr/>
          <a:lstStyle/>
          <a:p>
            <a:r>
              <a:rPr lang="it-IT" dirty="0"/>
              <a:t>Buffer: «guaina» attorno al segmento AB</a:t>
            </a:r>
          </a:p>
          <a:p>
            <a:r>
              <a:rPr lang="it-IT" dirty="0" err="1"/>
              <a:t>AB</a:t>
            </a:r>
            <a:r>
              <a:rPr lang="it-IT" sz="2400" dirty="0" err="1"/>
              <a:t>left</a:t>
            </a:r>
            <a:r>
              <a:rPr lang="it-IT" dirty="0"/>
              <a:t> e </a:t>
            </a:r>
            <a:r>
              <a:rPr lang="it-IT" dirty="0" err="1"/>
              <a:t>AB</a:t>
            </a:r>
            <a:r>
              <a:rPr lang="it-IT" sz="2400" dirty="0" err="1"/>
              <a:t>right</a:t>
            </a:r>
            <a:r>
              <a:rPr lang="it-IT" dirty="0"/>
              <a:t> sono distanti r dal segmento</a:t>
            </a:r>
          </a:p>
          <a:p>
            <a:r>
              <a:rPr lang="it-IT" dirty="0"/>
              <a:t>Semicerchi di raggio r: </a:t>
            </a:r>
            <a:r>
              <a:rPr lang="it-IT" dirty="0" err="1"/>
              <a:t>A</a:t>
            </a:r>
            <a:r>
              <a:rPr lang="it-IT" sz="2400" dirty="0" err="1"/>
              <a:t>arc</a:t>
            </a:r>
            <a:r>
              <a:rPr lang="it-IT" dirty="0"/>
              <a:t> e </a:t>
            </a:r>
            <a:r>
              <a:rPr lang="it-IT" dirty="0" err="1"/>
              <a:t>B</a:t>
            </a:r>
            <a:r>
              <a:rPr lang="it-IT" sz="2400" dirty="0" err="1"/>
              <a:t>arc</a:t>
            </a:r>
            <a:r>
              <a:rPr lang="it-IT" sz="2400" dirty="0"/>
              <a:t>.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E963164-5B6D-4B58-A2B0-D06246D0F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6611"/>
            <a:ext cx="5181600" cy="1909365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6F8C18-5FAC-4EC4-B936-9D047BDC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394800-3ECD-40BC-8BC6-AD25644D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782DB6-A2E2-429D-8886-4D4BFFEE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12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B0A88-4B89-4D5F-87F3-19F70F5D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della lunghezza dei segmenti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1CE6E-A447-435B-A61D-46B43E38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4012" cy="132556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Ciclo su tutti i punti, considerati a coppie</a:t>
            </a:r>
          </a:p>
          <a:p>
            <a:r>
              <a:rPr lang="it-IT" dirty="0"/>
              <a:t>Rimuovo il secondo punto se il segmento che forma con il precedente è minore di una lunghezza minima</a:t>
            </a:r>
          </a:p>
          <a:p>
            <a:r>
              <a:rPr lang="it-IT" dirty="0"/>
              <a:t>Lunghezza minima dipendente dal dettaglio: </a:t>
            </a:r>
            <a:r>
              <a:rPr lang="it-IT" i="1" dirty="0" err="1"/>
              <a:t>detail</a:t>
            </a:r>
            <a:r>
              <a:rPr lang="it-IT" i="1" dirty="0"/>
              <a:t> * </a:t>
            </a:r>
            <a:r>
              <a:rPr lang="it-IT" i="1" dirty="0" err="1"/>
              <a:t>par_length</a:t>
            </a:r>
            <a:endParaRPr lang="it-IT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C7DBB-06B5-47B1-B68F-C3EC03CC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62899-23B6-4B11-BE55-7E694846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24AB38-F027-4D17-805E-FDEAA57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21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7F574D16-4188-434A-84E6-9004CB077C0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1" y="3108325"/>
            <a:ext cx="4352041" cy="2938463"/>
          </a:xfr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58299AC4-D2E2-4109-A0A0-CF60480DE504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48" y="3108325"/>
            <a:ext cx="4352041" cy="2938463"/>
          </a:xfrm>
        </p:spPr>
      </p:pic>
    </p:spTree>
    <p:extLst>
      <p:ext uri="{BB962C8B-B14F-4D97-AF65-F5344CB8AC3E}">
        <p14:creationId xmlns:p14="http://schemas.microsoft.com/office/powerpoint/2010/main" val="268723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FBCC9-73BC-41A4-BDDB-22DC1E1D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Rimozione </a:t>
            </a:r>
            <a:r>
              <a:rPr lang="it-IT" i="1" dirty="0" err="1"/>
              <a:t>finelength</a:t>
            </a:r>
            <a:endParaRPr lang="it-IT" i="1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FDAF3A9D-CD6F-483B-97F1-582B11BE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69" y="1825625"/>
            <a:ext cx="4168062" cy="202882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801A32-E7C8-45ED-9985-9F33560C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FD1D71-94EE-4FAB-897D-93783EFD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4D6B87-082A-44B8-94E2-18BF11DF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71B8128-6364-49BE-8DC5-81984563E2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9193" y="4277773"/>
            <a:ext cx="11194741" cy="1652511"/>
          </a:xfrm>
        </p:spPr>
        <p:txBody>
          <a:bodyPr>
            <a:normAutofit/>
          </a:bodyPr>
          <a:lstStyle/>
          <a:p>
            <a:r>
              <a:rPr lang="it-IT" dirty="0"/>
              <a:t>Considero i punti a tre a tre (A, B, C) e controllo la lunghezza di BC prima di rimuovere B: se BC è oltre la lunghezza minima, non elimino B.</a:t>
            </a:r>
          </a:p>
          <a:p>
            <a:r>
              <a:rPr lang="it-IT" dirty="0"/>
              <a:t>Utile per non rimuovere piccoli segmenti che contribuiscono alla forma</a:t>
            </a:r>
          </a:p>
        </p:txBody>
      </p:sp>
    </p:spTree>
    <p:extLst>
      <p:ext uri="{BB962C8B-B14F-4D97-AF65-F5344CB8AC3E}">
        <p14:creationId xmlns:p14="http://schemas.microsoft.com/office/powerpoint/2010/main" val="2339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314EE-ED90-4413-8109-0E661D89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Rimozione grezza vs. </a:t>
            </a:r>
            <a:r>
              <a:rPr lang="it-IT" i="1" dirty="0" err="1"/>
              <a:t>finelength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BABF07-2A2B-413D-869B-4F52F4F9F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RIMOZIONE GREZZA</a:t>
            </a:r>
          </a:p>
        </p:txBody>
      </p:sp>
      <p:pic>
        <p:nvPicPr>
          <p:cNvPr id="11" name="Segnaposto contenuto 10" descr="Immagine che contiene testo, arredamento, letto, tavolo&#10;&#10;Descrizione generata automaticamente">
            <a:extLst>
              <a:ext uri="{FF2B5EF4-FFF2-40B4-BE49-F238E27FC236}">
                <a16:creationId xmlns:a16="http://schemas.microsoft.com/office/drawing/2014/main" id="{823C5C9F-6A7E-4D8E-803A-6A43D2CB4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2" y="2671178"/>
            <a:ext cx="4965079" cy="3352381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EE5E251-3AEC-4580-B484-ECA308CC3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i="1" dirty="0"/>
              <a:t>FINELENGTH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A570FC10-FEE9-40A5-A3D4-20FF1D1CB7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54" y="2671178"/>
            <a:ext cx="4965079" cy="3352381"/>
          </a:xfr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14E8CD-E1F7-44CD-8987-00018B14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440CE4-58A8-41AB-BD09-D3FB78B2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7BB313-AB17-40C5-A000-81A874CA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6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29C99-2F88-4441-8500-3A8000D9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 finale</a:t>
            </a:r>
          </a:p>
        </p:txBody>
      </p:sp>
      <p:pic>
        <p:nvPicPr>
          <p:cNvPr id="9" name="Segnaposto contenuto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351884F4-48F6-4A50-9D13-1278BC3E05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2142677"/>
            <a:ext cx="5235264" cy="3534808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04BFA40-BDB6-4AD1-8992-34FD356DD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60" y="2142677"/>
            <a:ext cx="5235264" cy="3534808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39F5F1-89D8-4061-B763-1FA57E6A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9BEAF9-0303-487F-ADF4-4D6F4F6B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F2038-6CC4-4742-8FE6-2168FC95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6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A1C14-DFC3-4F70-AC9A-D94DD971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 dettaglio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F0087-B582-4415-8BF1-D83082C15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38689"/>
            <a:ext cx="5181600" cy="3793940"/>
          </a:xfrm>
        </p:spPr>
        <p:txBody>
          <a:bodyPr>
            <a:normAutofit/>
          </a:bodyPr>
          <a:lstStyle/>
          <a:p>
            <a:r>
              <a:rPr lang="it-IT" dirty="0"/>
              <a:t>Il dettaglio dipende da una </a:t>
            </a:r>
            <a:r>
              <a:rPr lang="it-IT" b="1" dirty="0"/>
              <a:t>statistica delle lunghezze dei segmenti</a:t>
            </a:r>
            <a:r>
              <a:rPr lang="it-IT" dirty="0"/>
              <a:t>.</a:t>
            </a:r>
          </a:p>
          <a:p>
            <a:r>
              <a:rPr lang="it-IT" dirty="0"/>
              <a:t>Statistica: </a:t>
            </a:r>
            <a:r>
              <a:rPr lang="it-IT" b="1" dirty="0"/>
              <a:t>quantile (</a:t>
            </a:r>
            <a:r>
              <a:rPr lang="it-IT" i="1" dirty="0"/>
              <a:t>q</a:t>
            </a:r>
            <a:r>
              <a:rPr lang="it-IT" dirty="0"/>
              <a:t> tra 0 e 1)</a:t>
            </a:r>
          </a:p>
          <a:p>
            <a:r>
              <a:rPr lang="it-IT" i="1" dirty="0"/>
              <a:t>ES: </a:t>
            </a:r>
            <a:r>
              <a:rPr lang="it-IT" b="1" i="1" dirty="0"/>
              <a:t>q = 0.15 </a:t>
            </a:r>
            <a:r>
              <a:rPr lang="it-IT" dirty="0"/>
              <a:t>è il terzo </a:t>
            </a:r>
            <a:r>
              <a:rPr lang="it-IT" dirty="0" err="1"/>
              <a:t>ventile</a:t>
            </a:r>
            <a:r>
              <a:rPr lang="it-IT" dirty="0"/>
              <a:t>.</a:t>
            </a:r>
          </a:p>
          <a:p>
            <a:r>
              <a:rPr lang="it-IT" dirty="0"/>
              <a:t>NOTA: esempi con </a:t>
            </a:r>
            <a:r>
              <a:rPr lang="it-IT" i="1" dirty="0"/>
              <a:t>q = 0.6 </a:t>
            </a:r>
            <a:r>
              <a:rPr lang="it-IT" dirty="0"/>
              <a:t>per la figura di esempio (</a:t>
            </a:r>
            <a:r>
              <a:rPr lang="it-IT" dirty="0" err="1"/>
              <a:t>detail</a:t>
            </a:r>
            <a:r>
              <a:rPr lang="it-IT" dirty="0"/>
              <a:t> = 20m)</a:t>
            </a:r>
            <a:endParaRPr lang="it-IT" i="1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D9F951A-B968-4433-8370-EF4ADF9B4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128BD6-D081-48CF-9C7E-5E26C9DA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61D360-4C4B-472C-9AF3-62D9593C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AE3DDE-E149-439D-A56B-385AFF5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895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EBF84-9119-42F5-9EE6-733E77C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Metriche sviluppate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577A9C-2BE9-4BA2-8F9D-66FE6A31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750"/>
            <a:ext cx="10515600" cy="3854450"/>
          </a:xfrm>
        </p:spPr>
        <p:txBody>
          <a:bodyPr/>
          <a:lstStyle/>
          <a:p>
            <a:r>
              <a:rPr lang="it-IT" dirty="0"/>
              <a:t>Sono state sviluppate delle metriche ad-hoc per valutare la bontà del sampling.</a:t>
            </a:r>
          </a:p>
          <a:p>
            <a:r>
              <a:rPr lang="it-IT" b="1" i="1" dirty="0"/>
              <a:t>Assunzione</a:t>
            </a:r>
            <a:r>
              <a:rPr lang="it-IT" dirty="0"/>
              <a:t>: la figura semplificata ha </a:t>
            </a:r>
            <a:r>
              <a:rPr lang="it-IT" b="1" dirty="0"/>
              <a:t>meno punti </a:t>
            </a:r>
            <a:r>
              <a:rPr lang="it-IT" dirty="0"/>
              <a:t>della figura originale.</a:t>
            </a:r>
          </a:p>
          <a:p>
            <a:r>
              <a:rPr lang="it-IT" b="1" i="1" dirty="0"/>
              <a:t>Assunzione</a:t>
            </a:r>
            <a:r>
              <a:rPr lang="it-IT" dirty="0"/>
              <a:t>: tutti i punti della figura semplificata sono presenti nella figura originale (e hanno lo stesso indice).</a:t>
            </a:r>
          </a:p>
          <a:p>
            <a:r>
              <a:rPr lang="it-IT" dirty="0"/>
              <a:t>Si costruiscono i poligoni formati dai punti di differenza (di seguito chiamati </a:t>
            </a:r>
            <a:r>
              <a:rPr lang="it-IT" i="1" dirty="0" err="1"/>
              <a:t>difference</a:t>
            </a:r>
            <a:r>
              <a:rPr lang="it-IT" i="1" dirty="0"/>
              <a:t> </a:t>
            </a:r>
            <a:r>
              <a:rPr lang="it-IT" i="1" dirty="0" err="1"/>
              <a:t>polygons</a:t>
            </a:r>
            <a:r>
              <a:rPr lang="it-IT" dirty="0"/>
              <a:t>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08BB2-C84A-41E7-8E64-27D89393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6D8C31-BA0A-422C-8697-253B72DF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FCEFC-5C01-4958-A4C8-4F66DCDA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4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EB9CDA-C8B5-4E2B-9B76-77F4DF2A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Difference</a:t>
            </a:r>
            <a:r>
              <a:rPr lang="it-IT" i="1" dirty="0"/>
              <a:t> </a:t>
            </a:r>
            <a:r>
              <a:rPr lang="it-IT" i="1" dirty="0" err="1"/>
              <a:t>polygons</a:t>
            </a:r>
            <a:endParaRPr lang="it-IT" i="1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345FB31-932E-493E-84D4-51B091A9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77" y="1825625"/>
            <a:ext cx="8528846" cy="43513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390D9-C301-4495-B95C-E21ADCA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9543F6-2256-4C6B-B694-0EC7CC3F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41E219-2E0E-45AF-8BC2-AF111883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04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FCE845-0EFC-4D12-BDC9-E83F8024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Metrica della differenza di area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D4A63-B361-433F-A85D-EE9A36A18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6651"/>
            <a:ext cx="5181600" cy="2660650"/>
          </a:xfrm>
        </p:spPr>
        <p:txBody>
          <a:bodyPr/>
          <a:lstStyle/>
          <a:p>
            <a:r>
              <a:rPr lang="it-IT" dirty="0"/>
              <a:t>Ad: area di un </a:t>
            </a:r>
            <a:r>
              <a:rPr lang="it-IT" i="1" dirty="0" err="1"/>
              <a:t>difference</a:t>
            </a:r>
            <a:r>
              <a:rPr lang="it-IT" i="1" dirty="0"/>
              <a:t> </a:t>
            </a:r>
            <a:r>
              <a:rPr lang="it-IT" i="1" dirty="0" err="1"/>
              <a:t>polygon</a:t>
            </a:r>
            <a:endParaRPr lang="it-IT" i="1" dirty="0"/>
          </a:p>
          <a:p>
            <a:r>
              <a:rPr lang="it-IT" dirty="0"/>
              <a:t>Somma delle aree Ad</a:t>
            </a:r>
          </a:p>
          <a:p>
            <a:r>
              <a:rPr lang="it-IT" dirty="0"/>
              <a:t>Metrica relativa: rispetto all’area originale del poligono.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3771EA1-58D2-4E07-8F11-3B4ADC7FEA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988" y="2547937"/>
            <a:ext cx="5167312" cy="1762125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92643C-88DC-424E-BD6E-23CDE4B7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78210-84B5-4FBC-AC0E-BCDFB05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229E35-5340-42C8-83D3-34A0EE73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39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E23AB-096C-4785-8ADE-CE64B98C3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Risultati dei test effettuati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5979A9-535F-4654-88ED-9A651C36F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DATASET CON POCHI POLIGONI A MOLTI PUNTI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C8963B-744E-4ECA-A4CF-2ED3A129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488B2-DF98-44A5-B567-A62A897F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CB78A6-EBDB-472B-8E0D-E3F8705B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2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05BA2-EF88-4117-AFB0-D3BED9E9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r>
              <a:rPr lang="it-IT" dirty="0"/>
              <a:t>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C4F653-0292-4EF2-96C7-04F464C9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e line </a:t>
            </a:r>
            <a:r>
              <a:rPr lang="it-IT" dirty="0" err="1"/>
              <a:t>simplification</a:t>
            </a:r>
            <a:endParaRPr lang="it-IT" dirty="0"/>
          </a:p>
          <a:p>
            <a:r>
              <a:rPr lang="it-IT" dirty="0"/>
              <a:t>Descrizione del codice</a:t>
            </a:r>
          </a:p>
          <a:p>
            <a:r>
              <a:rPr lang="it-IT" dirty="0"/>
              <a:t>Risultati dei test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100FC4-D116-454D-BF71-6B059935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EE081E-D0BB-4527-873A-C1125DF5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536AD-7BFC-4C3A-8E17-AC4DE82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60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6B433-F224-4591-B0F2-3B5AE47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9838A-7946-4BA4-8B16-4265DDEF4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fornito quando buona parte del codice era già stata sviluppata sulla figura di esempio</a:t>
            </a:r>
          </a:p>
          <a:p>
            <a:r>
              <a:rPr lang="it-IT" dirty="0"/>
              <a:t>Distribuzione dei poligoni molto spostata verso i poligoni a pochi punti.</a:t>
            </a:r>
          </a:p>
          <a:p>
            <a:r>
              <a:rPr lang="it-IT" dirty="0"/>
              <a:t>I poligoni hanno </a:t>
            </a:r>
            <a:r>
              <a:rPr lang="it-IT" b="1" dirty="0"/>
              <a:t>dimensioni diverse</a:t>
            </a:r>
            <a:r>
              <a:rPr lang="it-IT" dirty="0"/>
              <a:t> tra di loro.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F6C467B-D310-4420-83BF-48E2B43A7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3408" y="2762250"/>
            <a:ext cx="5104843" cy="1991519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5E6AC-8A19-4F10-BA0F-7293AC40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A5CBF8-0D13-4E5B-A4EA-E78AA58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BEE313-9FD5-4BDA-9A31-C6184257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776D2-3291-443F-A5B5-E827400C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punti nei poligoni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86965FF-2CE8-4EA2-BD53-4F3891D6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562100"/>
            <a:ext cx="8690289" cy="4691391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50B1E-7A37-41DB-9C05-96E02789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9E762-7F36-407C-856D-7263E4BA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5784DE-80D3-4160-8480-2BDEAF0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31</a:t>
            </a:fld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3620D8CF-EC6A-4686-98A7-8B66A26429C4}"/>
              </a:ext>
            </a:extLst>
          </p:cNvPr>
          <p:cNvSpPr/>
          <p:nvPr/>
        </p:nvSpPr>
        <p:spPr>
          <a:xfrm>
            <a:off x="10193733" y="5619565"/>
            <a:ext cx="479395" cy="4793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30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9B422-3928-465B-BD6F-C97A6C9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effettuati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45FCB90-33E2-4F13-9511-ED531A92B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215735" y="-1505712"/>
            <a:ext cx="3568073" cy="9960873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517FCD-2473-48AE-AA9F-F39AF15E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0667C0-7250-45D9-BACF-605B1495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63D2D8-D90F-42C0-AE7D-FDE25BEB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09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AF621-6F7B-4C34-9E45-BCB8C35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dei test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8D7FC9E-A789-4FF9-8422-6C973F0C2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41" y="1576389"/>
            <a:ext cx="8202177" cy="443388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621B71-AC54-437F-86F5-DF19AB94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63159-359E-4816-AF19-4453B70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34488D-D308-4252-9AC2-BCCF6C4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953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D0199-2384-4FEE-8A22-FF7BA501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11144250" cy="1325563"/>
          </a:xfrm>
        </p:spPr>
        <p:txBody>
          <a:bodyPr/>
          <a:lstStyle/>
          <a:p>
            <a:r>
              <a:rPr lang="it-IT" dirty="0"/>
              <a:t>Punti semplificati (parametri di default)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5B98EA5-5A33-44ED-9565-BA27D771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51" y="1459603"/>
            <a:ext cx="8636723" cy="468878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70A3C-966C-4DDF-B26C-DE271BB6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051C7-D1CF-42E6-8B8B-8423190B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10048-9DAA-470D-B885-7EC8A368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505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25070-22DE-4AC0-A5B0-48ACA1E4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Differenze di area (parametri default)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0C56C5B-BA94-42CD-BD71-59B3915B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5" y="1510109"/>
            <a:ext cx="8615730" cy="4666854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30CF8-6634-432D-A9AA-732E117B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03056B-FF7C-41ED-85EF-D7AC2874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132FF9-EFC7-43DC-9B3B-02093C1A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802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B27BE-6176-4097-B40F-55B3206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del parametro </a:t>
            </a:r>
            <a:r>
              <a:rPr lang="it-IT" i="1" dirty="0" err="1"/>
              <a:t>detail</a:t>
            </a:r>
            <a:endParaRPr lang="it-IT" i="1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35D5FDE-F543-45FA-A217-AF45DFCC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58" y="1874179"/>
            <a:ext cx="8558213" cy="4234891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458E3-DFB2-4797-B42B-4D5F272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1A652-2286-4F57-8AD4-2AFD2D69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2060B-64E2-4509-918B-89A12CC6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7D712AF-DEB9-4D34-955F-1950F8E929ED}"/>
              </a:ext>
            </a:extLst>
          </p:cNvPr>
          <p:cNvSpPr/>
          <p:nvPr/>
        </p:nvSpPr>
        <p:spPr>
          <a:xfrm>
            <a:off x="8610600" y="3826276"/>
            <a:ext cx="497889" cy="444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372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A2544-26B4-4B74-A5CC-A85007A8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degli altri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BA193C-E841-4F1C-A268-31977267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1" y="2086252"/>
            <a:ext cx="10676138" cy="2582169"/>
          </a:xfrm>
        </p:spPr>
        <p:txBody>
          <a:bodyPr/>
          <a:lstStyle/>
          <a:p>
            <a:r>
              <a:rPr lang="it-IT" b="1" i="1" dirty="0" err="1"/>
              <a:t>par_buffer</a:t>
            </a:r>
            <a:r>
              <a:rPr lang="it-IT" b="1" dirty="0"/>
              <a:t> e </a:t>
            </a:r>
            <a:r>
              <a:rPr lang="it-IT" b="1" i="1" dirty="0" err="1"/>
              <a:t>par_length</a:t>
            </a:r>
            <a:r>
              <a:rPr lang="it-IT" dirty="0"/>
              <a:t>: correzioni fini al funzionamento dell’algoritmo (</a:t>
            </a:r>
            <a:r>
              <a:rPr lang="it-IT" i="1" dirty="0" err="1"/>
              <a:t>par_buffer</a:t>
            </a:r>
            <a:r>
              <a:rPr lang="it-IT" dirty="0"/>
              <a:t> ha un effetto maggiore)</a:t>
            </a:r>
          </a:p>
          <a:p>
            <a:r>
              <a:rPr lang="it-IT" b="1" i="1" dirty="0" err="1"/>
              <a:t>finelength</a:t>
            </a:r>
            <a:r>
              <a:rPr lang="it-IT" dirty="0"/>
              <a:t>: maggiore conservazione dell’area.</a:t>
            </a:r>
          </a:p>
          <a:p>
            <a:r>
              <a:rPr lang="it-IT" dirty="0"/>
              <a:t>Applicare il clustering ha un piccolo effetto positivo.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111E9D-8188-4AA2-829A-334D1F1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C639E-E35D-42B6-AE59-0E8D823D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98478-4A11-4463-8843-E667D464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930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6AAF9-20EE-4C82-859B-AB8EAD746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6575A5-3F67-4B81-81EB-347A5D2DF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RISULTATI BUONI PER POLIGONI A MOLTI PUNTI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BF03F-21F6-49BA-BECF-656BC4A6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1EE21-DD1E-4CCA-A417-8AF3CCF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C42F58-B34B-494E-9895-01739CB8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00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6427C-7F69-4DBD-8D5C-0CE7597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73A999-F41E-4346-9A39-A4EF13A9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12"/>
            <a:ext cx="10515600" cy="3172503"/>
          </a:xfrm>
        </p:spPr>
        <p:txBody>
          <a:bodyPr>
            <a:normAutofit/>
          </a:bodyPr>
          <a:lstStyle/>
          <a:p>
            <a:r>
              <a:rPr lang="it-IT" dirty="0"/>
              <a:t>Dataset fornito quando l’algoritmo era già in parte elaborato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 La figura di esempio era un </a:t>
            </a:r>
            <a:r>
              <a:rPr lang="it-IT" i="1" dirty="0" err="1">
                <a:sym typeface="Wingdings" panose="05000000000000000000" pitchFamily="2" charset="2"/>
              </a:rPr>
              <a:t>outlier</a:t>
            </a:r>
            <a:r>
              <a:rPr lang="it-IT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 Si è lavorato solo sul 2% dei punti del dataset.</a:t>
            </a:r>
          </a:p>
          <a:p>
            <a:r>
              <a:rPr lang="it-IT" dirty="0"/>
              <a:t>L’algoritmo funziona meglio sui poligoni a molti punti</a:t>
            </a:r>
          </a:p>
          <a:p>
            <a:r>
              <a:rPr lang="it-IT" dirty="0"/>
              <a:t>Si sono ottenuti risultati buoni in termini di rimozione dei punti (40%) e di differenza di area.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7831EA-EAF4-451A-85F5-EF580A45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1B704-7E4A-4A70-A539-AA6BF15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7F9979-4280-41B4-9A42-C80A919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1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89BCA-E28A-4808-8534-C810DD226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e line </a:t>
            </a:r>
            <a:r>
              <a:rPr lang="it-IT" dirty="0" err="1"/>
              <a:t>simplification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965651-5E72-4382-8DA3-3CC7D11F6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LA LETTERATURA</a:t>
            </a:r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6D5FBBDE-646D-4355-B066-D06C7AD1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43F104A-7067-4E33-A0BD-299D0D10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6D7C93ED-02E1-4FF9-A16D-F814F9E4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377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91382-3A26-40FC-8A76-C6BA5EC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23D03-62AE-4AE9-B91C-1FB52EED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077"/>
            <a:ext cx="10515600" cy="2417901"/>
          </a:xfrm>
        </p:spPr>
        <p:txBody>
          <a:bodyPr/>
          <a:lstStyle/>
          <a:p>
            <a:r>
              <a:rPr lang="it-IT" dirty="0"/>
              <a:t>La statistica usata per il dettaglio tiene conto delle diverse dimensioni delle figure.</a:t>
            </a:r>
          </a:p>
          <a:p>
            <a:r>
              <a:rPr lang="it-IT" dirty="0"/>
              <a:t>Le figure ignorate costituiscono un’euristica per trovare il dettaglio che permette di rimuovere il maggior numero di punti mantenendo una buona metrica di area.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3EECDF-623A-4B1E-9138-CC3A053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81A35B-6446-4A30-A027-32529F82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5A7EB3-34AB-4A75-BAFF-1C836EB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072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7CA54-597A-427A-9C76-4FA7A900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CF8514-449E-46BE-A284-3B602CA2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077"/>
            <a:ext cx="10515600" cy="2932806"/>
          </a:xfrm>
        </p:spPr>
        <p:txBody>
          <a:bodyPr/>
          <a:lstStyle/>
          <a:p>
            <a:r>
              <a:rPr lang="it-IT" dirty="0"/>
              <a:t>Semplificazione dei </a:t>
            </a:r>
            <a:r>
              <a:rPr lang="it-IT" b="1" dirty="0"/>
              <a:t>quadrilateri </a:t>
            </a:r>
            <a:r>
              <a:rPr lang="it-IT" dirty="0"/>
              <a:t>rimasti!</a:t>
            </a:r>
          </a:p>
          <a:p>
            <a:r>
              <a:rPr lang="it-IT" dirty="0"/>
              <a:t>Sconsigliato un approccio </a:t>
            </a:r>
            <a:r>
              <a:rPr lang="it-IT" i="1" dirty="0"/>
              <a:t>figura per figura </a:t>
            </a:r>
            <a:r>
              <a:rPr lang="it-IT" dirty="0"/>
              <a:t>(pochi punti, tante figure)</a:t>
            </a:r>
          </a:p>
          <a:p>
            <a:r>
              <a:rPr lang="it-IT" dirty="0"/>
              <a:t>Si suggerisce una tecnica di clustering </a:t>
            </a:r>
            <a:r>
              <a:rPr lang="it-IT" dirty="0" err="1"/>
              <a:t>density-based</a:t>
            </a:r>
            <a:r>
              <a:rPr lang="it-IT" dirty="0"/>
              <a:t> che riconosca e agglomeri tra loro quadrilateri vicini, riassumendoli in un poligono più grande a più lati.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070D5-FBD9-4904-8A9F-6C8C710C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AEF0-5DF2-471C-85F7-3457F2D7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2B8858-A8DB-4E75-8ED2-1EDEA695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010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D2F80-71F3-412F-8793-400B8AD33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per l’attenzione!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DBDA06-F507-4D7C-9B0E-571FC7B2E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DOMANDE?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9C21B-42A0-4C61-8FE5-5533688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EAAB3-92CC-49A4-BCC3-5128007F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ADD959-EF84-44CF-BC5C-5B4EFB79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6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7798B-2CCE-46E8-9A2A-EC1C5B00C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Slides in più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DBC38A-2E97-4F9E-8AB6-F141CF654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 CASO DI DOMANDE CHE LE RIGUARDANO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E30E1-3842-48AD-A2EF-E56A715B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22A403-2FE3-420B-88FD-D0A12BBF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1BD73-55FA-42CF-A629-AEAA4CD5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459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4ACCE-F333-4D0A-8810-CACAA696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della funzione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28665F-22BC-43E3-ABCD-748980DE31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603948"/>
            <a:ext cx="5432604" cy="4573015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9A334B0-37C2-4FD0-9B71-36B847076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55801"/>
            <a:ext cx="5553658" cy="4054474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637117-F69B-42D5-9403-ADD435A7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67BC11-590E-43A7-88C1-A5829878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1A1959-9C9C-44A6-A034-C6D475CA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48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341CF-984B-42E2-96BA-4CE1AC1E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personale di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CC659-EF48-45C7-BB63-0953C5EA9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5552"/>
            <a:ext cx="5181600" cy="3234647"/>
          </a:xfrm>
        </p:spPr>
        <p:txBody>
          <a:bodyPr/>
          <a:lstStyle/>
          <a:p>
            <a:r>
              <a:rPr lang="it-IT" dirty="0"/>
              <a:t>Costruzione del buffer attorno a ogni punto, di raggio r</a:t>
            </a:r>
          </a:p>
          <a:p>
            <a:r>
              <a:rPr lang="it-IT" dirty="0"/>
              <a:t>Raggio r dipendente dal dettaglio: </a:t>
            </a:r>
            <a:r>
              <a:rPr lang="it-IT" i="1" dirty="0" err="1"/>
              <a:t>detail</a:t>
            </a:r>
            <a:r>
              <a:rPr lang="it-IT" i="1" dirty="0"/>
              <a:t> * </a:t>
            </a:r>
            <a:r>
              <a:rPr lang="it-IT" i="1" dirty="0" err="1"/>
              <a:t>par_zoom</a:t>
            </a:r>
            <a:endParaRPr lang="it-IT" dirty="0"/>
          </a:p>
          <a:p>
            <a:r>
              <a:rPr lang="it-IT" dirty="0"/>
              <a:t>Se i buffer si intersecano tra loro, i punti appartengono allo stesso cluster.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852AC20-F6D7-46CD-B4F8-2F3DEA29C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60" y="2275552"/>
            <a:ext cx="5181600" cy="3313044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C7EAD-33EF-457F-9DA4-723079AE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2FA427-50B0-41C8-8E53-0A774C53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9C62D2-812C-472E-A6E5-A3C3CE55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599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26CCE-1EB5-49C1-A76F-AC722468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Metrica dello scarto massimo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53B4E-2310-476A-9DC3-2B5CBBA25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ogni </a:t>
            </a:r>
            <a:r>
              <a:rPr lang="it-IT" i="1" dirty="0" err="1"/>
              <a:t>difference</a:t>
            </a:r>
            <a:r>
              <a:rPr lang="it-IT" i="1" dirty="0"/>
              <a:t> </a:t>
            </a:r>
            <a:r>
              <a:rPr lang="it-IT" i="1" dirty="0" err="1"/>
              <a:t>polygon</a:t>
            </a:r>
            <a:r>
              <a:rPr lang="it-IT" dirty="0"/>
              <a:t>, calcolo la distanza tra i punti che lo costituiscono e il lato di base </a:t>
            </a:r>
            <a:r>
              <a:rPr lang="it-IT" i="1" dirty="0"/>
              <a:t>s </a:t>
            </a:r>
            <a:r>
              <a:rPr lang="it-IT" dirty="0"/>
              <a:t>e prendo la distanza massima.</a:t>
            </a:r>
            <a:endParaRPr lang="it-IT" i="1" dirty="0"/>
          </a:p>
          <a:p>
            <a:r>
              <a:rPr lang="it-IT" dirty="0"/>
              <a:t>Considero il massimo tra tutti i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polygon</a:t>
            </a:r>
            <a:r>
              <a:rPr lang="it-IT" dirty="0"/>
              <a:t>.</a:t>
            </a:r>
          </a:p>
          <a:p>
            <a:r>
              <a:rPr lang="it-IT" dirty="0"/>
              <a:t>Misura relativa: dipende dal dettaglio!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B2B98A-AE55-457C-A731-FE4644BF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CDEA96-7EA7-4419-BDB6-5F9FCE9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BCB275-31B9-46E5-9423-E1E51117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46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7DDAAD-DFAF-4D1B-BC3C-4898D69E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23" y="3496270"/>
            <a:ext cx="2892603" cy="120808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6152AD4-3B13-45A6-BBFD-75EBC1AC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85" y="1955997"/>
            <a:ext cx="3835083" cy="10914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260B09-FE9F-494B-99E0-B268FC67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200" y="4699397"/>
            <a:ext cx="1656251" cy="9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B7D64-9B05-48DF-B1F0-3CF53300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Figura con N = 59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5162790-CE00-4CD0-92D8-7125F532B5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2067650"/>
            <a:ext cx="5066666" cy="3352381"/>
          </a:xfrm>
        </p:spPr>
      </p:pic>
      <p:pic>
        <p:nvPicPr>
          <p:cNvPr id="11" name="Segnaposto contenuto 10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6E2268B7-E38C-47FD-A584-854D26B4A0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92" y="2067649"/>
            <a:ext cx="5066666" cy="3352381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AE16D0-7EBD-4DD7-A249-B882B13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93EBC1-7450-49E1-A8F8-FA5F9E87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3FBB03-2E8A-43C3-9DC7-A6A28362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DCEC5-8EE1-41EA-9EB0-DFBBF738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60" y="365125"/>
            <a:ext cx="10515600" cy="1325563"/>
          </a:xfrm>
        </p:spPr>
        <p:txBody>
          <a:bodyPr/>
          <a:lstStyle/>
          <a:p>
            <a:r>
              <a:rPr lang="it-IT" i="1" dirty="0" err="1"/>
              <a:t>Map</a:t>
            </a:r>
            <a:r>
              <a:rPr lang="it-IT" i="1" dirty="0"/>
              <a:t> </a:t>
            </a:r>
            <a:r>
              <a:rPr lang="it-IT" i="1" dirty="0" err="1"/>
              <a:t>generalization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CCFDD3-B009-47B0-BE4F-9B6030062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Procedimento molto comune in cartografia</a:t>
            </a:r>
          </a:p>
          <a:p>
            <a:r>
              <a:rPr lang="it-IT" dirty="0"/>
              <a:t>Le feature del mondo reale o di una mappa vengono </a:t>
            </a:r>
            <a:r>
              <a:rPr lang="it-IT" b="1" dirty="0"/>
              <a:t>sintetizzate</a:t>
            </a:r>
            <a:r>
              <a:rPr lang="it-IT" dirty="0"/>
              <a:t> in rappresentazioni più adatte a scale più ridotte</a:t>
            </a:r>
          </a:p>
          <a:p>
            <a:r>
              <a:rPr lang="it-IT" b="1" dirty="0"/>
              <a:t>Tante operazioni </a:t>
            </a:r>
            <a:r>
              <a:rPr lang="it-IT" dirty="0"/>
              <a:t>(non esiste una classificazione unica): </a:t>
            </a:r>
            <a:r>
              <a:rPr lang="it-IT" i="1" dirty="0" err="1"/>
              <a:t>selection</a:t>
            </a:r>
            <a:r>
              <a:rPr lang="it-IT" i="1" dirty="0"/>
              <a:t>, </a:t>
            </a:r>
            <a:r>
              <a:rPr lang="it-IT" i="1" dirty="0" err="1"/>
              <a:t>smoothing</a:t>
            </a:r>
            <a:r>
              <a:rPr lang="it-IT" i="1" dirty="0"/>
              <a:t>, </a:t>
            </a:r>
            <a:r>
              <a:rPr lang="it-IT" i="1" dirty="0" err="1"/>
              <a:t>simplify</a:t>
            </a:r>
            <a:r>
              <a:rPr lang="it-IT" i="1" dirty="0"/>
              <a:t>, merge, </a:t>
            </a:r>
            <a:r>
              <a:rPr lang="it-IT" i="1" dirty="0" err="1"/>
              <a:t>collapse</a:t>
            </a:r>
            <a:r>
              <a:rPr lang="it-IT" i="1" dirty="0"/>
              <a:t>...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AAD4CFC-E263-4354-935B-AA705C988B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5760" y="1825625"/>
            <a:ext cx="4217965" cy="4120299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17FFF4-1DF9-4E20-AA09-2C1F2E40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2B970E-D4BF-4272-9986-DF9BA5D0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561183-35AA-407A-ABFF-21D6217F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97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0F969-58B8-4B81-AF30-AE44CCD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Simplification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D3242-A7C3-4CA9-9F32-46C0E8EC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Ridurre il numero di punti </a:t>
            </a:r>
            <a:r>
              <a:rPr lang="it-IT" dirty="0"/>
              <a:t>che costituiscono una linea o il perimetro di un poligono.</a:t>
            </a:r>
          </a:p>
          <a:p>
            <a:r>
              <a:rPr lang="it-IT" dirty="0"/>
              <a:t>Operatore di </a:t>
            </a:r>
            <a:r>
              <a:rPr lang="it-IT" i="1" dirty="0" err="1"/>
              <a:t>map</a:t>
            </a:r>
            <a:r>
              <a:rPr lang="it-IT" i="1" dirty="0"/>
              <a:t> </a:t>
            </a:r>
            <a:r>
              <a:rPr lang="it-IT" i="1" dirty="0" err="1"/>
              <a:t>generalization</a:t>
            </a:r>
            <a:r>
              <a:rPr lang="it-IT" i="1" dirty="0"/>
              <a:t> </a:t>
            </a:r>
            <a:r>
              <a:rPr lang="it-IT" dirty="0"/>
              <a:t>molto comune, riconosciuto in tutte le tassonomie</a:t>
            </a:r>
          </a:p>
          <a:p>
            <a:r>
              <a:rPr lang="it-IT" dirty="0"/>
              <a:t>Distinzione con l’operazione di </a:t>
            </a:r>
            <a:r>
              <a:rPr lang="it-IT" b="1" dirty="0" err="1"/>
              <a:t>smoothing</a:t>
            </a:r>
            <a:r>
              <a:rPr lang="it-IT" dirty="0"/>
              <a:t>, che invece deve rendere la linea meno «rough» e quindi spesso richiede di aggiungere punti invece di toglierne.</a:t>
            </a:r>
          </a:p>
          <a:p>
            <a:r>
              <a:rPr lang="it-IT" b="1" dirty="0"/>
              <a:t>Tanti algoritmi!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A4ABDC-9117-48DB-9FDD-4D551886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F105FD-39C9-4FBD-B6A2-E06E4561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BA0ED7-A42D-4631-BFF0-078B35C5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2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DCDFA-41FE-41BC-837C-7069F7C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Algoritmi di </a:t>
            </a:r>
            <a:r>
              <a:rPr lang="it-IT" i="1" dirty="0"/>
              <a:t>line </a:t>
            </a:r>
            <a:r>
              <a:rPr lang="it-IT" i="1" dirty="0" err="1"/>
              <a:t>simplification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BC8881-CC25-4FC5-AA73-0085422E0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DOUGLAS-PEUCKER ALGORITHM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D2318-BCD8-49A9-A454-7FF84AAA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19325"/>
            <a:ext cx="5157787" cy="1550834"/>
          </a:xfrm>
        </p:spPr>
        <p:txBody>
          <a:bodyPr/>
          <a:lstStyle/>
          <a:p>
            <a:r>
              <a:rPr lang="it-IT" dirty="0"/>
              <a:t>Algoritmo iterativo</a:t>
            </a:r>
          </a:p>
          <a:p>
            <a:r>
              <a:rPr lang="it-IT" dirty="0"/>
              <a:t>Individuazione del punto più lontano</a:t>
            </a:r>
          </a:p>
          <a:p>
            <a:r>
              <a:rPr lang="it-IT" dirty="0"/>
              <a:t>Se quel punto è più lontano di </a:t>
            </a:r>
            <a:r>
              <a:rPr lang="it-IT" i="1" dirty="0"/>
              <a:t>epsilon</a:t>
            </a:r>
            <a:r>
              <a:rPr lang="it-IT" dirty="0"/>
              <a:t>, la linea viene spezzata rispetto a quel punto.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C7B457-8E71-4721-BDEF-565AAC82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VISVALINGHAM-WHYATT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D98D4F69-CDE2-46A1-8E67-9A0C90B54C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Algoritmo iterativo</a:t>
            </a:r>
          </a:p>
          <a:p>
            <a:r>
              <a:rPr lang="it-IT" dirty="0"/>
              <a:t>Individuazione dei triangoli sottesi dai punti</a:t>
            </a:r>
          </a:p>
          <a:p>
            <a:r>
              <a:rPr lang="it-IT" dirty="0" err="1"/>
              <a:t>Eiminazione</a:t>
            </a:r>
            <a:r>
              <a:rPr lang="it-IT" dirty="0"/>
              <a:t> dei triangoli con aree sotto la soglia </a:t>
            </a:r>
            <a:r>
              <a:rPr lang="it-IT" i="1" dirty="0"/>
              <a:t>epsilon</a:t>
            </a:r>
            <a:r>
              <a:rPr lang="it-IT" dirty="0"/>
              <a:t>.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C0FC65-E54E-4C91-AA30-5AAB59E3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00EE3B-4BBB-4B6A-8AE1-C3882080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617CB5-2EBD-4721-BE54-9D0566FB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7</a:t>
            </a:fld>
            <a:endParaRPr lang="it-IT"/>
          </a:p>
        </p:txBody>
      </p:sp>
      <p:pic>
        <p:nvPicPr>
          <p:cNvPr id="16" name="Segnaposto immagine 15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50A03190-9AE7-4248-A557-22713F97EA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r="8201"/>
          <a:stretch>
            <a:fillRect/>
          </a:stretch>
        </p:blipFill>
        <p:spPr/>
      </p:pic>
      <p:pic>
        <p:nvPicPr>
          <p:cNvPr id="18" name="Segnaposto immagine 17" descr="Immagine che contiene accessorio, scuro&#10;&#10;Descrizione generata automaticamente">
            <a:extLst>
              <a:ext uri="{FF2B5EF4-FFF2-40B4-BE49-F238E27FC236}">
                <a16:creationId xmlns:a16="http://schemas.microsoft.com/office/drawing/2014/main" id="{16A0DF8E-523C-446B-B7A8-7847D8D311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81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889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7E1DF-7BE7-4F2E-BF02-DCFD3910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6697AE-FBF2-4054-96C4-B30C0C9A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690"/>
            <a:ext cx="10515600" cy="2728620"/>
          </a:xfrm>
        </p:spPr>
        <p:txBody>
          <a:bodyPr/>
          <a:lstStyle/>
          <a:p>
            <a:r>
              <a:rPr lang="it-IT" dirty="0"/>
              <a:t>Esistono già </a:t>
            </a:r>
            <a:r>
              <a:rPr lang="it-IT" b="1" dirty="0"/>
              <a:t>tanti algoritmi </a:t>
            </a:r>
            <a:r>
              <a:rPr lang="it-IT" dirty="0"/>
              <a:t>in letteratura!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 La tesi non aspira a essere innovativa in questo campo</a:t>
            </a:r>
            <a:endParaRPr lang="it-IT" dirty="0"/>
          </a:p>
          <a:p>
            <a:r>
              <a:rPr lang="it-IT" dirty="0"/>
              <a:t>La letteratura si concentra su </a:t>
            </a:r>
            <a:r>
              <a:rPr lang="it-IT" b="1" dirty="0"/>
              <a:t>linee geografiche naturali </a:t>
            </a:r>
            <a:r>
              <a:rPr lang="it-IT" dirty="0"/>
              <a:t>dall’aspetto frattale (ES: fiumi o linee di costa)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 La tesi si concentra su poligoni artificiali.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772A1A-FE0E-4E08-9B46-4CABC0D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4C340C-9ED8-43CF-B426-AFF3147E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84B813-E42D-47BE-A257-F51CE4E0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1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140EA-97CD-4D34-8688-4BDB2D494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Descrizione del codice sviluppato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652F9-9057-4C9C-8101-FF9491E3F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CODICE PER SEMPLIFICARE POLIGONI INDUSTRIALI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1120FF-CB32-4225-9DED-DE798A87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30/03/2022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6CDD6C-835E-4C24-8685-23C09D8F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TAMBURINI SILVIA GLORIA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B21857-DD5D-47EA-A2BE-9EF509F5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C112-67A3-4933-9294-CBEE0B49E94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268101"/>
      </p:ext>
    </p:extLst>
  </p:cSld>
  <p:clrMapOvr>
    <a:masterClrMapping/>
  </p:clrMapOvr>
</p:sld>
</file>

<file path=ppt/theme/theme1.xml><?xml version="1.0" encoding="utf-8"?>
<a:theme xmlns:a="http://schemas.openxmlformats.org/drawingml/2006/main" name="Tesi magistr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1572</Words>
  <Application>Microsoft Office PowerPoint</Application>
  <PresentationFormat>Widescreen</PresentationFormat>
  <Paragraphs>299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2" baseType="lpstr">
      <vt:lpstr>Arial</vt:lpstr>
      <vt:lpstr>Bookman Old Style</vt:lpstr>
      <vt:lpstr>Calibri</vt:lpstr>
      <vt:lpstr>Franklin Gothic Book</vt:lpstr>
      <vt:lpstr>Tesi magistrale</vt:lpstr>
      <vt:lpstr>Presentazione standard di PowerPoint</vt:lpstr>
      <vt:lpstr>Introduzione</vt:lpstr>
      <vt:lpstr>Outline della presentazione</vt:lpstr>
      <vt:lpstr>Map generalization e line simplification</vt:lpstr>
      <vt:lpstr>Map generalization</vt:lpstr>
      <vt:lpstr>Simplification</vt:lpstr>
      <vt:lpstr>Algoritmi di line simplification</vt:lpstr>
      <vt:lpstr>Osservazioni</vt:lpstr>
      <vt:lpstr>Descrizione del codice sviluppato</vt:lpstr>
      <vt:lpstr>Ambiente di sviluppo</vt:lpstr>
      <vt:lpstr>Figura di esempio</vt:lpstr>
      <vt:lpstr>Presentazione standard di PowerPoint</vt:lpstr>
      <vt:lpstr>La funzione di Sampling</vt:lpstr>
      <vt:lpstr>Elenco delle fasi</vt:lpstr>
      <vt:lpstr>Condizioni applicate a ogni fase</vt:lpstr>
      <vt:lpstr>Metodo dei punti sovrapposti</vt:lpstr>
      <vt:lpstr>Metodo del clustering </vt:lpstr>
      <vt:lpstr>Metodo della media</vt:lpstr>
      <vt:lpstr>Metodo del buffer</vt:lpstr>
      <vt:lpstr>Buffer di raggio r</vt:lpstr>
      <vt:lpstr>Metodo della lunghezza dei segmenti</vt:lpstr>
      <vt:lpstr>Rimozione finelength</vt:lpstr>
      <vt:lpstr>Rimozione grezza vs. finelength</vt:lpstr>
      <vt:lpstr>Risultato finale</vt:lpstr>
      <vt:lpstr>Individuazione del dettaglio</vt:lpstr>
      <vt:lpstr>Metriche sviluppate</vt:lpstr>
      <vt:lpstr>Difference polygons</vt:lpstr>
      <vt:lpstr>Metrica della differenza di area</vt:lpstr>
      <vt:lpstr>Risultati dei test effettuati</vt:lpstr>
      <vt:lpstr>Descrizione del dataset</vt:lpstr>
      <vt:lpstr>Distribuzione dei punti nei poligoni</vt:lpstr>
      <vt:lpstr>Test effettuati</vt:lpstr>
      <vt:lpstr>Risultati dei test</vt:lpstr>
      <vt:lpstr>Punti semplificati (parametri di default)</vt:lpstr>
      <vt:lpstr>Differenze di area (parametri default)</vt:lpstr>
      <vt:lpstr>Modifica del parametro detail</vt:lpstr>
      <vt:lpstr>Modifica degli altri parametri</vt:lpstr>
      <vt:lpstr>Conclusioni</vt:lpstr>
      <vt:lpstr>Conclusioni (1)</vt:lpstr>
      <vt:lpstr>Conclusioni (2)</vt:lpstr>
      <vt:lpstr>Sviluppi futuri</vt:lpstr>
      <vt:lpstr>Grazie per l’attenzione!</vt:lpstr>
      <vt:lpstr>Slides in più</vt:lpstr>
      <vt:lpstr>Parametri della funzione</vt:lpstr>
      <vt:lpstr>Metodo personale di clustering</vt:lpstr>
      <vt:lpstr>Metrica dello scarto massimo</vt:lpstr>
      <vt:lpstr>Figura con N = 59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s.tamburini1@campus.unimib.it</dc:creator>
  <cp:lastModifiedBy>s.tamburini1@campus.unimib.it</cp:lastModifiedBy>
  <cp:revision>9</cp:revision>
  <dcterms:created xsi:type="dcterms:W3CDTF">2022-03-26T11:42:43Z</dcterms:created>
  <dcterms:modified xsi:type="dcterms:W3CDTF">2022-03-27T12:55:43Z</dcterms:modified>
</cp:coreProperties>
</file>