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E5B9891-0DB1-41B5-BC15-5AAB361B61DC}" type="datetimeFigureOut">
              <a:rPr lang="es-EC" smtClean="0"/>
              <a:t>4/3/2016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CA37654-6ED4-4F55-AD7B-C63E89FC2AF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6885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9891-0DB1-41B5-BC15-5AAB361B61DC}" type="datetimeFigureOut">
              <a:rPr lang="es-EC" smtClean="0"/>
              <a:t>4/3/2016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654-6ED4-4F55-AD7B-C63E89FC2AF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63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9891-0DB1-41B5-BC15-5AAB361B61DC}" type="datetimeFigureOut">
              <a:rPr lang="es-EC" smtClean="0"/>
              <a:t>4/3/2016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654-6ED4-4F55-AD7B-C63E89FC2AF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4066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9891-0DB1-41B5-BC15-5AAB361B61DC}" type="datetimeFigureOut">
              <a:rPr lang="es-EC" smtClean="0"/>
              <a:t>4/3/2016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654-6ED4-4F55-AD7B-C63E89FC2AF4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484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9891-0DB1-41B5-BC15-5AAB361B61DC}" type="datetimeFigureOut">
              <a:rPr lang="es-EC" smtClean="0"/>
              <a:t>4/3/2016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654-6ED4-4F55-AD7B-C63E89FC2AF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1879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9891-0DB1-41B5-BC15-5AAB361B61DC}" type="datetimeFigureOut">
              <a:rPr lang="es-EC" smtClean="0"/>
              <a:t>4/3/2016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654-6ED4-4F55-AD7B-C63E89FC2AF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07760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9891-0DB1-41B5-BC15-5AAB361B61DC}" type="datetimeFigureOut">
              <a:rPr lang="es-EC" smtClean="0"/>
              <a:t>4/3/2016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654-6ED4-4F55-AD7B-C63E89FC2AF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9477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9891-0DB1-41B5-BC15-5AAB361B61DC}" type="datetimeFigureOut">
              <a:rPr lang="es-EC" smtClean="0"/>
              <a:t>4/3/2016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654-6ED4-4F55-AD7B-C63E89FC2AF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07493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9891-0DB1-41B5-BC15-5AAB361B61DC}" type="datetimeFigureOut">
              <a:rPr lang="es-EC" smtClean="0"/>
              <a:t>4/3/2016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654-6ED4-4F55-AD7B-C63E89FC2AF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001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9891-0DB1-41B5-BC15-5AAB361B61DC}" type="datetimeFigureOut">
              <a:rPr lang="es-EC" smtClean="0"/>
              <a:t>4/3/2016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654-6ED4-4F55-AD7B-C63E89FC2AF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320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9891-0DB1-41B5-BC15-5AAB361B61DC}" type="datetimeFigureOut">
              <a:rPr lang="es-EC" smtClean="0"/>
              <a:t>4/3/2016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654-6ED4-4F55-AD7B-C63E89FC2AF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062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9891-0DB1-41B5-BC15-5AAB361B61DC}" type="datetimeFigureOut">
              <a:rPr lang="es-EC" smtClean="0"/>
              <a:t>4/3/2016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654-6ED4-4F55-AD7B-C63E89FC2AF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5486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9891-0DB1-41B5-BC15-5AAB361B61DC}" type="datetimeFigureOut">
              <a:rPr lang="es-EC" smtClean="0"/>
              <a:t>4/3/2016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654-6ED4-4F55-AD7B-C63E89FC2AF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1644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9891-0DB1-41B5-BC15-5AAB361B61DC}" type="datetimeFigureOut">
              <a:rPr lang="es-EC" smtClean="0"/>
              <a:t>4/3/2016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654-6ED4-4F55-AD7B-C63E89FC2AF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3263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9891-0DB1-41B5-BC15-5AAB361B61DC}" type="datetimeFigureOut">
              <a:rPr lang="es-EC" smtClean="0"/>
              <a:t>4/3/2016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654-6ED4-4F55-AD7B-C63E89FC2AF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83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9891-0DB1-41B5-BC15-5AAB361B61DC}" type="datetimeFigureOut">
              <a:rPr lang="es-EC" smtClean="0"/>
              <a:t>4/3/2016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654-6ED4-4F55-AD7B-C63E89FC2AF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7752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9891-0DB1-41B5-BC15-5AAB361B61DC}" type="datetimeFigureOut">
              <a:rPr lang="es-EC" smtClean="0"/>
              <a:t>4/3/2016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654-6ED4-4F55-AD7B-C63E89FC2AF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478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B9891-0DB1-41B5-BC15-5AAB361B61DC}" type="datetimeFigureOut">
              <a:rPr lang="es-EC" smtClean="0"/>
              <a:t>4/3/2016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7654-6ED4-4F55-AD7B-C63E89FC2AF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58268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6602" y="618518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s-EC" sz="8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 </a:t>
            </a:r>
            <a:r>
              <a:rPr lang="es-EC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s-EC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s-EC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UNIT 1-2</a:t>
            </a:r>
            <a:endParaRPr lang="es-EC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5279" y="2249487"/>
            <a:ext cx="9905999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C" sz="3500" dirty="0" err="1" smtClean="0"/>
              <a:t>Students</a:t>
            </a:r>
            <a:endParaRPr lang="es-EC" sz="3500" dirty="0" smtClean="0"/>
          </a:p>
          <a:p>
            <a:r>
              <a:rPr lang="es-EC" sz="3500" dirty="0" smtClean="0"/>
              <a:t>Lorena Alejandro</a:t>
            </a:r>
          </a:p>
          <a:p>
            <a:r>
              <a:rPr lang="es-EC" sz="3500" dirty="0" smtClean="0"/>
              <a:t>Silvia Vacacela</a:t>
            </a:r>
          </a:p>
          <a:p>
            <a:pPr marL="0" indent="0">
              <a:buNone/>
            </a:pPr>
            <a:r>
              <a:rPr lang="es-EC" sz="3500" dirty="0" err="1" smtClean="0"/>
              <a:t>Teacher</a:t>
            </a:r>
            <a:endParaRPr lang="es-EC" sz="3500" dirty="0" smtClean="0"/>
          </a:p>
          <a:p>
            <a:r>
              <a:rPr lang="es-EC" sz="3500" dirty="0" smtClean="0"/>
              <a:t>Marlon Armijos</a:t>
            </a:r>
          </a:p>
          <a:p>
            <a:pPr marL="0" indent="0" algn="ctr">
              <a:buNone/>
            </a:pPr>
            <a:r>
              <a:rPr lang="es-EC" sz="3500" dirty="0" smtClean="0"/>
              <a:t>2016</a:t>
            </a:r>
            <a:endParaRPr lang="es-EC" sz="3500" dirty="0"/>
          </a:p>
          <a:p>
            <a:pPr marL="0" indent="0">
              <a:buNone/>
            </a:pPr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30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2.bp.blogspot.com/_4Yu3myDzvEk/SbRF14JcOmI/AAAAAAAAADM/hocSDmXceo0/s400/industria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18" y="196527"/>
            <a:ext cx="4419023" cy="397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muycomputer.com/wp-content/uploads/2015/10/Marte-bombas-nuclea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686" y="196527"/>
            <a:ext cx="4543174" cy="255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larazon.com.ar/deportes/PARTE-GOLFO-MEXICO-DERRAME-PETROLEO_IECIMA20100601_0050_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508" y="2935634"/>
            <a:ext cx="5357486" cy="300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2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sz="8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WATER POLLUTION</a:t>
            </a:r>
            <a:endParaRPr lang="es-EC" sz="8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4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863" y="1007817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s-EC" sz="4900" b="1" dirty="0">
                <a:solidFill>
                  <a:schemeClr val="bg1"/>
                </a:solidFill>
              </a:rPr>
              <a:t>A Country </a:t>
            </a:r>
            <a:r>
              <a:rPr lang="es-EC" sz="4900" b="1" dirty="0" err="1">
                <a:solidFill>
                  <a:schemeClr val="bg1"/>
                </a:solidFill>
              </a:rPr>
              <a:t>with</a:t>
            </a:r>
            <a:r>
              <a:rPr lang="es-EC" sz="4900" b="1" dirty="0">
                <a:solidFill>
                  <a:schemeClr val="bg1"/>
                </a:solidFill>
              </a:rPr>
              <a:t> </a:t>
            </a:r>
            <a:r>
              <a:rPr lang="es-EC" sz="4900" b="1" dirty="0" err="1">
                <a:solidFill>
                  <a:schemeClr val="bg1"/>
                </a:solidFill>
              </a:rPr>
              <a:t>problems</a:t>
            </a:r>
            <a:r>
              <a:rPr lang="es-EC" sz="4900" b="1" dirty="0">
                <a:solidFill>
                  <a:schemeClr val="bg1"/>
                </a:solidFill>
              </a:rPr>
              <a:t> of </a:t>
            </a:r>
            <a:r>
              <a:rPr lang="es-EC" sz="4900" b="1" dirty="0" err="1" smtClean="0">
                <a:solidFill>
                  <a:schemeClr val="bg1"/>
                </a:solidFill>
              </a:rPr>
              <a:t>wAter</a:t>
            </a:r>
            <a:r>
              <a:rPr lang="es-EC" sz="4900" b="1" dirty="0" smtClean="0">
                <a:solidFill>
                  <a:schemeClr val="bg1"/>
                </a:solidFill>
              </a:rPr>
              <a:t> </a:t>
            </a:r>
            <a:br>
              <a:rPr lang="es-EC" sz="4900" b="1" dirty="0" smtClean="0">
                <a:solidFill>
                  <a:schemeClr val="bg1"/>
                </a:solidFill>
              </a:rPr>
            </a:br>
            <a:r>
              <a:rPr lang="es-EC" sz="4900" b="1" dirty="0" err="1" smtClean="0">
                <a:solidFill>
                  <a:schemeClr val="bg1"/>
                </a:solidFill>
              </a:rPr>
              <a:t>is</a:t>
            </a:r>
            <a:r>
              <a:rPr lang="es-EC" sz="4900" b="1" dirty="0" smtClean="0">
                <a:solidFill>
                  <a:schemeClr val="bg1"/>
                </a:solidFill>
              </a:rPr>
              <a:t> </a:t>
            </a:r>
            <a:r>
              <a:rPr lang="es-EC" sz="4900" b="1" dirty="0" err="1">
                <a:solidFill>
                  <a:schemeClr val="bg1"/>
                </a:solidFill>
              </a:rPr>
              <a:t>the</a:t>
            </a:r>
            <a:r>
              <a:rPr lang="es-EC" sz="4900" b="1" dirty="0">
                <a:solidFill>
                  <a:schemeClr val="bg1"/>
                </a:solidFill>
              </a:rPr>
              <a:t>  beat of a </a:t>
            </a:r>
            <a:r>
              <a:rPr lang="es-EC" sz="4900" b="1" dirty="0" err="1">
                <a:solidFill>
                  <a:schemeClr val="bg1"/>
                </a:solidFill>
              </a:rPr>
              <a:t>heart</a:t>
            </a:r>
            <a:r>
              <a:rPr lang="es-EC" sz="4900" b="1" dirty="0">
                <a:solidFill>
                  <a:schemeClr val="bg1"/>
                </a:solidFill>
              </a:rPr>
              <a:t> </a:t>
            </a:r>
            <a:r>
              <a:rPr lang="es-EC" sz="4900" b="1" dirty="0" smtClean="0">
                <a:solidFill>
                  <a:schemeClr val="bg1"/>
                </a:solidFill>
              </a:rPr>
              <a:t/>
            </a:r>
            <a:br>
              <a:rPr lang="es-EC" sz="4900" b="1" dirty="0" smtClean="0">
                <a:solidFill>
                  <a:schemeClr val="bg1"/>
                </a:solidFill>
              </a:rPr>
            </a:br>
            <a:r>
              <a:rPr lang="es-EC" sz="4900" b="1" dirty="0" err="1" smtClean="0">
                <a:solidFill>
                  <a:schemeClr val="bg1"/>
                </a:solidFill>
              </a:rPr>
              <a:t>that</a:t>
            </a:r>
            <a:r>
              <a:rPr lang="es-EC" sz="4900" b="1" dirty="0" smtClean="0">
                <a:solidFill>
                  <a:schemeClr val="bg1"/>
                </a:solidFill>
              </a:rPr>
              <a:t> </a:t>
            </a:r>
            <a:r>
              <a:rPr lang="es-EC" sz="4900" b="1" dirty="0" err="1">
                <a:solidFill>
                  <a:schemeClr val="bg1"/>
                </a:solidFill>
              </a:rPr>
              <a:t>struggle</a:t>
            </a:r>
            <a:r>
              <a:rPr lang="es-EC" sz="4900" b="1" dirty="0">
                <a:solidFill>
                  <a:schemeClr val="bg1"/>
                </a:solidFill>
              </a:rPr>
              <a:t> </a:t>
            </a:r>
            <a:r>
              <a:rPr lang="es-EC" sz="4900" b="1" dirty="0" err="1">
                <a:solidFill>
                  <a:schemeClr val="bg1"/>
                </a:solidFill>
              </a:rPr>
              <a:t>to</a:t>
            </a:r>
            <a:r>
              <a:rPr lang="es-EC" sz="4900" b="1" dirty="0">
                <a:solidFill>
                  <a:schemeClr val="bg1"/>
                </a:solidFill>
              </a:rPr>
              <a:t> SURVIVE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pic>
        <p:nvPicPr>
          <p:cNvPr id="1026" name="Picture 2" descr="http://www.rsxxi.es/sites/default/files/styles/body_1/public/field/image/agua-corazon_0.jpg?itok=fNTpNoZ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97" y="2581746"/>
            <a:ext cx="9388664" cy="380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99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190" y="502234"/>
            <a:ext cx="4589430" cy="225001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s-EC" b="1" cap="none" dirty="0" err="1">
                <a:solidFill>
                  <a:schemeClr val="bg1"/>
                </a:solidFill>
              </a:rPr>
              <a:t>T</a:t>
            </a:r>
            <a:r>
              <a:rPr lang="es-EC" b="1" cap="none" dirty="0" err="1" smtClean="0">
                <a:solidFill>
                  <a:schemeClr val="bg1"/>
                </a:solidFill>
              </a:rPr>
              <a:t>he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fresh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water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is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the</a:t>
            </a:r>
            <a:r>
              <a:rPr lang="es-EC" b="1" cap="none" dirty="0" smtClean="0">
                <a:solidFill>
                  <a:schemeClr val="bg1"/>
                </a:solidFill>
              </a:rPr>
              <a:t> renovable </a:t>
            </a:r>
            <a:r>
              <a:rPr lang="es-EC" b="1" cap="none" dirty="0" err="1" smtClean="0">
                <a:solidFill>
                  <a:schemeClr val="bg1"/>
                </a:solidFill>
              </a:rPr>
              <a:t>recourse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the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most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important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for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live</a:t>
            </a:r>
            <a:endParaRPr lang="es-EC" cap="none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://k31.kn3.net/taringa/D/E/8/5/9/0/masterenz/77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" t="7082" r="5812" b="37831"/>
          <a:stretch/>
        </p:blipFill>
        <p:spPr bwMode="auto">
          <a:xfrm>
            <a:off x="5346905" y="502234"/>
            <a:ext cx="5939073" cy="292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1.bp.blogspot.com/-zMNJS4nCz4Y/TyXXMdtglgI/AAAAAAAAABw/SnMoYIYjAzw/s1600/Foto+con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27799" r="4158" b="6203"/>
          <a:stretch/>
        </p:blipFill>
        <p:spPr bwMode="auto">
          <a:xfrm>
            <a:off x="1193549" y="3277355"/>
            <a:ext cx="3385997" cy="34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241125" y="4077244"/>
            <a:ext cx="5097933" cy="2042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b="1" cap="none" dirty="0" err="1" smtClean="0">
                <a:solidFill>
                  <a:schemeClr val="bg1"/>
                </a:solidFill>
              </a:rPr>
              <a:t>but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the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humans</a:t>
            </a:r>
            <a:r>
              <a:rPr lang="es-EC" b="1" cap="none" dirty="0" smtClean="0">
                <a:solidFill>
                  <a:schemeClr val="bg1"/>
                </a:solidFill>
              </a:rPr>
              <a:t> are </a:t>
            </a:r>
            <a:r>
              <a:rPr lang="es-EC" b="1" cap="none" dirty="0" err="1" smtClean="0">
                <a:solidFill>
                  <a:schemeClr val="bg1"/>
                </a:solidFill>
              </a:rPr>
              <a:t>using</a:t>
            </a:r>
            <a:r>
              <a:rPr lang="es-EC" b="1" cap="none" dirty="0" smtClean="0">
                <a:solidFill>
                  <a:schemeClr val="bg1"/>
                </a:solidFill>
              </a:rPr>
              <a:t> and </a:t>
            </a:r>
            <a:r>
              <a:rPr lang="es-EC" b="1" cap="none" dirty="0" err="1" smtClean="0">
                <a:solidFill>
                  <a:schemeClr val="bg1"/>
                </a:solidFill>
              </a:rPr>
              <a:t>contaminating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faster</a:t>
            </a:r>
            <a:r>
              <a:rPr lang="es-EC" b="1" cap="none" dirty="0" smtClean="0">
                <a:solidFill>
                  <a:schemeClr val="bg1"/>
                </a:solidFill>
              </a:rPr>
              <a:t>  of </a:t>
            </a:r>
            <a:r>
              <a:rPr lang="es-EC" b="1" cap="none" dirty="0" err="1" smtClean="0">
                <a:solidFill>
                  <a:schemeClr val="bg1"/>
                </a:solidFill>
              </a:rPr>
              <a:t>the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need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for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restore</a:t>
            </a:r>
            <a:r>
              <a:rPr lang="es-EC" b="1" cap="none" dirty="0" smtClean="0"/>
              <a:t>.</a:t>
            </a:r>
            <a:endParaRPr lang="es-EC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t-listas.20minutos.es/images/2011-02/276967/list_640px.jpg?12987641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7153">
            <a:off x="1076211" y="447969"/>
            <a:ext cx="3391574" cy="254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tunews.itu.int/Es/Multimedios/Imgs/16072_5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6297">
            <a:off x="7283796" y="273621"/>
            <a:ext cx="3843984" cy="256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uckside.files.wordpress.com/2009/02/1221680474200vatenfalldn1.jpg?w=5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8819">
            <a:off x="637463" y="3790969"/>
            <a:ext cx="3574750" cy="274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encrypted-tbn3.gstatic.com/images?q=tbn:ANd9GcQClbTxti6GnuF-R-D4Z4ymjCT7EkljnUjMEv-q9SoYIl4m1IgYB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5392">
            <a:off x="7651432" y="4185274"/>
            <a:ext cx="3705134" cy="200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lavozlibre.com/userfiles/2a_decada/image/FOTOS%202015/10%20OCTUBRE%202015/05%20OCTUBRE%202015/turism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325" y="2543740"/>
            <a:ext cx="3493427" cy="23697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2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611" y="525244"/>
            <a:ext cx="8229599" cy="14785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just"/>
            <a:r>
              <a:rPr lang="es-EC" b="1" cap="none" dirty="0" err="1" smtClean="0">
                <a:solidFill>
                  <a:schemeClr val="bg1"/>
                </a:solidFill>
              </a:rPr>
              <a:t>make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this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small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percentage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go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naturally</a:t>
            </a:r>
            <a:r>
              <a:rPr lang="es-EC" b="1" cap="none" dirty="0" smtClean="0">
                <a:solidFill>
                  <a:schemeClr val="bg1"/>
                </a:solidFill>
              </a:rPr>
              <a:t> and </a:t>
            </a:r>
            <a:r>
              <a:rPr lang="es-EC" b="1" cap="none" dirty="0" err="1" smtClean="0">
                <a:solidFill>
                  <a:schemeClr val="bg1"/>
                </a:solidFill>
              </a:rPr>
              <a:t>reducing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its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composition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see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significantly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altered</a:t>
            </a:r>
            <a:r>
              <a:rPr lang="es-EC" b="1" cap="none" dirty="0" smtClean="0">
                <a:solidFill>
                  <a:schemeClr val="bg1"/>
                </a:solidFill>
              </a:rPr>
              <a:t>.</a:t>
            </a:r>
            <a:endParaRPr lang="es-EC" dirty="0"/>
          </a:p>
        </p:txBody>
      </p:sp>
      <p:pic>
        <p:nvPicPr>
          <p:cNvPr id="4098" name="Picture 2" descr="Resultado de imagen para la mejora en la calidad de vida,pero contamina el ag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81" y="2249487"/>
            <a:ext cx="26860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2.bp.blogspot.com/-MpbA0YKiMEg/T2wfnnuH4QI/AAAAAAAAApE/FQUYTh4pmiU/s1600/dia-mundial-de-agu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39" y="1750317"/>
            <a:ext cx="5575268" cy="47001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8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250" y="1937443"/>
            <a:ext cx="3832714" cy="2436380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just"/>
            <a:r>
              <a:rPr lang="es-EC" b="1" cap="none" dirty="0" err="1">
                <a:solidFill>
                  <a:schemeClr val="bg1"/>
                </a:solidFill>
              </a:rPr>
              <a:t>T</a:t>
            </a:r>
            <a:r>
              <a:rPr lang="es-EC" b="1" cap="none" dirty="0" err="1" smtClean="0">
                <a:solidFill>
                  <a:schemeClr val="bg1"/>
                </a:solidFill>
              </a:rPr>
              <a:t>he</a:t>
            </a:r>
            <a:r>
              <a:rPr lang="es-EC" b="1" cap="none" dirty="0" smtClean="0">
                <a:solidFill>
                  <a:schemeClr val="bg1"/>
                </a:solidFill>
              </a:rPr>
              <a:t> total </a:t>
            </a:r>
            <a:r>
              <a:rPr lang="es-EC" b="1" i="1" cap="none" dirty="0" err="1" smtClean="0">
                <a:solidFill>
                  <a:schemeClr val="bg1"/>
                </a:solidFill>
              </a:rPr>
              <a:t>water</a:t>
            </a:r>
            <a:r>
              <a:rPr lang="es-EC" b="1" i="1" cap="none" dirty="0" smtClean="0">
                <a:solidFill>
                  <a:schemeClr val="bg1"/>
                </a:solidFill>
              </a:rPr>
              <a:t> </a:t>
            </a:r>
            <a:r>
              <a:rPr lang="es-EC" b="1" i="1" cap="none" dirty="0" err="1" smtClean="0">
                <a:solidFill>
                  <a:schemeClr val="bg1"/>
                </a:solidFill>
              </a:rPr>
              <a:t>on</a:t>
            </a:r>
            <a:r>
              <a:rPr lang="es-EC" b="1" i="1" cap="none" dirty="0" smtClean="0">
                <a:solidFill>
                  <a:schemeClr val="bg1"/>
                </a:solidFill>
              </a:rPr>
              <a:t> </a:t>
            </a:r>
            <a:r>
              <a:rPr lang="es-EC" b="1" i="1" cap="none" dirty="0" err="1" smtClean="0">
                <a:solidFill>
                  <a:schemeClr val="bg1"/>
                </a:solidFill>
              </a:rPr>
              <a:t>the</a:t>
            </a:r>
            <a:r>
              <a:rPr lang="es-EC" b="1" i="1" cap="none" dirty="0" smtClean="0">
                <a:solidFill>
                  <a:schemeClr val="bg1"/>
                </a:solidFill>
              </a:rPr>
              <a:t> </a:t>
            </a:r>
            <a:r>
              <a:rPr lang="es-EC" b="1" i="1" cap="none" dirty="0" err="1" smtClean="0">
                <a:solidFill>
                  <a:schemeClr val="bg1"/>
                </a:solidFill>
              </a:rPr>
              <a:t>planet</a:t>
            </a:r>
            <a:r>
              <a:rPr lang="es-EC" b="1" i="1" cap="none" dirty="0" smtClean="0">
                <a:solidFill>
                  <a:schemeClr val="bg1"/>
                </a:solidFill>
              </a:rPr>
              <a:t>, </a:t>
            </a:r>
            <a:r>
              <a:rPr lang="es-EC" b="1" i="1" cap="none" dirty="0" err="1" smtClean="0">
                <a:solidFill>
                  <a:schemeClr val="bg1"/>
                </a:solidFill>
              </a:rPr>
              <a:t>only</a:t>
            </a:r>
            <a:r>
              <a:rPr lang="es-EC" b="1" i="1" cap="none" dirty="0" smtClean="0">
                <a:solidFill>
                  <a:schemeClr val="bg1"/>
                </a:solidFill>
              </a:rPr>
              <a:t> 3% </a:t>
            </a:r>
            <a:r>
              <a:rPr lang="es-EC" b="1" i="1" cap="none" dirty="0" err="1" smtClean="0">
                <a:solidFill>
                  <a:schemeClr val="bg1"/>
                </a:solidFill>
              </a:rPr>
              <a:t>is</a:t>
            </a:r>
            <a:r>
              <a:rPr lang="es-EC" b="1" i="1" cap="none" dirty="0" smtClean="0">
                <a:solidFill>
                  <a:schemeClr val="bg1"/>
                </a:solidFill>
              </a:rPr>
              <a:t> </a:t>
            </a:r>
            <a:r>
              <a:rPr lang="es-EC" b="1" i="1" cap="none" dirty="0" err="1" smtClean="0">
                <a:solidFill>
                  <a:schemeClr val="bg1"/>
                </a:solidFill>
              </a:rPr>
              <a:t>f</a:t>
            </a:r>
            <a:r>
              <a:rPr lang="es-EC" b="1" cap="none" dirty="0" err="1" smtClean="0">
                <a:solidFill>
                  <a:schemeClr val="bg1"/>
                </a:solidFill>
              </a:rPr>
              <a:t>resh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water</a:t>
            </a:r>
            <a:endParaRPr lang="es-EC" cap="none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72" y="654052"/>
            <a:ext cx="6884586" cy="531218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07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contaminación de agu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43" y="1357803"/>
            <a:ext cx="6468361" cy="430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contaminación de agu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21" y="1357803"/>
            <a:ext cx="4520603" cy="430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81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57942" y="4668732"/>
            <a:ext cx="5467617" cy="147857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s-EC" b="1" cap="none" dirty="0" err="1">
                <a:solidFill>
                  <a:schemeClr val="bg1"/>
                </a:solidFill>
              </a:rPr>
              <a:t>I</a:t>
            </a:r>
            <a:r>
              <a:rPr lang="es-EC" b="1" cap="none" dirty="0" err="1" smtClean="0">
                <a:solidFill>
                  <a:schemeClr val="bg1"/>
                </a:solidFill>
              </a:rPr>
              <a:t>t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is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pollution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originates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from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various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factors</a:t>
            </a:r>
            <a:r>
              <a:rPr lang="es-EC" b="1" cap="none" dirty="0" smtClean="0">
                <a:solidFill>
                  <a:schemeClr val="bg1"/>
                </a:solidFill>
              </a:rPr>
              <a:t> </a:t>
            </a:r>
            <a:r>
              <a:rPr lang="es-EC" b="1" cap="none" dirty="0" err="1" smtClean="0">
                <a:solidFill>
                  <a:schemeClr val="bg1"/>
                </a:solidFill>
              </a:rPr>
              <a:t>such</a:t>
            </a:r>
            <a:r>
              <a:rPr lang="es-EC" b="1" cap="none" dirty="0" smtClean="0">
                <a:solidFill>
                  <a:schemeClr val="bg1"/>
                </a:solidFill>
              </a:rPr>
              <a:t> as:</a:t>
            </a:r>
            <a:endParaRPr lang="es-EC" cap="none" dirty="0">
              <a:solidFill>
                <a:schemeClr val="bg1"/>
              </a:solidFill>
            </a:endParaRPr>
          </a:p>
        </p:txBody>
      </p:sp>
      <p:pic>
        <p:nvPicPr>
          <p:cNvPr id="7176" name="Picture 8" descr="http://static1.elblogverde.com/wp-content/uploads/2012/03/petroleo-en-el-artico-riqueza-o-desastre-fuga-petrole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78" y="530406"/>
            <a:ext cx="4038941" cy="269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aquafuentes.com/wordpress/wp-content/uploads/2015/04/Por-que-el-mercurio-es-mas-peligroso-en-los-oceanos-image640-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7" y="1500434"/>
            <a:ext cx="3266634" cy="24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previews.123rf.com/images/maximus256/maximus2561202/maximus256120200040/12655317-Barriles-para-el-almacenamiento-de-sustancias-peligrosas-en-un-fondo-blanco--Foto-de-archiv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567" y="1593522"/>
            <a:ext cx="3142516" cy="235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213</TotalTime>
  <Words>81</Words>
  <Application>Microsoft Office PowerPoint</Application>
  <PresentationFormat>Panorámica</PresentationFormat>
  <Paragraphs>14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Circuito</vt:lpstr>
      <vt:lpstr>PROJECT  UNIT 1-2</vt:lpstr>
      <vt:lpstr>WATER POLLUTION</vt:lpstr>
      <vt:lpstr>A Country with problems of wAter  is the  beat of a heart  that struggle to SURVIVE </vt:lpstr>
      <vt:lpstr>The fresh water is the renovable recourse the most important for live</vt:lpstr>
      <vt:lpstr>Presentación de PowerPoint</vt:lpstr>
      <vt:lpstr>make this small percentage go naturally and reducing its composition see significantly altered.</vt:lpstr>
      <vt:lpstr>The total water on the planet, only 3% is fresh water</vt:lpstr>
      <vt:lpstr>Presentación de PowerPoint</vt:lpstr>
      <vt:lpstr>It is pollution originates from various factors such as: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POLLUTION</dc:title>
  <dc:creator>USUARIO</dc:creator>
  <cp:lastModifiedBy>USUARIO</cp:lastModifiedBy>
  <cp:revision>13</cp:revision>
  <dcterms:created xsi:type="dcterms:W3CDTF">2016-03-04T13:33:29Z</dcterms:created>
  <dcterms:modified xsi:type="dcterms:W3CDTF">2016-03-05T00:51:16Z</dcterms:modified>
</cp:coreProperties>
</file>