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4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5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6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7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8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9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60" r:id="rId3"/>
    <p:sldId id="291" r:id="rId4"/>
    <p:sldId id="298" r:id="rId5"/>
    <p:sldId id="296" r:id="rId6"/>
    <p:sldId id="301" r:id="rId7"/>
    <p:sldId id="299" r:id="rId8"/>
    <p:sldId id="300" r:id="rId9"/>
    <p:sldId id="302" r:id="rId10"/>
    <p:sldId id="265" r:id="rId11"/>
    <p:sldId id="292" r:id="rId12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4"/>
      <p:bold r:id="rId15"/>
      <p:italic r:id="rId16"/>
      <p:boldItalic r:id="rId17"/>
    </p:embeddedFont>
    <p:embeddedFont>
      <p:font typeface="Fira Sans Extra Condensed SemiBold" panose="020B060402020202020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07A764-361F-4D3B-9269-75B97CE29EB2}">
  <a:tblStyle styleId="{1007A764-361F-4D3B-9269-75B97CE29E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58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5:26.52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24575,'404'0'-1365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7:36.1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7:37.7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8:04.2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8:05.5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8:06.3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8:07.9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8:10.1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8:11.9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4321 4345 24575,'-353'-12'29,"152"2"-222,-164-4-1107,-906-16 650,888 53 1708,-29 0-2,406-23-1056,-68-1 0,0 4 0,-95 15 0,110-9 0,-1-2 0,-96-1 0,149-7 0,0 0 0,0 0 0,-1 0 0,1-1 0,0 0 0,1 0 0,-1-1 0,0 0 0,1 0 0,-1-1 0,1 1 0,0-1 0,0-1 0,-7-6 0,-5-7 0,0-1 0,-27-39 0,11 9 8,2-2 1,2-2-1,3 0 0,-26-71 0,-59-241-213,28 25-639,16-3-1,-36-504 0,99 536 322,7 282 491,1-1 1,1 1 0,2 0 0,0 0-1,3 0 1,0 1 0,2 0-1,14-27 1,-16 40 111,1 1 0,0 0 0,0 0 0,2 1 0,0 1 0,0 0 0,1 1 0,0 0 0,1 1 0,0 0 0,1 1 0,23-10 0,14-2 521,2 2-1,81-19 1,48-16 60,162-86-622,124-47-242,1091-264-2434,-171 168 2340,-1280 264 957,2 5-1,158 1 1,-255 13-505,-1 0 0,1 2 0,-1 0-1,20 5 1,-31-7-143,1 1 0,0 0 0,-1 0 0,1 0 0,-1 0 0,1 0 0,-1 1-1,0-1 1,1 1 0,-1 0 0,0-1 0,0 1 0,0 0 0,0 0 0,-1 0 0,1 1-1,0-1 1,-1 0 0,0 1 0,1-1 0,-1 1 0,0-1 0,0 1 0,0-1 0,-1 1 0,1 0-1,-1 0 1,1 3 0,-2 16-1377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0:31:35.19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146 209 24575,'4'0'0,"0"-4"0,1-4 0,-1-5 0,-2-4 0,0-2 0,-5 2 0,-5-3 0,-1-3 0,-7 0 0,-7 4 0,-11 1 0,-3 4 0,1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0:31:38.67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5:38.5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66 24575,'596'0'0,"-576"1"0,0 1 0,27 6 0,-26-4 0,39 3 0,209-6 0,-127-2 0,-114-1 0,48-8 0,-46 5 0,35-1 0,82-9 0,-142 14 0,44-4 0,-1 3 0,91 5 0,-124-1 0,0 1 0,-1 1 0,27 9 0,-27-8 0,-1-1 0,1 0 0,0-1 0,21 2 0,338-3 0,-183-4 0,-183 2 0,27-1 0,-1 2 0,1 2 0,36 6 0,-41-4 0,-1-2 0,1-1 0,44-3 0,32 1 0,-38 10 0,-45-5 0,37 1 0,332-6 0,-361-2 0,44-7 0,22-2 0,70 13 0,74-4 0,-215-1 0,0-2 0,31-10 0,19-4 0,-44 14 0,1-2 0,1 3 0,45-2 0,879 7 0,-931-3 0,46-7 0,-46 4 0,45-1 0,41-5 0,1 1 0,-30 8 0,133 5 0,-100 17 0,-35-9 0,-55-6 0,40 1 0,721-4 0,-381-4 0,504 2-1365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0:31:48.54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1126 405 24575,'0'-2'0,"-1"1"0,1-1 0,-1 1 0,0-1 0,1 1 0,-1 0 0,0-1 0,0 1 0,0 0 0,0 0 0,0 0 0,0 0 0,0 0 0,0 0 0,-1 0 0,1 0 0,0 0 0,-1 0 0,1 0 0,0 1 0,-1-1 0,1 1 0,-3-1 0,-34-10 0,12 8 0,1 1 0,-34 1 0,-9 0 0,66 1 0,-1 0 0,0 0 0,1-1 0,-1 1 0,1-1 0,-1 1 0,1-1 0,0 0 0,-1 0 0,1 0 0,0 0 0,0-1 0,-1 1 0,1-1 0,-3-3 0,4 4 0,0 0 0,1 0 0,-1 0 0,1 0 0,-1 0 0,1 0 0,0 0 0,0-1 0,-1 1 0,1 0 0,0 0 0,0 0 0,0-1 0,0 1 0,0 0 0,0 0 0,1 0 0,-1 0 0,0-1 0,1 1 0,-1 0 0,0 0 0,1 0 0,0 0 0,-1 0 0,1 0 0,-1 0 0,1 0 0,0 0 0,0 0 0,0 0 0,0 1 0,-1-1 0,3-1 0,12-12 0,0 2 0,1 0 0,1 1 0,0 0 0,0 1 0,1 1 0,0 1 0,0 1 0,1 0 0,36-8 0,-65 16 0,1-1 0,0 1 0,0 0 0,0 0 0,0 1 0,1 0 0,-13 5 0,-64 30 0,50-23 0,-51 29 0,68-33 0,0-1 0,-1 0 0,0-1 0,0-2 0,-1 1 0,0-2 0,0-1 0,-1-1 0,1 0 0,-1-1 0,-39-3 0,-42 0 0,51 3 0,0-3 0,0-2 0,0-3 0,-65-14 0,98 15 0,11 4 0,1-1 0,0 0 0,0 0 0,0 0 0,-7-4 0,11 5 0,0 0 0,0-1 0,1 1 0,-1-1 0,0 1 0,1-1 0,-1 0 0,1 1 0,0-1 0,0 0 0,0 0 0,0 0 0,0 0 0,0 0 0,0 0 0,0 0 0,1 0 0,-1-1 0,1-2 0,-1-6 0,0 0 0,1 0 0,1 0 0,-1 0 0,2 0 0,0 0 0,3-11 0,4-6 0,17-39 0,-24 63 0,1 0 0,-1 0 0,0 0 0,1 0 0,0 0 0,0 1 0,0-1 0,1 1 0,-1 0 0,1 0 0,-1 0 0,1 1 0,0-1 0,0 1 0,0 0 0,0 0 0,1 0 0,-1 1 0,1-1 0,-1 1 0,9-1 0,7 0 0,0 0 0,1 2 0,36 4 0,-5-1 0,94-4 0,68 3 0,-211-2 0,1 0 0,-1 1 0,0-1 0,1 1 0,-1 0 0,0 0 0,0 0 0,1 0 0,-1 0 0,4 3 0,-6-3 0,0 0 0,-1 0 0,1-1 0,0 1 0,-1 0 0,1 0 0,0 0 0,-1 0 0,1 0 0,-1 0 0,0 0 0,1 0 0,-1 0 0,0 0 0,0 0 0,0 0 0,1 0 0,-1 0 0,0 1 0,-1-1 0,1 0 0,0 0 0,0 0 0,0 0 0,0 0 0,-1 0 0,1 0 0,-1 0 0,1 0 0,-1 0 0,1 0 0,-1 0 0,1 0 0,-2 1 0,-1 2 0,1-1 0,-1 0 0,0 0 0,0 1 0,0-2 0,0 1 0,-1 0 0,1-1 0,-1 1 0,-5 2 0,-46 18 0,9-5 0,37-14 0,0 0 0,-1-1 0,1 0 0,-1 0 0,1-1 0,-15 1 0,-10 2 0,27-3 0,0 1 0,0-1 0,0 1 0,-8 5 0,8-4 0,0-1 0,0 0 0,0 0 0,-9 2 0,6-3 0,-5 0 0,25-1 0,750-2 0,-757 1 0,1 0 0,0-1 0,-1 1 0,1-1 0,0 0 0,-1 1 0,1-2 0,-1 1 0,0 0 0,1-1 0,-1 1 0,5-4 0,-7 4 0,0 0 0,0 1 0,-1-1 0,1 0 0,0 0 0,-1 1 0,1-1 0,-1 0 0,1 0 0,-1 0 0,1 0 0,-1 0 0,0 0 0,1 1 0,-1-1 0,0 0 0,0 0 0,0 0 0,0-2 0,0 1 0,0 0 0,-1 1 0,1-1 0,-1 0 0,0 0 0,0 1 0,1-1 0,-1 1 0,0-1 0,0 1 0,0-1 0,-1 1 0,1-1 0,-2-1 0,-5-3 0,0 0 0,0 1 0,0-1 0,0 2 0,-1-1 0,0 1 0,0 1 0,-16-5 0,2 2 0,0 1 0,-34-3 0,13 6 0,41 2 0,6 0 0,23 0 0,127-1 0,115 3 0,-239-1 0,-1 1 0,1 2 0,-1 0 0,0 2 0,48 17 0,-70-20 0,0 0 0,-1 1 0,1-1 0,-1 1 0,0 1 0,-1-1 0,1 0 0,-1 1 0,6 8 0,31 51 0,-33-50 0,12 33 0,-17-39 0,-1 0 0,2 0 0,-1 0 0,1-1 0,9 13 0,-13-19 0,0-1 0,0 0 0,0 0 0,0 0 0,0 0 0,0 0 0,0 0 0,0 0 0,0 1 0,0-1 0,0 0 0,0 0 0,1 0 0,-1 0 0,0 0 0,0 0 0,0 0 0,0 0 0,0 0 0,0 0 0,0 0 0,1 0 0,-1 0 0,0 0 0,0 1 0,0-1 0,0 0 0,0 0 0,1 0 0,-1 0 0,0 0 0,0-1 0,0 1 0,0 0 0,0 0 0,0 0 0,1 0 0,-1 0 0,0 0 0,0 0 0,0 0 0,0 0 0,0 0 0,0 0 0,0 0 0,0 0 0,1 0 0,-1-1 0,0 1 0,0 0 0,0 0 0,0 0 0,3-11 0,-1-12 0,-4-138 0,2 566 0,1-414 0,0-1 0,0 0 0,1 1 0,0-1 0,0 1 0,1-1 0,1 1 0,-1 0 0,2 0 0,-1 0 0,1 1 0,7-10 0,-1 4 0,0 1 0,1 0 0,0 1 0,1 1 0,0-1 0,18-10 0,-24 17 0,1 1 0,0 1 0,0-1 0,0 1 0,1 0 0,-1 1 0,1 0 0,-1 1 0,16-2 0,9 2 0,42 4 0,-15 0 0,-49-2 0,0-1 0,1-1 0,-1 0 0,0 0 0,0-1 0,-1-1 0,1 0 0,13-5 0,-19 5 0,0 0 0,0 1 0,-1-1 0,0-1 0,1 1 0,-1-1 0,0 0 0,-1 0 0,1 0 0,-1 0 0,0-1 0,0 1 0,0-1 0,0 0 0,-1 0 0,0 0 0,0 0 0,0 0 0,0-6 0,2-2 0,-1 5 0,-1 0 0,0 0 0,-1 0 0,0-1 0,0 1 0,0-15 0,-2 21 0,1 0 0,-1 0 0,0 0 0,1 0 0,-1-1 0,0 1 0,0 0 0,0 1 0,-1-1 0,1 0 0,0 0 0,-1 0 0,1 1 0,-1-1 0,1 1 0,-1-1 0,0 1 0,0 0 0,0-1 0,0 1 0,0 0 0,0 0 0,0 1 0,0-1 0,0 0 0,0 1 0,0-1 0,0 1 0,-1 0 0,-2-1 0,3 1 0,-1-1 0,1 1 0,-1-1 0,1 1 0,0 0 0,-1 0 0,1 0 0,-1 0 0,1 1 0,-1-1 0,1 1 0,0-1 0,-1 1 0,1 0 0,0 0 0,-1 0 0,1 0 0,0 0 0,0 1 0,0-1 0,0 1 0,0-1 0,0 1 0,1 0 0,-1-1 0,1 1 0,-1 0 0,1 0 0,-1 0 0,1 1 0,0-1 0,0 0 0,0 0 0,0 1 0,1-1 0,-1 0 0,0 5 0,-2 9 0,2 0 0,0 0 0,1 0 0,3 30 0,-1-11 0,-1-12 0,1 0 0,0-1 0,7 25 0,-7-38 0,0-1 0,0 1 0,-1 0 0,0 0 0,-1 14 0,0-23 0,0 0 0,-1 1 0,1-1 0,0 0 0,0 0 0,-1 0 0,1 0 0,0 1 0,-1-1 0,1 0 0,0 0 0,0 0 0,-1 0 0,1 0 0,0 0 0,-1 0 0,1 0 0,0 0 0,-1 0 0,1 0 0,0 0 0,-1 0 0,1 0 0,0 0 0,0 0 0,-1-1 0,1 1 0,0 0 0,-1 0 0,1 0 0,0 0 0,0 0 0,-1-1 0,1 1 0,0 0 0,0 0 0,-1-1 0,1 1 0,0 0 0,0 0 0,0-1 0,0 1 0,-1 0 0,1-1 0,-19-16 0,14 12 0,-64-55 0,-31-26 0,84 74 0,0 1 0,-1 0 0,0 2 0,-30-13 0,19 10 0,2-1 0,-42-28 0,37 21 0,-35-15 0,57 30 0,1 0 0,0 0 0,0 0 0,-8-7 0,15 10 0,-1 1 0,1-1 0,-1 1 0,1-1 0,0 1 0,0-1 0,-1 0 0,1 0 0,0 0 0,1 1 0,-2-4 0,2 4 0,0 0 0,0 1 0,0-1 0,0 0 0,0 0 0,0 1 0,0-1 0,0 0 0,0 0 0,0 1 0,1-1 0,-1 0 0,0 0 0,1 1 0,-1-1 0,1 0 0,-1 1 0,0-1 0,1 1 0,-1-1 0,1 0 0,0 1 0,-1-1 0,1 1 0,-1 0 0,1-1 0,0 1 0,-1-1 0,1 1 0,1-1 0,13-4 0,1 0 0,-1 1 0,1 1 0,0 1 0,0 0 0,0 1 0,18 0 0,-9 0 0,480-2 0,-265 5 0,-228-2 0,0 0 0,1 2 0,-1-1 0,0 2 0,0-1 0,0 2 0,0 0 0,-1 0 0,0 1 0,1 0 0,-2 1 0,1 0 0,16 13 0,-19-13 0,1-1 0,0 0 0,0-1 0,0 1 0,1-2 0,-1 0 0,1 0 0,17 3 0,-1-3 0,52-1 0,-3-1 0,-73-1 0,0 0 0,1 1 0,-1-1 0,0 1 0,0-1 0,0 1 0,0 0 0,0 0 0,0 0 0,0 0 0,0 0 0,0 0 0,0 1 0,0-1 0,-1 1 0,1-1 0,-1 1 0,1 0 0,-1-1 0,1 1 0,-1 0 0,0 0 0,0 0 0,0 0 0,0 0 0,0 0 0,-1 0 0,1 1 0,-1-1 0,1 0 0,-1 4 0,2 8 0,-2 1 0,1-1 0,-2 1 0,-2 14 0,0 3 0,3-29 0,0 0 0,0 1 0,0-1 0,-1 1 0,0-1 0,0 0 0,1 0 0,-2 1 0,1-1 0,0 0 0,-1 0 0,1 0 0,-5 5 0,5-7 0,0 0 0,1-1 0,-1 1 0,0-1 0,0 1 0,1-1 0,-1 1 0,0-1 0,0 1 0,0-1 0,0 0 0,0 0 0,0 1 0,0-1 0,0 0 0,0 0 0,0 0 0,0 0 0,-1 0 0,-1-1 0,1 1 0,0-1 0,0 0 0,0 0 0,0 0 0,0 0 0,0 0 0,0 0 0,0-1 0,0 1 0,-2-3 0,-4-4-341,1 0 0,0 0-1,-9-14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0:35:47.09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3358 303 24575,'-15'0'0,"-33"0"0,-60-7 0,91 4 0,0 0 0,1-1 0,-1-1 0,1 0 0,1-1 0,-1-1 0,-18-11 0,12 4 0,1 0 0,1-2 0,0 0 0,1-1 0,-30-36 0,36 41 0,0 2 0,0 0 0,-1 1 0,-1 0 0,1 1 0,-20-8 0,31 15 0,0-1 0,0 1 0,0 0 0,0 0 0,-1 0 0,1 0 0,0 1 0,0-1 0,-1 1 0,1 0 0,0 0 0,-1 0 0,1 0 0,0 1 0,-1-1 0,1 1 0,0 0 0,-4 2 0,2-1 0,0 1 0,1 0 0,0 0 0,-1 0 0,1 0 0,0 1 0,1-1 0,-1 1 0,1 0 0,-5 7 0,-1 4 0,0 0 0,2 1 0,0 0 0,1 0 0,0 0 0,-3 19 0,4-15 0,2 0 0,0 0 0,2 0 0,0 0 0,4 41 0,-3-60 0,0 0 0,0 1 0,0-1 0,0 1 0,0-1 0,1 0 0,-1 1 0,1-1 0,-1 0 0,1 1 0,-1-1 0,1 0 0,0 0 0,0 0 0,0 1 0,-1-1 0,1 0 0,0 0 0,3 1 0,-3-1 0,0-1 0,0 0 0,-1 0 0,1 0 0,0 1 0,0-1 0,0 0 0,0 0 0,0-1 0,0 1 0,0 0 0,0 0 0,0 0 0,0-1 0,0 1 0,0 0 0,0-1 0,0 1 0,0-1 0,1 0 0,4-3 0,-2 0 0,1 0 0,0-1 0,-1 0 0,0 1 0,0-1 0,5-8 0,41-82 0,-31 58 0,26-41 0,-45 77 0,0 1 0,0-1 0,0 0 0,1 1 0,-1-1 0,0 1 0,0-1 0,1 1 0,-1-1 0,1 1 0,-1-1 0,0 1 0,1-1 0,-1 1 0,1 0 0,-1-1 0,1 1 0,-1 0 0,1-1 0,-1 1 0,1 0 0,0 0 0,-1-1 0,1 1 0,-1 0 0,1 0 0,-1 0 0,1 0 0,0 0 0,-1 0 0,1 0 0,0 0 0,-1 0 0,1 0 0,-1 0 0,1 0 0,0 1 0,0-1 0,-1 1 0,1-1 0,-1 1 0,0 0 0,1 0 0,-1 0 0,0-1 0,0 1 0,0 0 0,0 0 0,0 0 0,0 0 0,0-1 0,0 1 0,0 0 0,0 0 0,0 0 0,0 0 0,0-1 0,-1 1 0,1 0 0,0 0 0,-1-1 0,1 1 0,0 0 0,-1 0 0,1-1 0,-1 2 0,-2 1 0,0 1 0,-1-1 0,1 0 0,-1 0 0,1 0 0,-1 0 0,0-1 0,0 0 0,0 1 0,0-1 0,0-1 0,-1 1 0,1-1 0,0 1 0,-1-1 0,-5 0 0,-10 2 0,0-1 0,-25 0 0,4-4 0,1-2 0,-60-13 0,57 8 0,-83-5 0,-234 14 0,153 2 0,202-2 0,-1 0 0,1 0 0,0 1 0,0-1 0,0 1 0,0 1 0,1-1 0,-1 1 0,0 0 0,0 0 0,1 0 0,0 0 0,-1 1 0,1 0 0,0 0 0,0 0 0,0 0 0,1 1 0,-1 0 0,1 0 0,0-1 0,0 2 0,0-1 0,0 0 0,1 1 0,0-1 0,0 1 0,-3 8 0,3-5 0,0 1 0,0-1 0,1 1 0,0 0 0,1 0 0,0-1 0,0 1 0,1 0 0,0 0 0,0-1 0,1 1 0,0-1 0,1 1 0,0-1 0,0 0 0,5 8 0,-6-12 0,-1-1 0,2 1 0,-1-1 0,0 0 0,1 1 0,-1-1 0,1-1 0,0 1 0,0 0 0,0-1 0,0 1 0,0-1 0,6 3 0,-6-4 0,0-1 0,0 1 0,-1 0 0,1-1 0,0 0 0,0 0 0,0 1 0,0-2 0,0 1 0,0 0 0,-1-1 0,1 1 0,0-1 0,0 0 0,0 0 0,-1 0 0,1 0 0,0 0 0,2-3 0,3 0 0,-1 0 0,0-1 0,0 0 0,0 0 0,0 0 0,-1-1 0,0 0 0,0-1 0,0 1 0,-1-1 0,0 0 0,-1-1 0,1 1 0,-1-1 0,-1 1 0,1-1 0,-1 0 0,-1-1 0,0 1 0,0 0 0,0-1 0,-1 1 0,0-1 0,-1-17 0,0 13 0,0 0 0,0 0 0,-2 0 0,1 0 0,-2 0 0,1 1 0,-2-1 0,-8-20 0,-4-24 0,11 37 0,5 20 0,0 0 0,0 0 0,0 0 0,0 0 0,0 0 0,0 0 0,0 0 0,0 0 0,0 0 0,-1 0 0,1 0 0,0 0 0,0 0 0,0 0 0,0 0 0,0 0 0,0 0 0,0 0 0,0 0 0,0 0 0,0 0 0,1 12 0,0-1 0,2 1 0,-1-1 0,2 0 0,6 18 0,8 23 0,-10-21 0,-4-23 0,-2 0 0,1 0 0,-1 0 0,0 1 0,-1-1 0,0 0 0,0 1 0,-1 0 0,0-1 0,-2 15 0,1-22 0,0 1 0,0 0 0,0-1 0,0 1 0,0-1 0,0 1 0,0-1 0,0 0 0,-1 1 0,1-1 0,0 0 0,-1 0 0,1 0 0,-1 0 0,0 0 0,1 0 0,-1 0 0,1-1 0,-1 1 0,0 0 0,0-1 0,-2 1 0,-48 3 0,22-2 0,-120 30 0,96-18 0,0-2 0,-82 6 0,-5-15 0,64-2 0,-1 3 0,-98 17 0,166-19 0,3 0 0,0-1 0,-1 1 0,1-1 0,-1-1 0,-10 0 0,16 0 0,1 0 0,-1 0 0,1-1 0,-1 1 0,1 0 0,0-1 0,-1 0 0,1 1 0,0-1 0,-1 0 0,1 1 0,0-1 0,0 0 0,-1 0 0,1 0 0,0 0 0,0 0 0,0 0 0,1 0 0,-1-1 0,0 1 0,0 0 0,0 0 0,1-1 0,-1 1 0,1 0 0,-1-1 0,1 1 0,0-1 0,-1 1 0,1 0 0,0-1 0,0 1 0,0-3 0,0-3 0,0 0 0,0 1 0,1-1 0,0 0 0,1 0 0,-1 1 0,1-1 0,0 1 0,5-10 0,1 1 0,2-1 0,12-16 0,5-6 0,17-40 0,-27 48 0,28-43 0,-40 67 0,0-1 0,0 1 0,1 0 0,0 0 0,6-5 0,-11 11 0,-1-1 0,1 1 0,-1 0 0,1-1 0,0 1 0,-1 0 0,1-1 0,0 1 0,-1 0 0,1 0 0,0-1 0,-1 1 0,1 0 0,0 0 0,-1 0 0,1 0 0,0 0 0,0 0 0,-1 0 0,1 0 0,0 1 0,-1-1 0,1 0 0,0 0 0,1 1 0,-1 0 0,0 1 0,0-1 0,0 1 0,0-1 0,0 1 0,0-1 0,0 1 0,-1-1 0,1 1 0,-1 0 0,1-1 0,-1 1 0,1 0 0,-1 0 0,0 3 0,3 38 0,-1 0 0,-5 48 0,0 1 0,3-89 0,0 0 0,0 1 0,0-1 0,-1 0 0,0 0 0,1 1 0,-1-1 0,0 0 0,0 0 0,-1 0 0,1 0 0,-1 0 0,1 0 0,-1 0 0,0-1 0,0 1 0,-4 3 0,3-3 0,-1 0 0,0-1 0,0 1 0,0-1 0,0 0 0,-1 0 0,1 0 0,-1 0 0,1-1 0,-10 2 0,-6-1 0,-1 0 0,1-2 0,-1 0 0,-29-5 0,47 5 0,-18-4 0,1-1 0,-1-1 0,1-1 0,1-1 0,-1-1 0,-20-12 0,2 3 0,-30-21 0,25 19 0,34 15 0,0 0 0,-1 0 0,0 1 0,0 1 0,0 0 0,0 0 0,0 1 0,-13-2 0,-25 4 0,37 1 0,-1-1 0,1-1 0,-1 1 0,1-2 0,0 1 0,-1-2 0,1 1 0,-11-6 0,19 7 0,-5-2 0,0-1 0,0 1 0,0 1 0,0-1 0,-13-1 0,19 4 0,1 0 0,-1 0 0,0 0 0,1 0 0,-1 0 0,1 0 0,-1 1 0,1-1 0,-1 1 0,1-1 0,-1 1 0,1-1 0,-1 1 0,1 0 0,-1-1 0,1 1 0,0 0 0,0 0 0,-1 0 0,1 0 0,0 1 0,0-1 0,0 0 0,0 0 0,0 1 0,0-1 0,1 0 0,-1 1 0,0-1 0,1 1 0,-1-1 0,1 1 0,-1-1 0,1 1 0,0-1 0,0 3 0,-2 14 0,1 0 0,1 0 0,2 27 0,-1-45 0,-1 1 0,1 0 0,-1-1 0,1 1 0,-1-1 0,1 1 0,0-1 0,-1 0 0,1 1 0,0-1 0,-1 1 0,1-1 0,0 0 0,-1 0 0,1 1 0,0-1 0,0 0 0,-1 0 0,1 0 0,0 0 0,0 0 0,-1 0 0,1 0 0,0 0 0,0 0 0,-1 0 0,1 0 0,0-1 0,-1 1 0,1 0 0,0 0 0,0-1 0,-1 1 0,2-1 0,5 0 0,141-10 0,-49 5 0,-97 6 0,0 0 0,0 0 0,0 0 0,-1 0 0,1-1 0,0 1 0,0-1 0,0 1 0,0-1 0,-1 0 0,1 0 0,2-1 0,-4 2 0,0-1 0,1 1 0,-1 0 0,0-1 0,0 1 0,0 0 0,0-1 0,0 1 0,1-1 0,-1 1 0,0 0 0,0-1 0,0 1 0,0 0 0,0-1 0,0 1 0,0-1 0,0 1 0,-1 0 0,1-1 0,0 1 0,0 0 0,0-1 0,0 1 0,0-1 0,-1 1 0,1 0 0,0-1 0,0 1 0,0 0 0,-1 0 0,1-1 0,0 1 0,-1-1 0,-5-4 0,-1 0 0,1 0 0,-1 1 0,-9-5 0,1 0 0,8 4 0,-5-3 0,1 0 0,-1-1 0,1-1 0,1 0 0,-16-18 0,19 19 0,0 0 0,-1 1 0,0 0 0,-15-11 0,16 13 0,0 0 0,0 0 0,0-1 0,0 0 0,1 0 0,0 0 0,-8-16 0,11 18 0,1 1 0,-1 0 0,1-1 0,-1 1 0,-1 0 0,1 0 0,-6-5 0,8 8 0,1 1 0,-1 0 0,1-1 0,-1 1 0,1 0 0,-1-1 0,0 1 0,1 0 0,-1 0 0,1-1 0,-1 1 0,0 0 0,1 0 0,-1 0 0,0 0 0,1 0 0,-1 0 0,0 0 0,1 0 0,-1 0 0,1 0 0,-1 0 0,0 0 0,1 1 0,-2-1 0,1 1 0,0 1 0,0-1 0,-1 0 0,1 0 0,0 1 0,1-1 0,-1 0 0,0 1 0,0-1 0,1 1 0,-1-1 0,0 1 0,1-1 0,0 1 0,-1 2 0,-3 16 0,3-16 0,1-1 0,-1 1 0,1 0 0,-1-1 0,-1 1 0,1-1 0,0 0 0,-1 1 0,0-1 0,1 0 0,-1 0 0,0 0 0,-4 4 0,-1 2 0,0 0 0,0 0 0,1 1 0,1 0 0,-1 0 0,2 1 0,-1 0 0,1-1 0,1 1 0,0 0 0,-2 21 0,4-29 0,1-1 0,-1 0 0,0 1 0,0-1 0,0 0 0,0 0 0,0 1 0,-1-1 0,1 0 0,-1 0 0,1-1 0,-1 1 0,0 0 0,0 0 0,0-1 0,0 1 0,0-1 0,0 0 0,0 1 0,-3 0 0,45 21 0,73 40 0,-105-59 0,0-1 0,0 1 0,0-2 0,14 4 0,-15-4 0,0 0 0,1 0 0,-1 1 0,0 0 0,8 4 0,-13-5 0,0 0 0,1 0 0,-1 0 0,0 0 0,0 0 0,0 0 0,0 1 0,0-1 0,-1 0 0,1 1 0,-1 0 0,0-1 0,1 1 0,-1 0 0,0 0 0,-1-1 0,2 6 0,1 51-1365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0:31:35.19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146 209 24575,'4'0'0,"0"-4"0,1-4 0,-1-5 0,-2-4 0,0-2 0,-5 2 0,-5-3 0,-1-3 0,-7 0 0,-7 4 0,-11 1 0,-3 4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0:31:38.67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0:31:48.54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1126 405 24575,'0'-2'0,"-1"1"0,1-1 0,-1 1 0,0-1 0,1 1 0,-1 0 0,0-1 0,0 1 0,0 0 0,0 0 0,0 0 0,0 0 0,0 0 0,0 0 0,-1 0 0,1 0 0,0 0 0,-1 0 0,1 0 0,0 1 0,-1-1 0,1 1 0,-3-1 0,-34-10 0,12 8 0,1 1 0,-34 1 0,-9 0 0,66 1 0,-1 0 0,0 0 0,1-1 0,-1 1 0,1-1 0,-1 1 0,1-1 0,0 0 0,-1 0 0,1 0 0,0 0 0,0-1 0,-1 1 0,1-1 0,-3-3 0,4 4 0,0 0 0,1 0 0,-1 0 0,1 0 0,-1 0 0,1 0 0,0 0 0,0-1 0,-1 1 0,1 0 0,0 0 0,0 0 0,0-1 0,0 1 0,0 0 0,0 0 0,1 0 0,-1 0 0,0-1 0,1 1 0,-1 0 0,0 0 0,1 0 0,0 0 0,-1 0 0,1 0 0,-1 0 0,1 0 0,0 0 0,0 0 0,0 0 0,0 1 0,-1-1 0,3-1 0,12-12 0,0 2 0,1 0 0,1 1 0,0 0 0,0 1 0,1 1 0,0 1 0,0 1 0,1 0 0,36-8 0,-65 16 0,1-1 0,0 1 0,0 0 0,0 0 0,0 1 0,1 0 0,-13 5 0,-64 30 0,50-23 0,-51 29 0,68-33 0,0-1 0,-1 0 0,0-1 0,0-2 0,-1 1 0,0-2 0,0-1 0,-1-1 0,1 0 0,-1-1 0,-39-3 0,-42 0 0,51 3 0,0-3 0,0-2 0,0-3 0,-65-14 0,98 15 0,11 4 0,1-1 0,0 0 0,0 0 0,0 0 0,-7-4 0,11 5 0,0 0 0,0-1 0,1 1 0,-1-1 0,0 1 0,1-1 0,-1 0 0,1 1 0,0-1 0,0 0 0,0 0 0,0 0 0,0 0 0,0 0 0,0 0 0,0 0 0,1 0 0,-1-1 0,1-2 0,-1-6 0,0 0 0,1 0 0,1 0 0,-1 0 0,2 0 0,0 0 0,3-11 0,4-6 0,17-39 0,-24 63 0,1 0 0,-1 0 0,0 0 0,1 0 0,0 0 0,0 1 0,0-1 0,1 1 0,-1 0 0,1 0 0,-1 0 0,1 1 0,0-1 0,0 1 0,0 0 0,0 0 0,1 0 0,-1 1 0,1-1 0,-1 1 0,9-1 0,7 0 0,0 0 0,1 2 0,36 4 0,-5-1 0,94-4 0,68 3 0,-211-2 0,1 0 0,-1 1 0,0-1 0,1 1 0,-1 0 0,0 0 0,0 0 0,1 0 0,-1 0 0,4 3 0,-6-3 0,0 0 0,-1 0 0,1-1 0,0 1 0,-1 0 0,1 0 0,0 0 0,-1 0 0,1 0 0,-1 0 0,0 0 0,1 0 0,-1 0 0,0 0 0,0 0 0,0 0 0,1 0 0,-1 0 0,0 1 0,-1-1 0,1 0 0,0 0 0,0 0 0,0 0 0,0 0 0,-1 0 0,1 0 0,-1 0 0,1 0 0,-1 0 0,1 0 0,-1 0 0,1 0 0,-2 1 0,-1 2 0,1-1 0,-1 0 0,0 0 0,0 1 0,0-2 0,0 1 0,-1 0 0,1-1 0,-1 1 0,-5 2 0,-46 18 0,9-5 0,37-14 0,0 0 0,-1-1 0,1 0 0,-1 0 0,1-1 0,-15 1 0,-10 2 0,27-3 0,0 1 0,0-1 0,0 1 0,-8 5 0,8-4 0,0-1 0,0 0 0,0 0 0,-9 2 0,6-3 0,-5 0 0,25-1 0,750-2 0,-757 1 0,1 0 0,0-1 0,-1 1 0,1-1 0,0 0 0,-1 1 0,1-2 0,-1 1 0,0 0 0,1-1 0,-1 1 0,5-4 0,-7 4 0,0 0 0,0 1 0,-1-1 0,1 0 0,0 0 0,-1 1 0,1-1 0,-1 0 0,1 0 0,-1 0 0,1 0 0,-1 0 0,0 0 0,1 1 0,-1-1 0,0 0 0,0 0 0,0 0 0,0-2 0,0 1 0,0 0 0,-1 1 0,1-1 0,-1 0 0,0 0 0,0 1 0,1-1 0,-1 1 0,0-1 0,0 1 0,0-1 0,-1 1 0,1-1 0,-2-1 0,-5-3 0,0 0 0,0 1 0,0-1 0,0 2 0,-1-1 0,0 1 0,0 1 0,-16-5 0,2 2 0,0 1 0,-34-3 0,13 6 0,41 2 0,6 0 0,23 0 0,127-1 0,115 3 0,-239-1 0,-1 1 0,1 2 0,-1 0 0,0 2 0,48 17 0,-70-20 0,0 0 0,-1 1 0,1-1 0,-1 1 0,0 1 0,-1-1 0,1 0 0,-1 1 0,6 8 0,31 51 0,-33-50 0,12 33 0,-17-39 0,-1 0 0,2 0 0,-1 0 0,1-1 0,9 13 0,-13-19 0,0-1 0,0 0 0,0 0 0,0 0 0,0 0 0,0 0 0,0 0 0,0 0 0,0 1 0,0-1 0,0 0 0,0 0 0,1 0 0,-1 0 0,0 0 0,0 0 0,0 0 0,0 0 0,0 0 0,0 0 0,0 0 0,1 0 0,-1 0 0,0 0 0,0 1 0,0-1 0,0 0 0,0 0 0,1 0 0,-1 0 0,0 0 0,0-1 0,0 1 0,0 0 0,0 0 0,0 0 0,1 0 0,-1 0 0,0 0 0,0 0 0,0 0 0,0 0 0,0 0 0,0 0 0,0 0 0,0 0 0,1 0 0,-1-1 0,0 1 0,0 0 0,0 0 0,0 0 0,3-11 0,-1-12 0,-4-138 0,2 566 0,1-414 0,0-1 0,0 0 0,1 1 0,0-1 0,0 1 0,1-1 0,1 1 0,-1 0 0,2 0 0,-1 0 0,1 1 0,7-10 0,-1 4 0,0 1 0,1 0 0,0 1 0,1 1 0,0-1 0,18-10 0,-24 17 0,1 1 0,0 1 0,0-1 0,0 1 0,1 0 0,-1 1 0,1 0 0,-1 1 0,16-2 0,9 2 0,42 4 0,-15 0 0,-49-2 0,0-1 0,1-1 0,-1 0 0,0 0 0,0-1 0,-1-1 0,1 0 0,13-5 0,-19 5 0,0 0 0,0 1 0,-1-1 0,0-1 0,1 1 0,-1-1 0,0 0 0,-1 0 0,1 0 0,-1 0 0,0-1 0,0 1 0,0-1 0,0 0 0,-1 0 0,0 0 0,0 0 0,0 0 0,0-6 0,2-2 0,-1 5 0,-1 0 0,0 0 0,-1 0 0,0-1 0,0 1 0,0-15 0,-2 21 0,1 0 0,-1 0 0,0 0 0,1 0 0,-1-1 0,0 1 0,0 0 0,0 1 0,-1-1 0,1 0 0,0 0 0,-1 0 0,1 1 0,-1-1 0,1 1 0,-1-1 0,0 1 0,0 0 0,0-1 0,0 1 0,0 0 0,0 0 0,0 1 0,0-1 0,0 0 0,0 1 0,0-1 0,0 1 0,-1 0 0,-2-1 0,3 1 0,-1-1 0,1 1 0,-1-1 0,1 1 0,0 0 0,-1 0 0,1 0 0,-1 0 0,1 1 0,-1-1 0,1 1 0,0-1 0,-1 1 0,1 0 0,0 0 0,-1 0 0,1 0 0,0 0 0,0 1 0,0-1 0,0 1 0,0-1 0,0 1 0,1 0 0,-1-1 0,1 1 0,-1 0 0,1 0 0,-1 0 0,1 1 0,0-1 0,0 0 0,0 0 0,0 1 0,1-1 0,-1 0 0,0 5 0,-2 9 0,2 0 0,0 0 0,1 0 0,3 30 0,-1-11 0,-1-12 0,1 0 0,0-1 0,7 25 0,-7-38 0,0-1 0,0 1 0,-1 0 0,0 0 0,-1 14 0,0-23 0,0 0 0,-1 1 0,1-1 0,0 0 0,0 0 0,-1 0 0,1 0 0,0 1 0,-1-1 0,1 0 0,0 0 0,0 0 0,-1 0 0,1 0 0,0 0 0,-1 0 0,1 0 0,0 0 0,-1 0 0,1 0 0,0 0 0,-1 0 0,1 0 0,0 0 0,0 0 0,-1-1 0,1 1 0,0 0 0,-1 0 0,1 0 0,0 0 0,0 0 0,-1-1 0,1 1 0,0 0 0,0 0 0,-1-1 0,1 1 0,0 0 0,0 0 0,0-1 0,0 1 0,-1 0 0,1-1 0,-19-16 0,14 12 0,-64-55 0,-31-26 0,84 74 0,0 1 0,-1 0 0,0 2 0,-30-13 0,19 10 0,2-1 0,-42-28 0,37 21 0,-35-15 0,57 30 0,1 0 0,0 0 0,0 0 0,-8-7 0,15 10 0,-1 1 0,1-1 0,-1 1 0,1-1 0,0 1 0,0-1 0,-1 0 0,1 0 0,0 0 0,1 1 0,-2-4 0,2 4 0,0 0 0,0 1 0,0-1 0,0 0 0,0 0 0,0 1 0,0-1 0,0 0 0,0 0 0,0 1 0,1-1 0,-1 0 0,0 0 0,1 1 0,-1-1 0,1 0 0,-1 1 0,0-1 0,1 1 0,-1-1 0,1 0 0,0 1 0,-1-1 0,1 1 0,-1 0 0,1-1 0,0 1 0,-1-1 0,1 1 0,1-1 0,13-4 0,1 0 0,-1 1 0,1 1 0,0 1 0,0 0 0,0 1 0,18 0 0,-9 0 0,480-2 0,-265 5 0,-228-2 0,0 0 0,1 2 0,-1-1 0,0 2 0,0-1 0,0 2 0,0 0 0,-1 0 0,0 1 0,1 0 0,-2 1 0,1 0 0,16 13 0,-19-13 0,1-1 0,0 0 0,0-1 0,0 1 0,1-2 0,-1 0 0,1 0 0,17 3 0,-1-3 0,52-1 0,-3-1 0,-73-1 0,0 0 0,1 1 0,-1-1 0,0 1 0,0-1 0,0 1 0,0 0 0,0 0 0,0 0 0,0 0 0,0 0 0,0 0 0,0 1 0,0-1 0,-1 1 0,1-1 0,-1 1 0,1 0 0,-1-1 0,1 1 0,-1 0 0,0 0 0,0 0 0,0 0 0,0 0 0,0 0 0,-1 0 0,1 1 0,-1-1 0,1 0 0,-1 4 0,2 8 0,-2 1 0,1-1 0,-2 1 0,-2 14 0,0 3 0,3-29 0,0 0 0,0 1 0,0-1 0,-1 1 0,0-1 0,0 0 0,1 0 0,-2 1 0,1-1 0,0 0 0,-1 0 0,1 0 0,-5 5 0,5-7 0,0 0 0,1-1 0,-1 1 0,0-1 0,0 1 0,1-1 0,-1 1 0,0-1 0,0 1 0,0-1 0,0 0 0,0 0 0,0 1 0,0-1 0,0 0 0,0 0 0,0 0 0,0 0 0,-1 0 0,-1-1 0,1 1 0,0-1 0,0 0 0,0 0 0,0 0 0,0 0 0,0 0 0,0 0 0,0-1 0,0 1 0,-2-3 0,-4-4-341,1 0 0,0 0-1,-9-14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0:31:35.19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146 209 24575,'4'0'0,"0"-4"0,1-4 0,-1-5 0,-2-4 0,0-2 0,-5 2 0,-5-3 0,-1-3 0,-7 0 0,-7 4 0,-11 1 0,-3 4 0,1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0:31:38.67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0:31:48.54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1126 405 24575,'0'-2'0,"-1"1"0,1-1 0,-1 1 0,0-1 0,1 1 0,-1 0 0,0-1 0,0 1 0,0 0 0,0 0 0,0 0 0,0 0 0,0 0 0,0 0 0,-1 0 0,1 0 0,0 0 0,-1 0 0,1 0 0,0 1 0,-1-1 0,1 1 0,-3-1 0,-34-10 0,12 8 0,1 1 0,-34 1 0,-9 0 0,66 1 0,-1 0 0,0 0 0,1-1 0,-1 1 0,1-1 0,-1 1 0,1-1 0,0 0 0,-1 0 0,1 0 0,0 0 0,0-1 0,-1 1 0,1-1 0,-3-3 0,4 4 0,0 0 0,1 0 0,-1 0 0,1 0 0,-1 0 0,1 0 0,0 0 0,0-1 0,-1 1 0,1 0 0,0 0 0,0 0 0,0-1 0,0 1 0,0 0 0,0 0 0,1 0 0,-1 0 0,0-1 0,1 1 0,-1 0 0,0 0 0,1 0 0,0 0 0,-1 0 0,1 0 0,-1 0 0,1 0 0,0 0 0,0 0 0,0 0 0,0 1 0,-1-1 0,3-1 0,12-12 0,0 2 0,1 0 0,1 1 0,0 0 0,0 1 0,1 1 0,0 1 0,0 1 0,1 0 0,36-8 0,-65 16 0,1-1 0,0 1 0,0 0 0,0 0 0,0 1 0,1 0 0,-13 5 0,-64 30 0,50-23 0,-51 29 0,68-33 0,0-1 0,-1 0 0,0-1 0,0-2 0,-1 1 0,0-2 0,0-1 0,-1-1 0,1 0 0,-1-1 0,-39-3 0,-42 0 0,51 3 0,0-3 0,0-2 0,0-3 0,-65-14 0,98 15 0,11 4 0,1-1 0,0 0 0,0 0 0,0 0 0,-7-4 0,11 5 0,0 0 0,0-1 0,1 1 0,-1-1 0,0 1 0,1-1 0,-1 0 0,1 1 0,0-1 0,0 0 0,0 0 0,0 0 0,0 0 0,0 0 0,0 0 0,0 0 0,1 0 0,-1-1 0,1-2 0,-1-6 0,0 0 0,1 0 0,1 0 0,-1 0 0,2 0 0,0 0 0,3-11 0,4-6 0,17-39 0,-24 63 0,1 0 0,-1 0 0,0 0 0,1 0 0,0 0 0,0 1 0,0-1 0,1 1 0,-1 0 0,1 0 0,-1 0 0,1 1 0,0-1 0,0 1 0,0 0 0,0 0 0,1 0 0,-1 1 0,1-1 0,-1 1 0,9-1 0,7 0 0,0 0 0,1 2 0,36 4 0,-5-1 0,94-4 0,68 3 0,-211-2 0,1 0 0,-1 1 0,0-1 0,1 1 0,-1 0 0,0 0 0,0 0 0,1 0 0,-1 0 0,4 3 0,-6-3 0,0 0 0,-1 0 0,1-1 0,0 1 0,-1 0 0,1 0 0,0 0 0,-1 0 0,1 0 0,-1 0 0,0 0 0,1 0 0,-1 0 0,0 0 0,0 0 0,0 0 0,1 0 0,-1 0 0,0 1 0,-1-1 0,1 0 0,0 0 0,0 0 0,0 0 0,0 0 0,-1 0 0,1 0 0,-1 0 0,1 0 0,-1 0 0,1 0 0,-1 0 0,1 0 0,-2 1 0,-1 2 0,1-1 0,-1 0 0,0 0 0,0 1 0,0-2 0,0 1 0,-1 0 0,1-1 0,-1 1 0,-5 2 0,-46 18 0,9-5 0,37-14 0,0 0 0,-1-1 0,1 0 0,-1 0 0,1-1 0,-15 1 0,-10 2 0,27-3 0,0 1 0,0-1 0,0 1 0,-8 5 0,8-4 0,0-1 0,0 0 0,0 0 0,-9 2 0,6-3 0,-5 0 0,25-1 0,750-2 0,-757 1 0,1 0 0,0-1 0,-1 1 0,1-1 0,0 0 0,-1 1 0,1-2 0,-1 1 0,0 0 0,1-1 0,-1 1 0,5-4 0,-7 4 0,0 0 0,0 1 0,-1-1 0,1 0 0,0 0 0,-1 1 0,1-1 0,-1 0 0,1 0 0,-1 0 0,1 0 0,-1 0 0,0 0 0,1 1 0,-1-1 0,0 0 0,0 0 0,0 0 0,0-2 0,0 1 0,0 0 0,-1 1 0,1-1 0,-1 0 0,0 0 0,0 1 0,1-1 0,-1 1 0,0-1 0,0 1 0,0-1 0,-1 1 0,1-1 0,-2-1 0,-5-3 0,0 0 0,0 1 0,0-1 0,0 2 0,-1-1 0,0 1 0,0 1 0,-16-5 0,2 2 0,0 1 0,-34-3 0,13 6 0,41 2 0,6 0 0,23 0 0,127-1 0,115 3 0,-239-1 0,-1 1 0,1 2 0,-1 0 0,0 2 0,48 17 0,-70-20 0,0 0 0,-1 1 0,1-1 0,-1 1 0,0 1 0,-1-1 0,1 0 0,-1 1 0,6 8 0,31 51 0,-33-50 0,12 33 0,-17-39 0,-1 0 0,2 0 0,-1 0 0,1-1 0,9 13 0,-13-19 0,0-1 0,0 0 0,0 0 0,0 0 0,0 0 0,0 0 0,0 0 0,0 0 0,0 1 0,0-1 0,0 0 0,0 0 0,1 0 0,-1 0 0,0 0 0,0 0 0,0 0 0,0 0 0,0 0 0,0 0 0,0 0 0,1 0 0,-1 0 0,0 0 0,0 1 0,0-1 0,0 0 0,0 0 0,1 0 0,-1 0 0,0 0 0,0-1 0,0 1 0,0 0 0,0 0 0,0 0 0,1 0 0,-1 0 0,0 0 0,0 0 0,0 0 0,0 0 0,0 0 0,0 0 0,0 0 0,0 0 0,1 0 0,-1-1 0,0 1 0,0 0 0,0 0 0,0 0 0,3-11 0,-1-12 0,-4-138 0,2 566 0,1-414 0,0-1 0,0 0 0,1 1 0,0-1 0,0 1 0,1-1 0,1 1 0,-1 0 0,2 0 0,-1 0 0,1 1 0,7-10 0,-1 4 0,0 1 0,1 0 0,0 1 0,1 1 0,0-1 0,18-10 0,-24 17 0,1 1 0,0 1 0,0-1 0,0 1 0,1 0 0,-1 1 0,1 0 0,-1 1 0,16-2 0,9 2 0,42 4 0,-15 0 0,-49-2 0,0-1 0,1-1 0,-1 0 0,0 0 0,0-1 0,-1-1 0,1 0 0,13-5 0,-19 5 0,0 0 0,0 1 0,-1-1 0,0-1 0,1 1 0,-1-1 0,0 0 0,-1 0 0,1 0 0,-1 0 0,0-1 0,0 1 0,0-1 0,0 0 0,-1 0 0,0 0 0,0 0 0,0 0 0,0-6 0,2-2 0,-1 5 0,-1 0 0,0 0 0,-1 0 0,0-1 0,0 1 0,0-15 0,-2 21 0,1 0 0,-1 0 0,0 0 0,1 0 0,-1-1 0,0 1 0,0 0 0,0 1 0,-1-1 0,1 0 0,0 0 0,-1 0 0,1 1 0,-1-1 0,1 1 0,-1-1 0,0 1 0,0 0 0,0-1 0,0 1 0,0 0 0,0 0 0,0 1 0,0-1 0,0 0 0,0 1 0,0-1 0,0 1 0,-1 0 0,-2-1 0,3 1 0,-1-1 0,1 1 0,-1-1 0,1 1 0,0 0 0,-1 0 0,1 0 0,-1 0 0,1 1 0,-1-1 0,1 1 0,0-1 0,-1 1 0,1 0 0,0 0 0,-1 0 0,1 0 0,0 0 0,0 1 0,0-1 0,0 1 0,0-1 0,0 1 0,1 0 0,-1-1 0,1 1 0,-1 0 0,1 0 0,-1 0 0,1 1 0,0-1 0,0 0 0,0 0 0,0 1 0,1-1 0,-1 0 0,0 5 0,-2 9 0,2 0 0,0 0 0,1 0 0,3 30 0,-1-11 0,-1-12 0,1 0 0,0-1 0,7 25 0,-7-38 0,0-1 0,0 1 0,-1 0 0,0 0 0,-1 14 0,0-23 0,0 0 0,-1 1 0,1-1 0,0 0 0,0 0 0,-1 0 0,1 0 0,0 1 0,-1-1 0,1 0 0,0 0 0,0 0 0,-1 0 0,1 0 0,0 0 0,-1 0 0,1 0 0,0 0 0,-1 0 0,1 0 0,0 0 0,-1 0 0,1 0 0,0 0 0,0 0 0,-1-1 0,1 1 0,0 0 0,-1 0 0,1 0 0,0 0 0,0 0 0,-1-1 0,1 1 0,0 0 0,0 0 0,-1-1 0,1 1 0,0 0 0,0 0 0,0-1 0,0 1 0,-1 0 0,1-1 0,-19-16 0,14 12 0,-64-55 0,-31-26 0,84 74 0,0 1 0,-1 0 0,0 2 0,-30-13 0,19 10 0,2-1 0,-42-28 0,37 21 0,-35-15 0,57 30 0,1 0 0,0 0 0,0 0 0,-8-7 0,15 10 0,-1 1 0,1-1 0,-1 1 0,1-1 0,0 1 0,0-1 0,-1 0 0,1 0 0,0 0 0,1 1 0,-2-4 0,2 4 0,0 0 0,0 1 0,0-1 0,0 0 0,0 0 0,0 1 0,0-1 0,0 0 0,0 0 0,0 1 0,1-1 0,-1 0 0,0 0 0,1 1 0,-1-1 0,1 0 0,-1 1 0,0-1 0,1 1 0,-1-1 0,1 0 0,0 1 0,-1-1 0,1 1 0,-1 0 0,1-1 0,0 1 0,-1-1 0,1 1 0,1-1 0,13-4 0,1 0 0,-1 1 0,1 1 0,0 1 0,0 0 0,0 1 0,18 0 0,-9 0 0,480-2 0,-265 5 0,-228-2 0,0 0 0,1 2 0,-1-1 0,0 2 0,0-1 0,0 2 0,0 0 0,-1 0 0,0 1 0,1 0 0,-2 1 0,1 0 0,16 13 0,-19-13 0,1-1 0,0 0 0,0-1 0,0 1 0,1-2 0,-1 0 0,1 0 0,17 3 0,-1-3 0,52-1 0,-3-1 0,-73-1 0,0 0 0,1 1 0,-1-1 0,0 1 0,0-1 0,0 1 0,0 0 0,0 0 0,0 0 0,0 0 0,0 0 0,0 0 0,0 1 0,0-1 0,-1 1 0,1-1 0,-1 1 0,1 0 0,-1-1 0,1 1 0,-1 0 0,0 0 0,0 0 0,0 0 0,0 0 0,0 0 0,-1 0 0,1 1 0,-1-1 0,1 0 0,-1 4 0,2 8 0,-2 1 0,1-1 0,-2 1 0,-2 14 0,0 3 0,3-29 0,0 0 0,0 1 0,0-1 0,-1 1 0,0-1 0,0 0 0,1 0 0,-2 1 0,1-1 0,0 0 0,-1 0 0,1 0 0,-5 5 0,5-7 0,0 0 0,1-1 0,-1 1 0,0-1 0,0 1 0,1-1 0,-1 1 0,0-1 0,0 1 0,0-1 0,0 0 0,0 0 0,0 1 0,0-1 0,0 0 0,0 0 0,0 0 0,0 0 0,-1 0 0,-1-1 0,1 1 0,0-1 0,0 0 0,0 0 0,0 0 0,0 0 0,0 0 0,0 0 0,0-1 0,0 1 0,-2-3 0,-4-4-341,1 0 0,0 0-1,-9-14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0:35:47.09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3358 303 24575,'-15'0'0,"-33"0"0,-60-7 0,91 4 0,0 0 0,1-1 0,-1-1 0,1 0 0,1-1 0,-1-1 0,-18-11 0,12 4 0,1 0 0,1-2 0,0 0 0,1-1 0,-30-36 0,36 41 0,0 2 0,0 0 0,-1 1 0,-1 0 0,1 1 0,-20-8 0,31 15 0,0-1 0,0 1 0,0 0 0,0 0 0,-1 0 0,1 0 0,0 1 0,0-1 0,-1 1 0,1 0 0,0 0 0,-1 0 0,1 0 0,0 1 0,-1-1 0,1 1 0,0 0 0,-4 2 0,2-1 0,0 1 0,1 0 0,0 0 0,-1 0 0,1 0 0,0 1 0,1-1 0,-1 1 0,1 0 0,-5 7 0,-1 4 0,0 0 0,2 1 0,0 0 0,1 0 0,0 0 0,-3 19 0,4-15 0,2 0 0,0 0 0,2 0 0,0 0 0,4 41 0,-3-60 0,0 0 0,0 1 0,0-1 0,0 1 0,0-1 0,1 0 0,-1 1 0,1-1 0,-1 0 0,1 1 0,-1-1 0,1 0 0,0 0 0,0 0 0,0 1 0,-1-1 0,1 0 0,0 0 0,3 1 0,-3-1 0,0-1 0,0 0 0,-1 0 0,1 0 0,0 1 0,0-1 0,0 0 0,0 0 0,0-1 0,0 1 0,0 0 0,0 0 0,0 0 0,0-1 0,0 1 0,0 0 0,0-1 0,0 1 0,0-1 0,1 0 0,4-3 0,-2 0 0,1 0 0,0-1 0,-1 0 0,0 1 0,0-1 0,5-8 0,41-82 0,-31 58 0,26-41 0,-45 77 0,0 1 0,0-1 0,0 0 0,1 1 0,-1-1 0,0 1 0,0-1 0,1 1 0,-1-1 0,1 1 0,-1-1 0,0 1 0,1-1 0,-1 1 0,1 0 0,-1-1 0,1 1 0,-1 0 0,1-1 0,-1 1 0,1 0 0,0 0 0,-1-1 0,1 1 0,-1 0 0,1 0 0,-1 0 0,1 0 0,0 0 0,-1 0 0,1 0 0,0 0 0,-1 0 0,1 0 0,-1 0 0,1 0 0,0 1 0,0-1 0,-1 1 0,1-1 0,-1 1 0,0 0 0,1 0 0,-1 0 0,0-1 0,0 1 0,0 0 0,0 0 0,0 0 0,0 0 0,0-1 0,0 1 0,0 0 0,0 0 0,0 0 0,0 0 0,0-1 0,-1 1 0,1 0 0,0 0 0,-1-1 0,1 1 0,0 0 0,-1 0 0,1-1 0,-1 2 0,-2 1 0,0 1 0,-1-1 0,1 0 0,-1 0 0,1 0 0,-1 0 0,0-1 0,0 0 0,0 1 0,0-1 0,0-1 0,-1 1 0,1-1 0,0 1 0,-1-1 0,-5 0 0,-10 2 0,0-1 0,-25 0 0,4-4 0,1-2 0,-60-13 0,57 8 0,-83-5 0,-234 14 0,153 2 0,202-2 0,-1 0 0,1 0 0,0 1 0,0-1 0,0 1 0,0 1 0,1-1 0,-1 1 0,0 0 0,0 0 0,1 0 0,0 0 0,-1 1 0,1 0 0,0 0 0,0 0 0,0 0 0,1 1 0,-1 0 0,1 0 0,0-1 0,0 2 0,0-1 0,0 0 0,1 1 0,0-1 0,0 1 0,-3 8 0,3-5 0,0 1 0,0-1 0,1 1 0,0 0 0,1 0 0,0-1 0,0 1 0,1 0 0,0 0 0,0-1 0,1 1 0,0-1 0,1 1 0,0-1 0,0 0 0,5 8 0,-6-12 0,-1-1 0,2 1 0,-1-1 0,0 0 0,1 1 0,-1-1 0,1-1 0,0 1 0,0 0 0,0-1 0,0 1 0,0-1 0,6 3 0,-6-4 0,0-1 0,0 1 0,-1 0 0,1-1 0,0 0 0,0 0 0,0 1 0,0-2 0,0 1 0,0 0 0,-1-1 0,1 1 0,0-1 0,0 0 0,0 0 0,-1 0 0,1 0 0,0 0 0,2-3 0,3 0 0,-1 0 0,0-1 0,0 0 0,0 0 0,0 0 0,-1-1 0,0 0 0,0-1 0,0 1 0,-1-1 0,0 0 0,-1-1 0,1 1 0,-1-1 0,-1 1 0,1-1 0,-1 0 0,-1-1 0,0 1 0,0 0 0,0-1 0,-1 1 0,0-1 0,-1-17 0,0 13 0,0 0 0,0 0 0,-2 0 0,1 0 0,-2 0 0,1 1 0,-2-1 0,-8-20 0,-4-24 0,11 37 0,5 20 0,0 0 0,0 0 0,0 0 0,0 0 0,0 0 0,0 0 0,0 0 0,0 0 0,0 0 0,-1 0 0,1 0 0,0 0 0,0 0 0,0 0 0,0 0 0,0 0 0,0 0 0,0 0 0,0 0 0,0 0 0,0 0 0,1 12 0,0-1 0,2 1 0,-1-1 0,2 0 0,6 18 0,8 23 0,-10-21 0,-4-23 0,-2 0 0,1 0 0,-1 0 0,0 1 0,-1-1 0,0 0 0,0 1 0,-1 0 0,0-1 0,-2 15 0,1-22 0,0 1 0,0 0 0,0-1 0,0 1 0,0-1 0,0 1 0,0-1 0,0 0 0,-1 1 0,1-1 0,0 0 0,-1 0 0,1 0 0,-1 0 0,0 0 0,1 0 0,-1 0 0,1-1 0,-1 1 0,0 0 0,0-1 0,-2 1 0,-48 3 0,22-2 0,-120 30 0,96-18 0,0-2 0,-82 6 0,-5-15 0,64-2 0,-1 3 0,-98 17 0,166-19 0,3 0 0,0-1 0,-1 1 0,1-1 0,-1-1 0,-10 0 0,16 0 0,1 0 0,-1 0 0,1-1 0,-1 1 0,1 0 0,0-1 0,-1 0 0,1 1 0,0-1 0,-1 0 0,1 1 0,0-1 0,0 0 0,-1 0 0,1 0 0,0 0 0,0 0 0,0 0 0,1 0 0,-1-1 0,0 1 0,0 0 0,0 0 0,1-1 0,-1 1 0,1 0 0,-1-1 0,1 1 0,0-1 0,-1 1 0,1 0 0,0-1 0,0 1 0,0-3 0,0-3 0,0 0 0,0 1 0,1-1 0,0 0 0,1 0 0,-1 1 0,1-1 0,0 1 0,5-10 0,1 1 0,2-1 0,12-16 0,5-6 0,17-40 0,-27 48 0,28-43 0,-40 67 0,0-1 0,0 1 0,1 0 0,0 0 0,6-5 0,-11 11 0,-1-1 0,1 1 0,-1 0 0,1-1 0,0 1 0,-1 0 0,1-1 0,0 1 0,-1 0 0,1 0 0,0-1 0,-1 1 0,1 0 0,0 0 0,-1 0 0,1 0 0,0 0 0,0 0 0,-1 0 0,1 0 0,0 1 0,-1-1 0,1 0 0,0 0 0,1 1 0,-1 0 0,0 1 0,0-1 0,0 1 0,0-1 0,0 1 0,0-1 0,0 1 0,-1-1 0,1 1 0,-1 0 0,1-1 0,-1 1 0,1 0 0,-1 0 0,0 3 0,3 38 0,-1 0 0,-5 48 0,0 1 0,3-89 0,0 0 0,0 1 0,0-1 0,-1 0 0,0 0 0,1 1 0,-1-1 0,0 0 0,0 0 0,-1 0 0,1 0 0,-1 0 0,1 0 0,-1 0 0,0-1 0,0 1 0,-4 3 0,3-3 0,-1 0 0,0-1 0,0 1 0,0-1 0,0 0 0,-1 0 0,1 0 0,-1 0 0,1-1 0,-10 2 0,-6-1 0,-1 0 0,1-2 0,-1 0 0,-29-5 0,47 5 0,-18-4 0,1-1 0,-1-1 0,1-1 0,1-1 0,-1-1 0,-20-12 0,2 3 0,-30-21 0,25 19 0,34 15 0,0 0 0,-1 0 0,0 1 0,0 1 0,0 0 0,0 0 0,0 1 0,-13-2 0,-25 4 0,37 1 0,-1-1 0,1-1 0,-1 1 0,1-2 0,0 1 0,-1-2 0,1 1 0,-11-6 0,19 7 0,-5-2 0,0-1 0,0 1 0,0 1 0,0-1 0,-13-1 0,19 4 0,1 0 0,-1 0 0,0 0 0,1 0 0,-1 0 0,1 0 0,-1 1 0,1-1 0,-1 1 0,1-1 0,-1 1 0,1-1 0,-1 1 0,1 0 0,-1-1 0,1 1 0,0 0 0,0 0 0,-1 0 0,1 0 0,0 1 0,0-1 0,0 0 0,0 0 0,0 1 0,0-1 0,1 0 0,-1 1 0,0-1 0,1 1 0,-1-1 0,1 1 0,-1-1 0,1 1 0,0-1 0,0 3 0,-2 14 0,1 0 0,1 0 0,2 27 0,-1-45 0,-1 1 0,1 0 0,-1-1 0,1 1 0,-1-1 0,1 1 0,0-1 0,-1 0 0,1 1 0,0-1 0,-1 1 0,1-1 0,0 0 0,-1 0 0,1 1 0,0-1 0,0 0 0,-1 0 0,1 0 0,0 0 0,0 0 0,-1 0 0,1 0 0,0 0 0,0 0 0,-1 0 0,1 0 0,0-1 0,-1 1 0,1 0 0,0 0 0,0-1 0,-1 1 0,2-1 0,5 0 0,141-10 0,-49 5 0,-97 6 0,0 0 0,0 0 0,0 0 0,-1 0 0,1-1 0,0 1 0,0-1 0,0 1 0,0-1 0,-1 0 0,1 0 0,2-1 0,-4 2 0,0-1 0,1 1 0,-1 0 0,0-1 0,0 1 0,0 0 0,0-1 0,0 1 0,1-1 0,-1 1 0,0 0 0,0-1 0,0 1 0,0 0 0,0-1 0,0 1 0,0-1 0,0 1 0,-1 0 0,1-1 0,0 1 0,0 0 0,0-1 0,0 1 0,0-1 0,-1 1 0,1 0 0,0-1 0,0 1 0,0 0 0,-1 0 0,1-1 0,0 1 0,-1-1 0,-5-4 0,-1 0 0,1 0 0,-1 1 0,-9-5 0,1 0 0,8 4 0,-5-3 0,1 0 0,-1-1 0,1-1 0,1 0 0,-16-18 0,19 19 0,0 0 0,-1 1 0,0 0 0,-15-11 0,16 13 0,0 0 0,0 0 0,0-1 0,0 0 0,1 0 0,0 0 0,-8-16 0,11 18 0,1 1 0,-1 0 0,1-1 0,-1 1 0,-1 0 0,1 0 0,-6-5 0,8 8 0,1 1 0,-1 0 0,1-1 0,-1 1 0,1 0 0,-1-1 0,0 1 0,1 0 0,-1 0 0,1-1 0,-1 1 0,0 0 0,1 0 0,-1 0 0,0 0 0,1 0 0,-1 0 0,0 0 0,1 0 0,-1 0 0,1 0 0,-1 0 0,0 0 0,1 1 0,-2-1 0,1 1 0,0 1 0,0-1 0,-1 0 0,1 0 0,0 1 0,1-1 0,-1 0 0,0 1 0,0-1 0,1 1 0,-1-1 0,0 1 0,1-1 0,0 1 0,-1 2 0,-3 16 0,3-16 0,1-1 0,-1 1 0,1 0 0,-1-1 0,-1 1 0,1-1 0,0 0 0,-1 1 0,0-1 0,1 0 0,-1 0 0,0 0 0,-4 4 0,-1 2 0,0 0 0,0 0 0,1 1 0,1 0 0,-1 0 0,2 1 0,-1 0 0,1-1 0,1 1 0,0 0 0,-2 21 0,4-29 0,1-1 0,-1 0 0,0 1 0,0-1 0,0 0 0,0 0 0,0 1 0,-1-1 0,1 0 0,-1 0 0,1-1 0,-1 1 0,0 0 0,0 0 0,0-1 0,0 1 0,0-1 0,0 0 0,0 1 0,-3 0 0,45 21 0,73 40 0,-105-59 0,0-1 0,0 1 0,0-2 0,14 4 0,-15-4 0,0 0 0,1 0 0,-1 1 0,0 0 0,8 4 0,-13-5 0,0 0 0,1 0 0,-1 0 0,0 0 0,0 0 0,0 0 0,0 1 0,0-1 0,-1 0 0,1 1 0,-1 0 0,0-1 0,1 1 0,-1 0 0,0 0 0,-1-1 0,2 6 0,1 51-1365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0:31:35.19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146 209 24575,'4'0'0,"0"-4"0,1-4 0,-1-5 0,-2-4 0,0-2 0,-5 2 0,-5-3 0,-1-3 0,-7 0 0,-7 4 0,-11 1 0,-3 4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5:42.4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87 24575,'38'-2'0,"44"-7"0,-43 3 0,40 1 0,299 6 0,-359-3 0,0 0 0,0 0 0,-1-2 0,26-8 0,-25 6 0,0 1 0,1 1 0,-1 0 0,21 0 0,59 6 0,49-3 0,-88-9 0,-45 6 0,1 1 0,22-1 0,25 4-1365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0:31:38.67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0:31:48.54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1126 405 24575,'0'-2'0,"-1"1"0,1-1 0,-1 1 0,0-1 0,1 1 0,-1 0 0,0-1 0,0 1 0,0 0 0,0 0 0,0 0 0,0 0 0,0 0 0,0 0 0,-1 0 0,1 0 0,0 0 0,-1 0 0,1 0 0,0 1 0,-1-1 0,1 1 0,-3-1 0,-34-10 0,12 8 0,1 1 0,-34 1 0,-9 0 0,66 1 0,-1 0 0,0 0 0,1-1 0,-1 1 0,1-1 0,-1 1 0,1-1 0,0 0 0,-1 0 0,1 0 0,0 0 0,0-1 0,-1 1 0,1-1 0,-3-3 0,4 4 0,0 0 0,1 0 0,-1 0 0,1 0 0,-1 0 0,1 0 0,0 0 0,0-1 0,-1 1 0,1 0 0,0 0 0,0 0 0,0-1 0,0 1 0,0 0 0,0 0 0,1 0 0,-1 0 0,0-1 0,1 1 0,-1 0 0,0 0 0,1 0 0,0 0 0,-1 0 0,1 0 0,-1 0 0,1 0 0,0 0 0,0 0 0,0 0 0,0 1 0,-1-1 0,3-1 0,12-12 0,0 2 0,1 0 0,1 1 0,0 0 0,0 1 0,1 1 0,0 1 0,0 1 0,1 0 0,36-8 0,-65 16 0,1-1 0,0 1 0,0 0 0,0 0 0,0 1 0,1 0 0,-13 5 0,-64 30 0,50-23 0,-51 29 0,68-33 0,0-1 0,-1 0 0,0-1 0,0-2 0,-1 1 0,0-2 0,0-1 0,-1-1 0,1 0 0,-1-1 0,-39-3 0,-42 0 0,51 3 0,0-3 0,0-2 0,0-3 0,-65-14 0,98 15 0,11 4 0,1-1 0,0 0 0,0 0 0,0 0 0,-7-4 0,11 5 0,0 0 0,0-1 0,1 1 0,-1-1 0,0 1 0,1-1 0,-1 0 0,1 1 0,0-1 0,0 0 0,0 0 0,0 0 0,0 0 0,0 0 0,0 0 0,0 0 0,1 0 0,-1-1 0,1-2 0,-1-6 0,0 0 0,1 0 0,1 0 0,-1 0 0,2 0 0,0 0 0,3-11 0,4-6 0,17-39 0,-24 63 0,1 0 0,-1 0 0,0 0 0,1 0 0,0 0 0,0 1 0,0-1 0,1 1 0,-1 0 0,1 0 0,-1 0 0,1 1 0,0-1 0,0 1 0,0 0 0,0 0 0,1 0 0,-1 1 0,1-1 0,-1 1 0,9-1 0,7 0 0,0 0 0,1 2 0,36 4 0,-5-1 0,94-4 0,68 3 0,-211-2 0,1 0 0,-1 1 0,0-1 0,1 1 0,-1 0 0,0 0 0,0 0 0,1 0 0,-1 0 0,4 3 0,-6-3 0,0 0 0,-1 0 0,1-1 0,0 1 0,-1 0 0,1 0 0,0 0 0,-1 0 0,1 0 0,-1 0 0,0 0 0,1 0 0,-1 0 0,0 0 0,0 0 0,0 0 0,1 0 0,-1 0 0,0 1 0,-1-1 0,1 0 0,0 0 0,0 0 0,0 0 0,0 0 0,-1 0 0,1 0 0,-1 0 0,1 0 0,-1 0 0,1 0 0,-1 0 0,1 0 0,-2 1 0,-1 2 0,1-1 0,-1 0 0,0 0 0,0 1 0,0-2 0,0 1 0,-1 0 0,1-1 0,-1 1 0,-5 2 0,-46 18 0,9-5 0,37-14 0,0 0 0,-1-1 0,1 0 0,-1 0 0,1-1 0,-15 1 0,-10 2 0,27-3 0,0 1 0,0-1 0,0 1 0,-8 5 0,8-4 0,0-1 0,0 0 0,0 0 0,-9 2 0,6-3 0,-5 0 0,25-1 0,750-2 0,-757 1 0,1 0 0,0-1 0,-1 1 0,1-1 0,0 0 0,-1 1 0,1-2 0,-1 1 0,0 0 0,1-1 0,-1 1 0,5-4 0,-7 4 0,0 0 0,0 1 0,-1-1 0,1 0 0,0 0 0,-1 1 0,1-1 0,-1 0 0,1 0 0,-1 0 0,1 0 0,-1 0 0,0 0 0,1 1 0,-1-1 0,0 0 0,0 0 0,0 0 0,0-2 0,0 1 0,0 0 0,-1 1 0,1-1 0,-1 0 0,0 0 0,0 1 0,1-1 0,-1 1 0,0-1 0,0 1 0,0-1 0,-1 1 0,1-1 0,-2-1 0,-5-3 0,0 0 0,0 1 0,0-1 0,0 2 0,-1-1 0,0 1 0,0 1 0,-16-5 0,2 2 0,0 1 0,-34-3 0,13 6 0,41 2 0,6 0 0,23 0 0,127-1 0,115 3 0,-239-1 0,-1 1 0,1 2 0,-1 0 0,0 2 0,48 17 0,-70-20 0,0 0 0,-1 1 0,1-1 0,-1 1 0,0 1 0,-1-1 0,1 0 0,-1 1 0,6 8 0,31 51 0,-33-50 0,12 33 0,-17-39 0,-1 0 0,2 0 0,-1 0 0,1-1 0,9 13 0,-13-19 0,0-1 0,0 0 0,0 0 0,0 0 0,0 0 0,0 0 0,0 0 0,0 0 0,0 1 0,0-1 0,0 0 0,0 0 0,1 0 0,-1 0 0,0 0 0,0 0 0,0 0 0,0 0 0,0 0 0,0 0 0,0 0 0,1 0 0,-1 0 0,0 0 0,0 1 0,0-1 0,0 0 0,0 0 0,1 0 0,-1 0 0,0 0 0,0-1 0,0 1 0,0 0 0,0 0 0,0 0 0,1 0 0,-1 0 0,0 0 0,0 0 0,0 0 0,0 0 0,0 0 0,0 0 0,0 0 0,0 0 0,1 0 0,-1-1 0,0 1 0,0 0 0,0 0 0,0 0 0,3-11 0,-1-12 0,-4-138 0,2 566 0,1-414 0,0-1 0,0 0 0,1 1 0,0-1 0,0 1 0,1-1 0,1 1 0,-1 0 0,2 0 0,-1 0 0,1 1 0,7-10 0,-1 4 0,0 1 0,1 0 0,0 1 0,1 1 0,0-1 0,18-10 0,-24 17 0,1 1 0,0 1 0,0-1 0,0 1 0,1 0 0,-1 1 0,1 0 0,-1 1 0,16-2 0,9 2 0,42 4 0,-15 0 0,-49-2 0,0-1 0,1-1 0,-1 0 0,0 0 0,0-1 0,-1-1 0,1 0 0,13-5 0,-19 5 0,0 0 0,0 1 0,-1-1 0,0-1 0,1 1 0,-1-1 0,0 0 0,-1 0 0,1 0 0,-1 0 0,0-1 0,0 1 0,0-1 0,0 0 0,-1 0 0,0 0 0,0 0 0,0 0 0,0-6 0,2-2 0,-1 5 0,-1 0 0,0 0 0,-1 0 0,0-1 0,0 1 0,0-15 0,-2 21 0,1 0 0,-1 0 0,0 0 0,1 0 0,-1-1 0,0 1 0,0 0 0,0 1 0,-1-1 0,1 0 0,0 0 0,-1 0 0,1 1 0,-1-1 0,1 1 0,-1-1 0,0 1 0,0 0 0,0-1 0,0 1 0,0 0 0,0 0 0,0 1 0,0-1 0,0 0 0,0 1 0,0-1 0,0 1 0,-1 0 0,-2-1 0,3 1 0,-1-1 0,1 1 0,-1-1 0,1 1 0,0 0 0,-1 0 0,1 0 0,-1 0 0,1 1 0,-1-1 0,1 1 0,0-1 0,-1 1 0,1 0 0,0 0 0,-1 0 0,1 0 0,0 0 0,0 1 0,0-1 0,0 1 0,0-1 0,0 1 0,1 0 0,-1-1 0,1 1 0,-1 0 0,1 0 0,-1 0 0,1 1 0,0-1 0,0 0 0,0 0 0,0 1 0,1-1 0,-1 0 0,0 5 0,-2 9 0,2 0 0,0 0 0,1 0 0,3 30 0,-1-11 0,-1-12 0,1 0 0,0-1 0,7 25 0,-7-38 0,0-1 0,0 1 0,-1 0 0,0 0 0,-1 14 0,0-23 0,0 0 0,-1 1 0,1-1 0,0 0 0,0 0 0,-1 0 0,1 0 0,0 1 0,-1-1 0,1 0 0,0 0 0,0 0 0,-1 0 0,1 0 0,0 0 0,-1 0 0,1 0 0,0 0 0,-1 0 0,1 0 0,0 0 0,-1 0 0,1 0 0,0 0 0,0 0 0,-1-1 0,1 1 0,0 0 0,-1 0 0,1 0 0,0 0 0,0 0 0,-1-1 0,1 1 0,0 0 0,0 0 0,-1-1 0,1 1 0,0 0 0,0 0 0,0-1 0,0 1 0,-1 0 0,1-1 0,-19-16 0,14 12 0,-64-55 0,-31-26 0,84 74 0,0 1 0,-1 0 0,0 2 0,-30-13 0,19 10 0,2-1 0,-42-28 0,37 21 0,-35-15 0,57 30 0,1 0 0,0 0 0,0 0 0,-8-7 0,15 10 0,-1 1 0,1-1 0,-1 1 0,1-1 0,0 1 0,0-1 0,-1 0 0,1 0 0,0 0 0,1 1 0,-2-4 0,2 4 0,0 0 0,0 1 0,0-1 0,0 0 0,0 0 0,0 1 0,0-1 0,0 0 0,0 0 0,0 1 0,1-1 0,-1 0 0,0 0 0,1 1 0,-1-1 0,1 0 0,-1 1 0,0-1 0,1 1 0,-1-1 0,1 0 0,0 1 0,-1-1 0,1 1 0,-1 0 0,1-1 0,0 1 0,-1-1 0,1 1 0,1-1 0,13-4 0,1 0 0,-1 1 0,1 1 0,0 1 0,0 0 0,0 1 0,18 0 0,-9 0 0,480-2 0,-265 5 0,-228-2 0,0 0 0,1 2 0,-1-1 0,0 2 0,0-1 0,0 2 0,0 0 0,-1 0 0,0 1 0,1 0 0,-2 1 0,1 0 0,16 13 0,-19-13 0,1-1 0,0 0 0,0-1 0,0 1 0,1-2 0,-1 0 0,1 0 0,17 3 0,-1-3 0,52-1 0,-3-1 0,-73-1 0,0 0 0,1 1 0,-1-1 0,0 1 0,0-1 0,0 1 0,0 0 0,0 0 0,0 0 0,0 0 0,0 0 0,0 0 0,0 1 0,0-1 0,-1 1 0,1-1 0,-1 1 0,1 0 0,-1-1 0,1 1 0,-1 0 0,0 0 0,0 0 0,0 0 0,0 0 0,0 0 0,-1 0 0,1 1 0,-1-1 0,1 0 0,-1 4 0,2 8 0,-2 1 0,1-1 0,-2 1 0,-2 14 0,0 3 0,3-29 0,0 0 0,0 1 0,0-1 0,-1 1 0,0-1 0,0 0 0,1 0 0,-2 1 0,1-1 0,0 0 0,-1 0 0,1 0 0,-5 5 0,5-7 0,0 0 0,1-1 0,-1 1 0,0-1 0,0 1 0,1-1 0,-1 1 0,0-1 0,0 1 0,0-1 0,0 0 0,0 0 0,0 1 0,0-1 0,0 0 0,0 0 0,0 0 0,0 0 0,-1 0 0,-1-1 0,1 1 0,0-1 0,0 0 0,0 0 0,0 0 0,0 0 0,0 0 0,0 0 0,0-1 0,0 1 0,-2-3 0,-4-4-341,1 0 0,0 0-1,-9-14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0:35:47.09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3358 303 24575,'-15'0'0,"-33"0"0,-60-7 0,91 4 0,0 0 0,1-1 0,-1-1 0,1 0 0,1-1 0,-1-1 0,-18-11 0,12 4 0,1 0 0,1-2 0,0 0 0,1-1 0,-30-36 0,36 41 0,0 2 0,0 0 0,-1 1 0,-1 0 0,1 1 0,-20-8 0,31 15 0,0-1 0,0 1 0,0 0 0,0 0 0,-1 0 0,1 0 0,0 1 0,0-1 0,-1 1 0,1 0 0,0 0 0,-1 0 0,1 0 0,0 1 0,-1-1 0,1 1 0,0 0 0,-4 2 0,2-1 0,0 1 0,1 0 0,0 0 0,-1 0 0,1 0 0,0 1 0,1-1 0,-1 1 0,1 0 0,-5 7 0,-1 4 0,0 0 0,2 1 0,0 0 0,1 0 0,0 0 0,-3 19 0,4-15 0,2 0 0,0 0 0,2 0 0,0 0 0,4 41 0,-3-60 0,0 0 0,0 1 0,0-1 0,0 1 0,0-1 0,1 0 0,-1 1 0,1-1 0,-1 0 0,1 1 0,-1-1 0,1 0 0,0 0 0,0 0 0,0 1 0,-1-1 0,1 0 0,0 0 0,3 1 0,-3-1 0,0-1 0,0 0 0,-1 0 0,1 0 0,0 1 0,0-1 0,0 0 0,0 0 0,0-1 0,0 1 0,0 0 0,0 0 0,0 0 0,0-1 0,0 1 0,0 0 0,0-1 0,0 1 0,0-1 0,1 0 0,4-3 0,-2 0 0,1 0 0,0-1 0,-1 0 0,0 1 0,0-1 0,5-8 0,41-82 0,-31 58 0,26-41 0,-45 77 0,0 1 0,0-1 0,0 0 0,1 1 0,-1-1 0,0 1 0,0-1 0,1 1 0,-1-1 0,1 1 0,-1-1 0,0 1 0,1-1 0,-1 1 0,1 0 0,-1-1 0,1 1 0,-1 0 0,1-1 0,-1 1 0,1 0 0,0 0 0,-1-1 0,1 1 0,-1 0 0,1 0 0,-1 0 0,1 0 0,0 0 0,-1 0 0,1 0 0,0 0 0,-1 0 0,1 0 0,-1 0 0,1 0 0,0 1 0,0-1 0,-1 1 0,1-1 0,-1 1 0,0 0 0,1 0 0,-1 0 0,0-1 0,0 1 0,0 0 0,0 0 0,0 0 0,0 0 0,0-1 0,0 1 0,0 0 0,0 0 0,0 0 0,0 0 0,0-1 0,-1 1 0,1 0 0,0 0 0,-1-1 0,1 1 0,0 0 0,-1 0 0,1-1 0,-1 2 0,-2 1 0,0 1 0,-1-1 0,1 0 0,-1 0 0,1 0 0,-1 0 0,0-1 0,0 0 0,0 1 0,0-1 0,0-1 0,-1 1 0,1-1 0,0 1 0,-1-1 0,-5 0 0,-10 2 0,0-1 0,-25 0 0,4-4 0,1-2 0,-60-13 0,57 8 0,-83-5 0,-234 14 0,153 2 0,202-2 0,-1 0 0,1 0 0,0 1 0,0-1 0,0 1 0,0 1 0,1-1 0,-1 1 0,0 0 0,0 0 0,1 0 0,0 0 0,-1 1 0,1 0 0,0 0 0,0 0 0,0 0 0,1 1 0,-1 0 0,1 0 0,0-1 0,0 2 0,0-1 0,0 0 0,1 1 0,0-1 0,0 1 0,-3 8 0,3-5 0,0 1 0,0-1 0,1 1 0,0 0 0,1 0 0,0-1 0,0 1 0,1 0 0,0 0 0,0-1 0,1 1 0,0-1 0,1 1 0,0-1 0,0 0 0,5 8 0,-6-12 0,-1-1 0,2 1 0,-1-1 0,0 0 0,1 1 0,-1-1 0,1-1 0,0 1 0,0 0 0,0-1 0,0 1 0,0-1 0,6 3 0,-6-4 0,0-1 0,0 1 0,-1 0 0,1-1 0,0 0 0,0 0 0,0 1 0,0-2 0,0 1 0,0 0 0,-1-1 0,1 1 0,0-1 0,0 0 0,0 0 0,-1 0 0,1 0 0,0 0 0,2-3 0,3 0 0,-1 0 0,0-1 0,0 0 0,0 0 0,0 0 0,-1-1 0,0 0 0,0-1 0,0 1 0,-1-1 0,0 0 0,-1-1 0,1 1 0,-1-1 0,-1 1 0,1-1 0,-1 0 0,-1-1 0,0 1 0,0 0 0,0-1 0,-1 1 0,0-1 0,-1-17 0,0 13 0,0 0 0,0 0 0,-2 0 0,1 0 0,-2 0 0,1 1 0,-2-1 0,-8-20 0,-4-24 0,11 37 0,5 20 0,0 0 0,0 0 0,0 0 0,0 0 0,0 0 0,0 0 0,0 0 0,0 0 0,0 0 0,-1 0 0,1 0 0,0 0 0,0 0 0,0 0 0,0 0 0,0 0 0,0 0 0,0 0 0,0 0 0,0 0 0,0 0 0,1 12 0,0-1 0,2 1 0,-1-1 0,2 0 0,6 18 0,8 23 0,-10-21 0,-4-23 0,-2 0 0,1 0 0,-1 0 0,0 1 0,-1-1 0,0 0 0,0 1 0,-1 0 0,0-1 0,-2 15 0,1-22 0,0 1 0,0 0 0,0-1 0,0 1 0,0-1 0,0 1 0,0-1 0,0 0 0,-1 1 0,1-1 0,0 0 0,-1 0 0,1 0 0,-1 0 0,0 0 0,1 0 0,-1 0 0,1-1 0,-1 1 0,0 0 0,0-1 0,-2 1 0,-48 3 0,22-2 0,-120 30 0,96-18 0,0-2 0,-82 6 0,-5-15 0,64-2 0,-1 3 0,-98 17 0,166-19 0,3 0 0,0-1 0,-1 1 0,1-1 0,-1-1 0,-10 0 0,16 0 0,1 0 0,-1 0 0,1-1 0,-1 1 0,1 0 0,0-1 0,-1 0 0,1 1 0,0-1 0,-1 0 0,1 1 0,0-1 0,0 0 0,-1 0 0,1 0 0,0 0 0,0 0 0,0 0 0,1 0 0,-1-1 0,0 1 0,0 0 0,0 0 0,1-1 0,-1 1 0,1 0 0,-1-1 0,1 1 0,0-1 0,-1 1 0,1 0 0,0-1 0,0 1 0,0-3 0,0-3 0,0 0 0,0 1 0,1-1 0,0 0 0,1 0 0,-1 1 0,1-1 0,0 1 0,5-10 0,1 1 0,2-1 0,12-16 0,5-6 0,17-40 0,-27 48 0,28-43 0,-40 67 0,0-1 0,0 1 0,1 0 0,0 0 0,6-5 0,-11 11 0,-1-1 0,1 1 0,-1 0 0,1-1 0,0 1 0,-1 0 0,1-1 0,0 1 0,-1 0 0,1 0 0,0-1 0,-1 1 0,1 0 0,0 0 0,-1 0 0,1 0 0,0 0 0,0 0 0,-1 0 0,1 0 0,0 1 0,-1-1 0,1 0 0,0 0 0,1 1 0,-1 0 0,0 1 0,0-1 0,0 1 0,0-1 0,0 1 0,0-1 0,0 1 0,-1-1 0,1 1 0,-1 0 0,1-1 0,-1 1 0,1 0 0,-1 0 0,0 3 0,3 38 0,-1 0 0,-5 48 0,0 1 0,3-89 0,0 0 0,0 1 0,0-1 0,-1 0 0,0 0 0,1 1 0,-1-1 0,0 0 0,0 0 0,-1 0 0,1 0 0,-1 0 0,1 0 0,-1 0 0,0-1 0,0 1 0,-4 3 0,3-3 0,-1 0 0,0-1 0,0 1 0,0-1 0,0 0 0,-1 0 0,1 0 0,-1 0 0,1-1 0,-10 2 0,-6-1 0,-1 0 0,1-2 0,-1 0 0,-29-5 0,47 5 0,-18-4 0,1-1 0,-1-1 0,1-1 0,1-1 0,-1-1 0,-20-12 0,2 3 0,-30-21 0,25 19 0,34 15 0,0 0 0,-1 0 0,0 1 0,0 1 0,0 0 0,0 0 0,0 1 0,-13-2 0,-25 4 0,37 1 0,-1-1 0,1-1 0,-1 1 0,1-2 0,0 1 0,-1-2 0,1 1 0,-11-6 0,19 7 0,-5-2 0,0-1 0,0 1 0,0 1 0,0-1 0,-13-1 0,19 4 0,1 0 0,-1 0 0,0 0 0,1 0 0,-1 0 0,1 0 0,-1 1 0,1-1 0,-1 1 0,1-1 0,-1 1 0,1-1 0,-1 1 0,1 0 0,-1-1 0,1 1 0,0 0 0,0 0 0,-1 0 0,1 0 0,0 1 0,0-1 0,0 0 0,0 0 0,0 1 0,0-1 0,1 0 0,-1 1 0,0-1 0,1 1 0,-1-1 0,1 1 0,-1-1 0,1 1 0,0-1 0,0 3 0,-2 14 0,1 0 0,1 0 0,2 27 0,-1-45 0,-1 1 0,1 0 0,-1-1 0,1 1 0,-1-1 0,1 1 0,0-1 0,-1 0 0,1 1 0,0-1 0,-1 1 0,1-1 0,0 0 0,-1 0 0,1 1 0,0-1 0,0 0 0,-1 0 0,1 0 0,0 0 0,0 0 0,-1 0 0,1 0 0,0 0 0,0 0 0,-1 0 0,1 0 0,0-1 0,-1 1 0,1 0 0,0 0 0,0-1 0,-1 1 0,2-1 0,5 0 0,141-10 0,-49 5 0,-97 6 0,0 0 0,0 0 0,0 0 0,-1 0 0,1-1 0,0 1 0,0-1 0,0 1 0,0-1 0,-1 0 0,1 0 0,2-1 0,-4 2 0,0-1 0,1 1 0,-1 0 0,0-1 0,0 1 0,0 0 0,0-1 0,0 1 0,1-1 0,-1 1 0,0 0 0,0-1 0,0 1 0,0 0 0,0-1 0,0 1 0,0-1 0,0 1 0,-1 0 0,1-1 0,0 1 0,0 0 0,0-1 0,0 1 0,0-1 0,-1 1 0,1 0 0,0-1 0,0 1 0,0 0 0,-1 0 0,1-1 0,0 1 0,-1-1 0,-5-4 0,-1 0 0,1 0 0,-1 1 0,-9-5 0,1 0 0,8 4 0,-5-3 0,1 0 0,-1-1 0,1-1 0,1 0 0,-16-18 0,19 19 0,0 0 0,-1 1 0,0 0 0,-15-11 0,16 13 0,0 0 0,0 0 0,0-1 0,0 0 0,1 0 0,0 0 0,-8-16 0,11 18 0,1 1 0,-1 0 0,1-1 0,-1 1 0,-1 0 0,1 0 0,-6-5 0,8 8 0,1 1 0,-1 0 0,1-1 0,-1 1 0,1 0 0,-1-1 0,0 1 0,1 0 0,-1 0 0,1-1 0,-1 1 0,0 0 0,1 0 0,-1 0 0,0 0 0,1 0 0,-1 0 0,0 0 0,1 0 0,-1 0 0,1 0 0,-1 0 0,0 0 0,1 1 0,-2-1 0,1 1 0,0 1 0,0-1 0,-1 0 0,1 0 0,0 1 0,1-1 0,-1 0 0,0 1 0,0-1 0,1 1 0,-1-1 0,0 1 0,1-1 0,0 1 0,-1 2 0,-3 16 0,3-16 0,1-1 0,-1 1 0,1 0 0,-1-1 0,-1 1 0,1-1 0,0 0 0,-1 1 0,0-1 0,1 0 0,-1 0 0,0 0 0,-4 4 0,-1 2 0,0 0 0,0 0 0,1 1 0,1 0 0,-1 0 0,2 1 0,-1 0 0,1-1 0,1 1 0,0 0 0,-2 21 0,4-29 0,1-1 0,-1 0 0,0 1 0,0-1 0,0 0 0,0 0 0,0 1 0,-1-1 0,1 0 0,-1 0 0,1-1 0,-1 1 0,0 0 0,0 0 0,0-1 0,0 1 0,0-1 0,0 0 0,0 1 0,-3 0 0,45 21 0,73 40 0,-105-59 0,0-1 0,0 1 0,0-2 0,14 4 0,-15-4 0,0 0 0,1 0 0,-1 1 0,0 0 0,8 4 0,-13-5 0,0 0 0,1 0 0,-1 0 0,0 0 0,0 0 0,0 0 0,0 1 0,0-1 0,-1 0 0,1 1 0,-1 0 0,0-1 0,1 1 0,-1 0 0,0 0 0,-1-1 0,2 6 0,1 51-1365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0:31:35.19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146 209 24575,'4'0'0,"0"-4"0,1-4 0,-1-5 0,-2-4 0,0-2 0,-5 2 0,-5-3 0,-1-3 0,-7 0 0,-7 4 0,-11 1 0,-3 4 0,1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0:31:38.67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0:31:48.54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1126 405 24575,'0'-2'0,"-1"1"0,1-1 0,-1 1 0,0-1 0,1 1 0,-1 0 0,0-1 0,0 1 0,0 0 0,0 0 0,0 0 0,0 0 0,0 0 0,0 0 0,-1 0 0,1 0 0,0 0 0,-1 0 0,1 0 0,0 1 0,-1-1 0,1 1 0,-3-1 0,-34-10 0,12 8 0,1 1 0,-34 1 0,-9 0 0,66 1 0,-1 0 0,0 0 0,1-1 0,-1 1 0,1-1 0,-1 1 0,1-1 0,0 0 0,-1 0 0,1 0 0,0 0 0,0-1 0,-1 1 0,1-1 0,-3-3 0,4 4 0,0 0 0,1 0 0,-1 0 0,1 0 0,-1 0 0,1 0 0,0 0 0,0-1 0,-1 1 0,1 0 0,0 0 0,0 0 0,0-1 0,0 1 0,0 0 0,0 0 0,1 0 0,-1 0 0,0-1 0,1 1 0,-1 0 0,0 0 0,1 0 0,0 0 0,-1 0 0,1 0 0,-1 0 0,1 0 0,0 0 0,0 0 0,0 0 0,0 1 0,-1-1 0,3-1 0,12-12 0,0 2 0,1 0 0,1 1 0,0 0 0,0 1 0,1 1 0,0 1 0,0 1 0,1 0 0,36-8 0,-65 16 0,1-1 0,0 1 0,0 0 0,0 0 0,0 1 0,1 0 0,-13 5 0,-64 30 0,50-23 0,-51 29 0,68-33 0,0-1 0,-1 0 0,0-1 0,0-2 0,-1 1 0,0-2 0,0-1 0,-1-1 0,1 0 0,-1-1 0,-39-3 0,-42 0 0,51 3 0,0-3 0,0-2 0,0-3 0,-65-14 0,98 15 0,11 4 0,1-1 0,0 0 0,0 0 0,0 0 0,-7-4 0,11 5 0,0 0 0,0-1 0,1 1 0,-1-1 0,0 1 0,1-1 0,-1 0 0,1 1 0,0-1 0,0 0 0,0 0 0,0 0 0,0 0 0,0 0 0,0 0 0,0 0 0,1 0 0,-1-1 0,1-2 0,-1-6 0,0 0 0,1 0 0,1 0 0,-1 0 0,2 0 0,0 0 0,3-11 0,4-6 0,17-39 0,-24 63 0,1 0 0,-1 0 0,0 0 0,1 0 0,0 0 0,0 1 0,0-1 0,1 1 0,-1 0 0,1 0 0,-1 0 0,1 1 0,0-1 0,0 1 0,0 0 0,0 0 0,1 0 0,-1 1 0,1-1 0,-1 1 0,9-1 0,7 0 0,0 0 0,1 2 0,36 4 0,-5-1 0,94-4 0,68 3 0,-211-2 0,1 0 0,-1 1 0,0-1 0,1 1 0,-1 0 0,0 0 0,0 0 0,1 0 0,-1 0 0,4 3 0,-6-3 0,0 0 0,-1 0 0,1-1 0,0 1 0,-1 0 0,1 0 0,0 0 0,-1 0 0,1 0 0,-1 0 0,0 0 0,1 0 0,-1 0 0,0 0 0,0 0 0,0 0 0,1 0 0,-1 0 0,0 1 0,-1-1 0,1 0 0,0 0 0,0 0 0,0 0 0,0 0 0,-1 0 0,1 0 0,-1 0 0,1 0 0,-1 0 0,1 0 0,-1 0 0,1 0 0,-2 1 0,-1 2 0,1-1 0,-1 0 0,0 0 0,0 1 0,0-2 0,0 1 0,-1 0 0,1-1 0,-1 1 0,-5 2 0,-46 18 0,9-5 0,37-14 0,0 0 0,-1-1 0,1 0 0,-1 0 0,1-1 0,-15 1 0,-10 2 0,27-3 0,0 1 0,0-1 0,0 1 0,-8 5 0,8-4 0,0-1 0,0 0 0,0 0 0,-9 2 0,6-3 0,-5 0 0,25-1 0,750-2 0,-757 1 0,1 0 0,0-1 0,-1 1 0,1-1 0,0 0 0,-1 1 0,1-2 0,-1 1 0,0 0 0,1-1 0,-1 1 0,5-4 0,-7 4 0,0 0 0,0 1 0,-1-1 0,1 0 0,0 0 0,-1 1 0,1-1 0,-1 0 0,1 0 0,-1 0 0,1 0 0,-1 0 0,0 0 0,1 1 0,-1-1 0,0 0 0,0 0 0,0 0 0,0-2 0,0 1 0,0 0 0,-1 1 0,1-1 0,-1 0 0,0 0 0,0 1 0,1-1 0,-1 1 0,0-1 0,0 1 0,0-1 0,-1 1 0,1-1 0,-2-1 0,-5-3 0,0 0 0,0 1 0,0-1 0,0 2 0,-1-1 0,0 1 0,0 1 0,-16-5 0,2 2 0,0 1 0,-34-3 0,13 6 0,41 2 0,6 0 0,23 0 0,127-1 0,115 3 0,-239-1 0,-1 1 0,1 2 0,-1 0 0,0 2 0,48 17 0,-70-20 0,0 0 0,-1 1 0,1-1 0,-1 1 0,0 1 0,-1-1 0,1 0 0,-1 1 0,6 8 0,31 51 0,-33-50 0,12 33 0,-17-39 0,-1 0 0,2 0 0,-1 0 0,1-1 0,9 13 0,-13-19 0,0-1 0,0 0 0,0 0 0,0 0 0,0 0 0,0 0 0,0 0 0,0 0 0,0 1 0,0-1 0,0 0 0,0 0 0,1 0 0,-1 0 0,0 0 0,0 0 0,0 0 0,0 0 0,0 0 0,0 0 0,0 0 0,1 0 0,-1 0 0,0 0 0,0 1 0,0-1 0,0 0 0,0 0 0,1 0 0,-1 0 0,0 0 0,0-1 0,0 1 0,0 0 0,0 0 0,0 0 0,1 0 0,-1 0 0,0 0 0,0 0 0,0 0 0,0 0 0,0 0 0,0 0 0,0 0 0,0 0 0,1 0 0,-1-1 0,0 1 0,0 0 0,0 0 0,0 0 0,3-11 0,-1-12 0,-4-138 0,2 566 0,1-414 0,0-1 0,0 0 0,1 1 0,0-1 0,0 1 0,1-1 0,1 1 0,-1 0 0,2 0 0,-1 0 0,1 1 0,7-10 0,-1 4 0,0 1 0,1 0 0,0 1 0,1 1 0,0-1 0,18-10 0,-24 17 0,1 1 0,0 1 0,0-1 0,0 1 0,1 0 0,-1 1 0,1 0 0,-1 1 0,16-2 0,9 2 0,42 4 0,-15 0 0,-49-2 0,0-1 0,1-1 0,-1 0 0,0 0 0,0-1 0,-1-1 0,1 0 0,13-5 0,-19 5 0,0 0 0,0 1 0,-1-1 0,0-1 0,1 1 0,-1-1 0,0 0 0,-1 0 0,1 0 0,-1 0 0,0-1 0,0 1 0,0-1 0,0 0 0,-1 0 0,0 0 0,0 0 0,0 0 0,0-6 0,2-2 0,-1 5 0,-1 0 0,0 0 0,-1 0 0,0-1 0,0 1 0,0-15 0,-2 21 0,1 0 0,-1 0 0,0 0 0,1 0 0,-1-1 0,0 1 0,0 0 0,0 1 0,-1-1 0,1 0 0,0 0 0,-1 0 0,1 1 0,-1-1 0,1 1 0,-1-1 0,0 1 0,0 0 0,0-1 0,0 1 0,0 0 0,0 0 0,0 1 0,0-1 0,0 0 0,0 1 0,0-1 0,0 1 0,-1 0 0,-2-1 0,3 1 0,-1-1 0,1 1 0,-1-1 0,1 1 0,0 0 0,-1 0 0,1 0 0,-1 0 0,1 1 0,-1-1 0,1 1 0,0-1 0,-1 1 0,1 0 0,0 0 0,-1 0 0,1 0 0,0 0 0,0 1 0,0-1 0,0 1 0,0-1 0,0 1 0,1 0 0,-1-1 0,1 1 0,-1 0 0,1 0 0,-1 0 0,1 1 0,0-1 0,0 0 0,0 0 0,0 1 0,1-1 0,-1 0 0,0 5 0,-2 9 0,2 0 0,0 0 0,1 0 0,3 30 0,-1-11 0,-1-12 0,1 0 0,0-1 0,7 25 0,-7-38 0,0-1 0,0 1 0,-1 0 0,0 0 0,-1 14 0,0-23 0,0 0 0,-1 1 0,1-1 0,0 0 0,0 0 0,-1 0 0,1 0 0,0 1 0,-1-1 0,1 0 0,0 0 0,0 0 0,-1 0 0,1 0 0,0 0 0,-1 0 0,1 0 0,0 0 0,-1 0 0,1 0 0,0 0 0,-1 0 0,1 0 0,0 0 0,0 0 0,-1-1 0,1 1 0,0 0 0,-1 0 0,1 0 0,0 0 0,0 0 0,-1-1 0,1 1 0,0 0 0,0 0 0,-1-1 0,1 1 0,0 0 0,0 0 0,0-1 0,0 1 0,-1 0 0,1-1 0,-19-16 0,14 12 0,-64-55 0,-31-26 0,84 74 0,0 1 0,-1 0 0,0 2 0,-30-13 0,19 10 0,2-1 0,-42-28 0,37 21 0,-35-15 0,57 30 0,1 0 0,0 0 0,0 0 0,-8-7 0,15 10 0,-1 1 0,1-1 0,-1 1 0,1-1 0,0 1 0,0-1 0,-1 0 0,1 0 0,0 0 0,1 1 0,-2-4 0,2 4 0,0 0 0,0 1 0,0-1 0,0 0 0,0 0 0,0 1 0,0-1 0,0 0 0,0 0 0,0 1 0,1-1 0,-1 0 0,0 0 0,1 1 0,-1-1 0,1 0 0,-1 1 0,0-1 0,1 1 0,-1-1 0,1 0 0,0 1 0,-1-1 0,1 1 0,-1 0 0,1-1 0,0 1 0,-1-1 0,1 1 0,1-1 0,13-4 0,1 0 0,-1 1 0,1 1 0,0 1 0,0 0 0,0 1 0,18 0 0,-9 0 0,480-2 0,-265 5 0,-228-2 0,0 0 0,1 2 0,-1-1 0,0 2 0,0-1 0,0 2 0,0 0 0,-1 0 0,0 1 0,1 0 0,-2 1 0,1 0 0,16 13 0,-19-13 0,1-1 0,0 0 0,0-1 0,0 1 0,1-2 0,-1 0 0,1 0 0,17 3 0,-1-3 0,52-1 0,-3-1 0,-73-1 0,0 0 0,1 1 0,-1-1 0,0 1 0,0-1 0,0 1 0,0 0 0,0 0 0,0 0 0,0 0 0,0 0 0,0 0 0,0 1 0,0-1 0,-1 1 0,1-1 0,-1 1 0,1 0 0,-1-1 0,1 1 0,-1 0 0,0 0 0,0 0 0,0 0 0,0 0 0,0 0 0,-1 0 0,1 1 0,-1-1 0,1 0 0,-1 4 0,2 8 0,-2 1 0,1-1 0,-2 1 0,-2 14 0,0 3 0,3-29 0,0 0 0,0 1 0,0-1 0,-1 1 0,0-1 0,0 0 0,1 0 0,-2 1 0,1-1 0,0 0 0,-1 0 0,1 0 0,-5 5 0,5-7 0,0 0 0,1-1 0,-1 1 0,0-1 0,0 1 0,1-1 0,-1 1 0,0-1 0,0 1 0,0-1 0,0 0 0,0 0 0,0 1 0,0-1 0,0 0 0,0 0 0,0 0 0,0 0 0,-1 0 0,-1-1 0,1 1 0,0-1 0,0 0 0,0 0 0,0 0 0,0 0 0,0 0 0,0 0 0,0-1 0,0 1 0,-2-3 0,-4-4-341,1 0 0,0 0-1,-9-14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0:35:47.09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3358 303 24575,'-15'0'0,"-33"0"0,-60-7 0,91 4 0,0 0 0,1-1 0,-1-1 0,1 0 0,1-1 0,-1-1 0,-18-11 0,12 4 0,1 0 0,1-2 0,0 0 0,1-1 0,-30-36 0,36 41 0,0 2 0,0 0 0,-1 1 0,-1 0 0,1 1 0,-20-8 0,31 15 0,0-1 0,0 1 0,0 0 0,0 0 0,-1 0 0,1 0 0,0 1 0,0-1 0,-1 1 0,1 0 0,0 0 0,-1 0 0,1 0 0,0 1 0,-1-1 0,1 1 0,0 0 0,-4 2 0,2-1 0,0 1 0,1 0 0,0 0 0,-1 0 0,1 0 0,0 1 0,1-1 0,-1 1 0,1 0 0,-5 7 0,-1 4 0,0 0 0,2 1 0,0 0 0,1 0 0,0 0 0,-3 19 0,4-15 0,2 0 0,0 0 0,2 0 0,0 0 0,4 41 0,-3-60 0,0 0 0,0 1 0,0-1 0,0 1 0,0-1 0,1 0 0,-1 1 0,1-1 0,-1 0 0,1 1 0,-1-1 0,1 0 0,0 0 0,0 0 0,0 1 0,-1-1 0,1 0 0,0 0 0,3 1 0,-3-1 0,0-1 0,0 0 0,-1 0 0,1 0 0,0 1 0,0-1 0,0 0 0,0 0 0,0-1 0,0 1 0,0 0 0,0 0 0,0 0 0,0-1 0,0 1 0,0 0 0,0-1 0,0 1 0,0-1 0,1 0 0,4-3 0,-2 0 0,1 0 0,0-1 0,-1 0 0,0 1 0,0-1 0,5-8 0,41-82 0,-31 58 0,26-41 0,-45 77 0,0 1 0,0-1 0,0 0 0,1 1 0,-1-1 0,0 1 0,0-1 0,1 1 0,-1-1 0,1 1 0,-1-1 0,0 1 0,1-1 0,-1 1 0,1 0 0,-1-1 0,1 1 0,-1 0 0,1-1 0,-1 1 0,1 0 0,0 0 0,-1-1 0,1 1 0,-1 0 0,1 0 0,-1 0 0,1 0 0,0 0 0,-1 0 0,1 0 0,0 0 0,-1 0 0,1 0 0,-1 0 0,1 0 0,0 1 0,0-1 0,-1 1 0,1-1 0,-1 1 0,0 0 0,1 0 0,-1 0 0,0-1 0,0 1 0,0 0 0,0 0 0,0 0 0,0 0 0,0-1 0,0 1 0,0 0 0,0 0 0,0 0 0,0 0 0,0-1 0,-1 1 0,1 0 0,0 0 0,-1-1 0,1 1 0,0 0 0,-1 0 0,1-1 0,-1 2 0,-2 1 0,0 1 0,-1-1 0,1 0 0,-1 0 0,1 0 0,-1 0 0,0-1 0,0 0 0,0 1 0,0-1 0,0-1 0,-1 1 0,1-1 0,0 1 0,-1-1 0,-5 0 0,-10 2 0,0-1 0,-25 0 0,4-4 0,1-2 0,-60-13 0,57 8 0,-83-5 0,-234 14 0,153 2 0,202-2 0,-1 0 0,1 0 0,0 1 0,0-1 0,0 1 0,0 1 0,1-1 0,-1 1 0,0 0 0,0 0 0,1 0 0,0 0 0,-1 1 0,1 0 0,0 0 0,0 0 0,0 0 0,1 1 0,-1 0 0,1 0 0,0-1 0,0 2 0,0-1 0,0 0 0,1 1 0,0-1 0,0 1 0,-3 8 0,3-5 0,0 1 0,0-1 0,1 1 0,0 0 0,1 0 0,0-1 0,0 1 0,1 0 0,0 0 0,0-1 0,1 1 0,0-1 0,1 1 0,0-1 0,0 0 0,5 8 0,-6-12 0,-1-1 0,2 1 0,-1-1 0,0 0 0,1 1 0,-1-1 0,1-1 0,0 1 0,0 0 0,0-1 0,0 1 0,0-1 0,6 3 0,-6-4 0,0-1 0,0 1 0,-1 0 0,1-1 0,0 0 0,0 0 0,0 1 0,0-2 0,0 1 0,0 0 0,-1-1 0,1 1 0,0-1 0,0 0 0,0 0 0,-1 0 0,1 0 0,0 0 0,2-3 0,3 0 0,-1 0 0,0-1 0,0 0 0,0 0 0,0 0 0,-1-1 0,0 0 0,0-1 0,0 1 0,-1-1 0,0 0 0,-1-1 0,1 1 0,-1-1 0,-1 1 0,1-1 0,-1 0 0,-1-1 0,0 1 0,0 0 0,0-1 0,-1 1 0,0-1 0,-1-17 0,0 13 0,0 0 0,0 0 0,-2 0 0,1 0 0,-2 0 0,1 1 0,-2-1 0,-8-20 0,-4-24 0,11 37 0,5 20 0,0 0 0,0 0 0,0 0 0,0 0 0,0 0 0,0 0 0,0 0 0,0 0 0,0 0 0,-1 0 0,1 0 0,0 0 0,0 0 0,0 0 0,0 0 0,0 0 0,0 0 0,0 0 0,0 0 0,0 0 0,0 0 0,1 12 0,0-1 0,2 1 0,-1-1 0,2 0 0,6 18 0,8 23 0,-10-21 0,-4-23 0,-2 0 0,1 0 0,-1 0 0,0 1 0,-1-1 0,0 0 0,0 1 0,-1 0 0,0-1 0,-2 15 0,1-22 0,0 1 0,0 0 0,0-1 0,0 1 0,0-1 0,0 1 0,0-1 0,0 0 0,-1 1 0,1-1 0,0 0 0,-1 0 0,1 0 0,-1 0 0,0 0 0,1 0 0,-1 0 0,1-1 0,-1 1 0,0 0 0,0-1 0,-2 1 0,-48 3 0,22-2 0,-120 30 0,96-18 0,0-2 0,-82 6 0,-5-15 0,64-2 0,-1 3 0,-98 17 0,166-19 0,3 0 0,0-1 0,-1 1 0,1-1 0,-1-1 0,-10 0 0,16 0 0,1 0 0,-1 0 0,1-1 0,-1 1 0,1 0 0,0-1 0,-1 0 0,1 1 0,0-1 0,-1 0 0,1 1 0,0-1 0,0 0 0,-1 0 0,1 0 0,0 0 0,0 0 0,0 0 0,1 0 0,-1-1 0,0 1 0,0 0 0,0 0 0,1-1 0,-1 1 0,1 0 0,-1-1 0,1 1 0,0-1 0,-1 1 0,1 0 0,0-1 0,0 1 0,0-3 0,0-3 0,0 0 0,0 1 0,1-1 0,0 0 0,1 0 0,-1 1 0,1-1 0,0 1 0,5-10 0,1 1 0,2-1 0,12-16 0,5-6 0,17-40 0,-27 48 0,28-43 0,-40 67 0,0-1 0,0 1 0,1 0 0,0 0 0,6-5 0,-11 11 0,-1-1 0,1 1 0,-1 0 0,1-1 0,0 1 0,-1 0 0,1-1 0,0 1 0,-1 0 0,1 0 0,0-1 0,-1 1 0,1 0 0,0 0 0,-1 0 0,1 0 0,0 0 0,0 0 0,-1 0 0,1 0 0,0 1 0,-1-1 0,1 0 0,0 0 0,1 1 0,-1 0 0,0 1 0,0-1 0,0 1 0,0-1 0,0 1 0,0-1 0,0 1 0,-1-1 0,1 1 0,-1 0 0,1-1 0,-1 1 0,1 0 0,-1 0 0,0 3 0,3 38 0,-1 0 0,-5 48 0,0 1 0,3-89 0,0 0 0,0 1 0,0-1 0,-1 0 0,0 0 0,1 1 0,-1-1 0,0 0 0,0 0 0,-1 0 0,1 0 0,-1 0 0,1 0 0,-1 0 0,0-1 0,0 1 0,-4 3 0,3-3 0,-1 0 0,0-1 0,0 1 0,0-1 0,0 0 0,-1 0 0,1 0 0,-1 0 0,1-1 0,-10 2 0,-6-1 0,-1 0 0,1-2 0,-1 0 0,-29-5 0,47 5 0,-18-4 0,1-1 0,-1-1 0,1-1 0,1-1 0,-1-1 0,-20-12 0,2 3 0,-30-21 0,25 19 0,34 15 0,0 0 0,-1 0 0,0 1 0,0 1 0,0 0 0,0 0 0,0 1 0,-13-2 0,-25 4 0,37 1 0,-1-1 0,1-1 0,-1 1 0,1-2 0,0 1 0,-1-2 0,1 1 0,-11-6 0,19 7 0,-5-2 0,0-1 0,0 1 0,0 1 0,0-1 0,-13-1 0,19 4 0,1 0 0,-1 0 0,0 0 0,1 0 0,-1 0 0,1 0 0,-1 1 0,1-1 0,-1 1 0,1-1 0,-1 1 0,1-1 0,-1 1 0,1 0 0,-1-1 0,1 1 0,0 0 0,0 0 0,-1 0 0,1 0 0,0 1 0,0-1 0,0 0 0,0 0 0,0 1 0,0-1 0,1 0 0,-1 1 0,0-1 0,1 1 0,-1-1 0,1 1 0,-1-1 0,1 1 0,0-1 0,0 3 0,-2 14 0,1 0 0,1 0 0,2 27 0,-1-45 0,-1 1 0,1 0 0,-1-1 0,1 1 0,-1-1 0,1 1 0,0-1 0,-1 0 0,1 1 0,0-1 0,-1 1 0,1-1 0,0 0 0,-1 0 0,1 1 0,0-1 0,0 0 0,-1 0 0,1 0 0,0 0 0,0 0 0,-1 0 0,1 0 0,0 0 0,0 0 0,-1 0 0,1 0 0,0-1 0,-1 1 0,1 0 0,0 0 0,0-1 0,-1 1 0,2-1 0,5 0 0,141-10 0,-49 5 0,-97 6 0,0 0 0,0 0 0,0 0 0,-1 0 0,1-1 0,0 1 0,0-1 0,0 1 0,0-1 0,-1 0 0,1 0 0,2-1 0,-4 2 0,0-1 0,1 1 0,-1 0 0,0-1 0,0 1 0,0 0 0,0-1 0,0 1 0,1-1 0,-1 1 0,0 0 0,0-1 0,0 1 0,0 0 0,0-1 0,0 1 0,0-1 0,0 1 0,-1 0 0,1-1 0,0 1 0,0 0 0,0-1 0,0 1 0,0-1 0,-1 1 0,1 0 0,0-1 0,0 1 0,0 0 0,-1 0 0,1-1 0,0 1 0,-1-1 0,-5-4 0,-1 0 0,1 0 0,-1 1 0,-9-5 0,1 0 0,8 4 0,-5-3 0,1 0 0,-1-1 0,1-1 0,1 0 0,-16-18 0,19 19 0,0 0 0,-1 1 0,0 0 0,-15-11 0,16 13 0,0 0 0,0 0 0,0-1 0,0 0 0,1 0 0,0 0 0,-8-16 0,11 18 0,1 1 0,-1 0 0,1-1 0,-1 1 0,-1 0 0,1 0 0,-6-5 0,8 8 0,1 1 0,-1 0 0,1-1 0,-1 1 0,1 0 0,-1-1 0,0 1 0,1 0 0,-1 0 0,1-1 0,-1 1 0,0 0 0,1 0 0,-1 0 0,0 0 0,1 0 0,-1 0 0,0 0 0,1 0 0,-1 0 0,1 0 0,-1 0 0,0 0 0,1 1 0,-2-1 0,1 1 0,0 1 0,0-1 0,-1 0 0,1 0 0,0 1 0,1-1 0,-1 0 0,0 1 0,0-1 0,1 1 0,-1-1 0,0 1 0,1-1 0,0 1 0,-1 2 0,-3 16 0,3-16 0,1-1 0,-1 1 0,1 0 0,-1-1 0,-1 1 0,1-1 0,0 0 0,-1 1 0,0-1 0,1 0 0,-1 0 0,0 0 0,-4 4 0,-1 2 0,0 0 0,0 0 0,1 1 0,1 0 0,-1 0 0,2 1 0,-1 0 0,1-1 0,1 1 0,0 0 0,-2 21 0,4-29 0,1-1 0,-1 0 0,0 1 0,0-1 0,0 0 0,0 0 0,0 1 0,-1-1 0,1 0 0,-1 0 0,1-1 0,-1 1 0,0 0 0,0 0 0,0-1 0,0 1 0,0-1 0,0 0 0,0 1 0,-3 0 0,45 21 0,73 40 0,-105-59 0,0-1 0,0 1 0,0-2 0,14 4 0,-15-4 0,0 0 0,1 0 0,-1 1 0,0 0 0,8 4 0,-13-5 0,0 0 0,1 0 0,-1 0 0,0 0 0,0 0 0,0 0 0,0 1 0,0-1 0,-1 0 0,1 1 0,-1 0 0,0-1 0,1 1 0,-1 0 0,0 0 0,-1-1 0,2 6 0,1 51-1365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0:31:35.19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146 209 24575,'4'0'0,"0"-4"0,1-4 0,-1-5 0,-2-4 0,0-2 0,-5 2 0,-5-3 0,-1-3 0,-7 0 0,-7 4 0,-11 1 0,-3 4 0,1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0:31:38.67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0:31:48.54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1126 405 24575,'0'-2'0,"-1"1"0,1-1 0,-1 1 0,0-1 0,1 1 0,-1 0 0,0-1 0,0 1 0,0 0 0,0 0 0,0 0 0,0 0 0,0 0 0,0 0 0,-1 0 0,1 0 0,0 0 0,-1 0 0,1 0 0,0 1 0,-1-1 0,1 1 0,-3-1 0,-34-10 0,12 8 0,1 1 0,-34 1 0,-9 0 0,66 1 0,-1 0 0,0 0 0,1-1 0,-1 1 0,1-1 0,-1 1 0,1-1 0,0 0 0,-1 0 0,1 0 0,0 0 0,0-1 0,-1 1 0,1-1 0,-3-3 0,4 4 0,0 0 0,1 0 0,-1 0 0,1 0 0,-1 0 0,1 0 0,0 0 0,0-1 0,-1 1 0,1 0 0,0 0 0,0 0 0,0-1 0,0 1 0,0 0 0,0 0 0,1 0 0,-1 0 0,0-1 0,1 1 0,-1 0 0,0 0 0,1 0 0,0 0 0,-1 0 0,1 0 0,-1 0 0,1 0 0,0 0 0,0 0 0,0 0 0,0 1 0,-1-1 0,3-1 0,12-12 0,0 2 0,1 0 0,1 1 0,0 0 0,0 1 0,1 1 0,0 1 0,0 1 0,1 0 0,36-8 0,-65 16 0,1-1 0,0 1 0,0 0 0,0 0 0,0 1 0,1 0 0,-13 5 0,-64 30 0,50-23 0,-51 29 0,68-33 0,0-1 0,-1 0 0,0-1 0,0-2 0,-1 1 0,0-2 0,0-1 0,-1-1 0,1 0 0,-1-1 0,-39-3 0,-42 0 0,51 3 0,0-3 0,0-2 0,0-3 0,-65-14 0,98 15 0,11 4 0,1-1 0,0 0 0,0 0 0,0 0 0,-7-4 0,11 5 0,0 0 0,0-1 0,1 1 0,-1-1 0,0 1 0,1-1 0,-1 0 0,1 1 0,0-1 0,0 0 0,0 0 0,0 0 0,0 0 0,0 0 0,0 0 0,0 0 0,1 0 0,-1-1 0,1-2 0,-1-6 0,0 0 0,1 0 0,1 0 0,-1 0 0,2 0 0,0 0 0,3-11 0,4-6 0,17-39 0,-24 63 0,1 0 0,-1 0 0,0 0 0,1 0 0,0 0 0,0 1 0,0-1 0,1 1 0,-1 0 0,1 0 0,-1 0 0,1 1 0,0-1 0,0 1 0,0 0 0,0 0 0,1 0 0,-1 1 0,1-1 0,-1 1 0,9-1 0,7 0 0,0 0 0,1 2 0,36 4 0,-5-1 0,94-4 0,68 3 0,-211-2 0,1 0 0,-1 1 0,0-1 0,1 1 0,-1 0 0,0 0 0,0 0 0,1 0 0,-1 0 0,4 3 0,-6-3 0,0 0 0,-1 0 0,1-1 0,0 1 0,-1 0 0,1 0 0,0 0 0,-1 0 0,1 0 0,-1 0 0,0 0 0,1 0 0,-1 0 0,0 0 0,0 0 0,0 0 0,1 0 0,-1 0 0,0 1 0,-1-1 0,1 0 0,0 0 0,0 0 0,0 0 0,0 0 0,-1 0 0,1 0 0,-1 0 0,1 0 0,-1 0 0,1 0 0,-1 0 0,1 0 0,-2 1 0,-1 2 0,1-1 0,-1 0 0,0 0 0,0 1 0,0-2 0,0 1 0,-1 0 0,1-1 0,-1 1 0,-5 2 0,-46 18 0,9-5 0,37-14 0,0 0 0,-1-1 0,1 0 0,-1 0 0,1-1 0,-15 1 0,-10 2 0,27-3 0,0 1 0,0-1 0,0 1 0,-8 5 0,8-4 0,0-1 0,0 0 0,0 0 0,-9 2 0,6-3 0,-5 0 0,25-1 0,750-2 0,-757 1 0,1 0 0,0-1 0,-1 1 0,1-1 0,0 0 0,-1 1 0,1-2 0,-1 1 0,0 0 0,1-1 0,-1 1 0,5-4 0,-7 4 0,0 0 0,0 1 0,-1-1 0,1 0 0,0 0 0,-1 1 0,1-1 0,-1 0 0,1 0 0,-1 0 0,1 0 0,-1 0 0,0 0 0,1 1 0,-1-1 0,0 0 0,0 0 0,0 0 0,0-2 0,0 1 0,0 0 0,-1 1 0,1-1 0,-1 0 0,0 0 0,0 1 0,1-1 0,-1 1 0,0-1 0,0 1 0,0-1 0,-1 1 0,1-1 0,-2-1 0,-5-3 0,0 0 0,0 1 0,0-1 0,0 2 0,-1-1 0,0 1 0,0 1 0,-16-5 0,2 2 0,0 1 0,-34-3 0,13 6 0,41 2 0,6 0 0,23 0 0,127-1 0,115 3 0,-239-1 0,-1 1 0,1 2 0,-1 0 0,0 2 0,48 17 0,-70-20 0,0 0 0,-1 1 0,1-1 0,-1 1 0,0 1 0,-1-1 0,1 0 0,-1 1 0,6 8 0,31 51 0,-33-50 0,12 33 0,-17-39 0,-1 0 0,2 0 0,-1 0 0,1-1 0,9 13 0,-13-19 0,0-1 0,0 0 0,0 0 0,0 0 0,0 0 0,0 0 0,0 0 0,0 0 0,0 1 0,0-1 0,0 0 0,0 0 0,1 0 0,-1 0 0,0 0 0,0 0 0,0 0 0,0 0 0,0 0 0,0 0 0,0 0 0,1 0 0,-1 0 0,0 0 0,0 1 0,0-1 0,0 0 0,0 0 0,1 0 0,-1 0 0,0 0 0,0-1 0,0 1 0,0 0 0,0 0 0,0 0 0,1 0 0,-1 0 0,0 0 0,0 0 0,0 0 0,0 0 0,0 0 0,0 0 0,0 0 0,0 0 0,1 0 0,-1-1 0,0 1 0,0 0 0,0 0 0,0 0 0,3-11 0,-1-12 0,-4-138 0,2 566 0,1-414 0,0-1 0,0 0 0,1 1 0,0-1 0,0 1 0,1-1 0,1 1 0,-1 0 0,2 0 0,-1 0 0,1 1 0,7-10 0,-1 4 0,0 1 0,1 0 0,0 1 0,1 1 0,0-1 0,18-10 0,-24 17 0,1 1 0,0 1 0,0-1 0,0 1 0,1 0 0,-1 1 0,1 0 0,-1 1 0,16-2 0,9 2 0,42 4 0,-15 0 0,-49-2 0,0-1 0,1-1 0,-1 0 0,0 0 0,0-1 0,-1-1 0,1 0 0,13-5 0,-19 5 0,0 0 0,0 1 0,-1-1 0,0-1 0,1 1 0,-1-1 0,0 0 0,-1 0 0,1 0 0,-1 0 0,0-1 0,0 1 0,0-1 0,0 0 0,-1 0 0,0 0 0,0 0 0,0 0 0,0-6 0,2-2 0,-1 5 0,-1 0 0,0 0 0,-1 0 0,0-1 0,0 1 0,0-15 0,-2 21 0,1 0 0,-1 0 0,0 0 0,1 0 0,-1-1 0,0 1 0,0 0 0,0 1 0,-1-1 0,1 0 0,0 0 0,-1 0 0,1 1 0,-1-1 0,1 1 0,-1-1 0,0 1 0,0 0 0,0-1 0,0 1 0,0 0 0,0 0 0,0 1 0,0-1 0,0 0 0,0 1 0,0-1 0,0 1 0,-1 0 0,-2-1 0,3 1 0,-1-1 0,1 1 0,-1-1 0,1 1 0,0 0 0,-1 0 0,1 0 0,-1 0 0,1 1 0,-1-1 0,1 1 0,0-1 0,-1 1 0,1 0 0,0 0 0,-1 0 0,1 0 0,0 0 0,0 1 0,0-1 0,0 1 0,0-1 0,0 1 0,1 0 0,-1-1 0,1 1 0,-1 0 0,1 0 0,-1 0 0,1 1 0,0-1 0,0 0 0,0 0 0,0 1 0,1-1 0,-1 0 0,0 5 0,-2 9 0,2 0 0,0 0 0,1 0 0,3 30 0,-1-11 0,-1-12 0,1 0 0,0-1 0,7 25 0,-7-38 0,0-1 0,0 1 0,-1 0 0,0 0 0,-1 14 0,0-23 0,0 0 0,-1 1 0,1-1 0,0 0 0,0 0 0,-1 0 0,1 0 0,0 1 0,-1-1 0,1 0 0,0 0 0,0 0 0,-1 0 0,1 0 0,0 0 0,-1 0 0,1 0 0,0 0 0,-1 0 0,1 0 0,0 0 0,-1 0 0,1 0 0,0 0 0,0 0 0,-1-1 0,1 1 0,0 0 0,-1 0 0,1 0 0,0 0 0,0 0 0,-1-1 0,1 1 0,0 0 0,0 0 0,-1-1 0,1 1 0,0 0 0,0 0 0,0-1 0,0 1 0,-1 0 0,1-1 0,-19-16 0,14 12 0,-64-55 0,-31-26 0,84 74 0,0 1 0,-1 0 0,0 2 0,-30-13 0,19 10 0,2-1 0,-42-28 0,37 21 0,-35-15 0,57 30 0,1 0 0,0 0 0,0 0 0,-8-7 0,15 10 0,-1 1 0,1-1 0,-1 1 0,1-1 0,0 1 0,0-1 0,-1 0 0,1 0 0,0 0 0,1 1 0,-2-4 0,2 4 0,0 0 0,0 1 0,0-1 0,0 0 0,0 0 0,0 1 0,0-1 0,0 0 0,0 0 0,0 1 0,1-1 0,-1 0 0,0 0 0,1 1 0,-1-1 0,1 0 0,-1 1 0,0-1 0,1 1 0,-1-1 0,1 0 0,0 1 0,-1-1 0,1 1 0,-1 0 0,1-1 0,0 1 0,-1-1 0,1 1 0,1-1 0,13-4 0,1 0 0,-1 1 0,1 1 0,0 1 0,0 0 0,0 1 0,18 0 0,-9 0 0,480-2 0,-265 5 0,-228-2 0,0 0 0,1 2 0,-1-1 0,0 2 0,0-1 0,0 2 0,0 0 0,-1 0 0,0 1 0,1 0 0,-2 1 0,1 0 0,16 13 0,-19-13 0,1-1 0,0 0 0,0-1 0,0 1 0,1-2 0,-1 0 0,1 0 0,17 3 0,-1-3 0,52-1 0,-3-1 0,-73-1 0,0 0 0,1 1 0,-1-1 0,0 1 0,0-1 0,0 1 0,0 0 0,0 0 0,0 0 0,0 0 0,0 0 0,0 0 0,0 1 0,0-1 0,-1 1 0,1-1 0,-1 1 0,1 0 0,-1-1 0,1 1 0,-1 0 0,0 0 0,0 0 0,0 0 0,0 0 0,0 0 0,-1 0 0,1 1 0,-1-1 0,1 0 0,-1 4 0,2 8 0,-2 1 0,1-1 0,-2 1 0,-2 14 0,0 3 0,3-29 0,0 0 0,0 1 0,0-1 0,-1 1 0,0-1 0,0 0 0,1 0 0,-2 1 0,1-1 0,0 0 0,-1 0 0,1 0 0,-5 5 0,5-7 0,0 0 0,1-1 0,-1 1 0,0-1 0,0 1 0,1-1 0,-1 1 0,0-1 0,0 1 0,0-1 0,0 0 0,0 0 0,0 1 0,0-1 0,0 0 0,0 0 0,0 0 0,0 0 0,-1 0 0,-1-1 0,1 1 0,0-1 0,0 0 0,0 0 0,0 0 0,0 0 0,0 0 0,0 0 0,0-1 0,0 1 0,-2-3 0,-4-4-341,1 0 0,0 0-1,-9-14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6:12.5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170 215 24575,'1'1'0,"-1"0"0,1 0 0,-1 0 0,1 0 0,0 0 0,-1 0 0,1 0 0,0 0 0,0-1 0,0 1 0,-1 0 0,1 0 0,0-1 0,0 1 0,0 0 0,0-1 0,0 1 0,1-1 0,-1 0 0,0 1 0,1-1 0,32 11 0,-27-9 0,11 2 0,-1-1 0,1-1 0,0 0 0,23-1 0,-27-2 0,-1 1 0,0 0 0,0 2 0,0-1 0,0 1 0,0 1 0,-1 0 0,1 1 0,13 6 0,-26-10 0,1 0 0,-1 0 0,0 0 0,0 0 0,1 0 0,-1 1 0,0-1 0,0 0 0,1 0 0,-1 0 0,0 0 0,0 0 0,1 0 0,-1 0 0,0 1 0,0-1 0,0 0 0,1 0 0,-1 0 0,0 1 0,0-1 0,0 0 0,0 0 0,1 0 0,-1 1 0,0-1 0,0 0 0,0 0 0,0 1 0,0-1 0,0 0 0,0 0 0,0 1 0,0-1 0,0 0 0,0 0 0,0 1 0,0-1 0,0 0 0,0 1 0,0-1 0,0 0 0,0 0 0,0 1 0,0-1 0,0 0 0,0 0 0,0 1 0,-1-1 0,-16 6 0,-23-2 0,20-3 0,-160 0 0,150-2 0,0-2 0,0-1 0,-56-16 0,81 19 0,1-1 0,0 1 0,0-1 0,0 0 0,0-1 0,0 1 0,1-1 0,-1 1 0,1-1 0,0 0 0,-5-6 0,7 8 0,0-1 0,0 1 0,0 0 0,1 0 0,-1-1 0,1 1 0,-1 0 0,1-1 0,-1 1 0,1 0 0,0-1 0,0 1 0,0-1 0,0 1 0,0 0 0,0-1 0,0 1 0,0-1 0,0 1 0,1 0 0,-1-1 0,0 1 0,1-1 0,-1 1 0,1 0 0,0 0 0,0-1 0,-1 1 0,1 0 0,0 0 0,0 0 0,0 0 0,0 0 0,0 0 0,0 0 0,0 0 0,0 0 0,1 1 0,1-2 0,11-7 0,0 1 0,0 1 0,1 0 0,1 1 0,-1 0 0,1 1 0,0 1 0,0 1 0,0 0 0,0 1 0,1 0 0,25 2 0,-10-1 0,48-8 0,-46 4 0,41-1 0,-26 5 0,93 3 0,-36 19 0,-23-10 0,-52-6 0,48 2 0,468-8 0,-523 2 0,47 8 0,-46-4 0,46 2 0,665-8 0,-704 2 0,46 8 0,-44-3 0,43 0 0,1145-7 0,-1197-1 0,46-7 0,-45 4 0,43-1 0,1052 7 0,-1130-2 0,0 0 0,0-1 0,1 0 0,-1 0 0,0-1 0,-14-6 0,13 4 0,-1 1 0,0 0 0,1 1 0,-14-2 0,-40-6 0,43 6 0,-1 2 0,-27-2 0,42 4 0,-1 0 0,1 0 0,0-1 0,-1 0 0,1-1 0,0 1 0,-9-6 0,8 4 0,0 0 0,0 1 0,-1 0 0,0 1 0,-9-3 0,-41 1 0,-88 5 0,47 2 0,-636-3 0,708 1 0,-45 8 0,42-4 0,-36 1 0,46-5 0,-205 10 0,19 4 0,81-8 0,-381 2 0,380-9 0,187-1 0,1 3 0,108 18 0,-72 5 0,-2 5 0,111 50 0,-81-17 0,-15-7 0,10-7 0,192 51 0,-202-69 0,-28-7 0,151 25 0,131 8 0,-353-55 0,0 0 0,0-1 0,0 0 0,0 0 0,17-2 0,-23 0 0,0 0 0,1 0 0,-1-1 0,0 0 0,0 0 0,0 0 0,-1 0 0,1-1 0,0 0 0,-1 0 0,0 0 0,1 0 0,4-6 0,3-3 0,0 1 0,1 1 0,0 0 0,1 0 0,0 2 0,0-1 0,22-7 0,-11 5 0,8-3 0,46-25 0,-69 32 0,1-1 0,17-18 0,-20 18 0,1 0 0,0 1 0,0-1 0,12-6 0,98-55 0,-100 59 0,1 1 0,28-10 0,-27 12 0,-1-1 0,29-16 0,-39 18 0,0-1 0,0 0 0,0 0 0,-1-1 0,9-9 0,-17 15 0,1 0 0,-1 1 0,1-1 0,-1 0 0,1 0 0,-1 0 0,0 0 0,0 0 0,0-1 0,0 1 0,0 0 0,-1 0 0,1-1 0,-1 1 0,1 0 0,-1-1 0,0 1 0,0 0 0,0-1 0,0 1 0,-1 0 0,1-1 0,0 1 0,-1 0 0,0-1 0,0 1 0,1 0 0,-1 0 0,0 0 0,-1-1 0,1 1 0,-2-2 0,-6-6 0,6 6 0,0 0 0,0 0 0,0 0 0,0 0 0,1 0 0,-4-8 0,6 12 0,0-1 0,0 0 0,-1 1 0,1-1 0,0 0 0,0 1 0,0-1 0,0 0 0,0 1 0,0-1 0,0 1 0,1-1 0,-1 0 0,0 1 0,0-1 0,0 0 0,1 1 0,-1-1 0,0 1 0,1-1 0,-1 1 0,1-2 0,0 1 0,0 1 0,1-1 0,-1 0 0,0 0 0,1 0 0,-1 1 0,0-1 0,1 1 0,-1-1 0,1 1 0,-1-1 0,1 1 0,2 0 0,39-4 0,0 3 0,52 4 0,-1 0 0,-85-3 0,45-1 0,0 3 0,61 10 0,-52-5 0,1-2 0,101-6 0,-55-1 0,25 0 0,141 4 0,-205 9 0,-49-7 0,45 3 0,-47-6 0,-1 1 0,21 5 0,-19-3 0,36 2 0,679-4 0,-358-4 0,7 2 0,-372 1 0,0 0 0,1 1 0,-1 1 0,0 0 0,18 8 0,-17-6 0,0 0 0,1-1 0,0-1 0,17 2 0,72 4 0,43 2 0,1016-11 0,-1147-1 0,0-1 0,0-1 0,0 0 0,28-10 0,-28 8 0,1 0 0,-1 1 0,1 1 0,25-2 0,38 6 0,104 16 0,-100-11 0,120-6 0,-147-1 0,-68 0 0,-1-1 0,1 0 0,0-1 0,1 0 0,-12-4 0,-10-3 0,-142-47 0,121 37 0,-1 2 0,0 3 0,-2 2 0,-61-6 0,15 13 0,-47-4 0,67 4 0,-119 6 0,83 2 0,89-2-273,0-2 0,0-1 0,1 0 0,-47-14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0:35:47.09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3358 303 24575,'-15'0'0,"-33"0"0,-60-7 0,91 4 0,0 0 0,1-1 0,-1-1 0,1 0 0,1-1 0,-1-1 0,-18-11 0,12 4 0,1 0 0,1-2 0,0 0 0,1-1 0,-30-36 0,36 41 0,0 2 0,0 0 0,-1 1 0,-1 0 0,1 1 0,-20-8 0,31 15 0,0-1 0,0 1 0,0 0 0,0 0 0,-1 0 0,1 0 0,0 1 0,0-1 0,-1 1 0,1 0 0,0 0 0,-1 0 0,1 0 0,0 1 0,-1-1 0,1 1 0,0 0 0,-4 2 0,2-1 0,0 1 0,1 0 0,0 0 0,-1 0 0,1 0 0,0 1 0,1-1 0,-1 1 0,1 0 0,-5 7 0,-1 4 0,0 0 0,2 1 0,0 0 0,1 0 0,0 0 0,-3 19 0,4-15 0,2 0 0,0 0 0,2 0 0,0 0 0,4 41 0,-3-60 0,0 0 0,0 1 0,0-1 0,0 1 0,0-1 0,1 0 0,-1 1 0,1-1 0,-1 0 0,1 1 0,-1-1 0,1 0 0,0 0 0,0 0 0,0 1 0,-1-1 0,1 0 0,0 0 0,3 1 0,-3-1 0,0-1 0,0 0 0,-1 0 0,1 0 0,0 1 0,0-1 0,0 0 0,0 0 0,0-1 0,0 1 0,0 0 0,0 0 0,0 0 0,0-1 0,0 1 0,0 0 0,0-1 0,0 1 0,0-1 0,1 0 0,4-3 0,-2 0 0,1 0 0,0-1 0,-1 0 0,0 1 0,0-1 0,5-8 0,41-82 0,-31 58 0,26-41 0,-45 77 0,0 1 0,0-1 0,0 0 0,1 1 0,-1-1 0,0 1 0,0-1 0,1 1 0,-1-1 0,1 1 0,-1-1 0,0 1 0,1-1 0,-1 1 0,1 0 0,-1-1 0,1 1 0,-1 0 0,1-1 0,-1 1 0,1 0 0,0 0 0,-1-1 0,1 1 0,-1 0 0,1 0 0,-1 0 0,1 0 0,0 0 0,-1 0 0,1 0 0,0 0 0,-1 0 0,1 0 0,-1 0 0,1 0 0,0 1 0,0-1 0,-1 1 0,1-1 0,-1 1 0,0 0 0,1 0 0,-1 0 0,0-1 0,0 1 0,0 0 0,0 0 0,0 0 0,0 0 0,0-1 0,0 1 0,0 0 0,0 0 0,0 0 0,0 0 0,0-1 0,-1 1 0,1 0 0,0 0 0,-1-1 0,1 1 0,0 0 0,-1 0 0,1-1 0,-1 2 0,-2 1 0,0 1 0,-1-1 0,1 0 0,-1 0 0,1 0 0,-1 0 0,0-1 0,0 0 0,0 1 0,0-1 0,0-1 0,-1 1 0,1-1 0,0 1 0,-1-1 0,-5 0 0,-10 2 0,0-1 0,-25 0 0,4-4 0,1-2 0,-60-13 0,57 8 0,-83-5 0,-234 14 0,153 2 0,202-2 0,-1 0 0,1 0 0,0 1 0,0-1 0,0 1 0,0 1 0,1-1 0,-1 1 0,0 0 0,0 0 0,1 0 0,0 0 0,-1 1 0,1 0 0,0 0 0,0 0 0,0 0 0,1 1 0,-1 0 0,1 0 0,0-1 0,0 2 0,0-1 0,0 0 0,1 1 0,0-1 0,0 1 0,-3 8 0,3-5 0,0 1 0,0-1 0,1 1 0,0 0 0,1 0 0,0-1 0,0 1 0,1 0 0,0 0 0,0-1 0,1 1 0,0-1 0,1 1 0,0-1 0,0 0 0,5 8 0,-6-12 0,-1-1 0,2 1 0,-1-1 0,0 0 0,1 1 0,-1-1 0,1-1 0,0 1 0,0 0 0,0-1 0,0 1 0,0-1 0,6 3 0,-6-4 0,0-1 0,0 1 0,-1 0 0,1-1 0,0 0 0,0 0 0,0 1 0,0-2 0,0 1 0,0 0 0,-1-1 0,1 1 0,0-1 0,0 0 0,0 0 0,-1 0 0,1 0 0,0 0 0,2-3 0,3 0 0,-1 0 0,0-1 0,0 0 0,0 0 0,0 0 0,-1-1 0,0 0 0,0-1 0,0 1 0,-1-1 0,0 0 0,-1-1 0,1 1 0,-1-1 0,-1 1 0,1-1 0,-1 0 0,-1-1 0,0 1 0,0 0 0,0-1 0,-1 1 0,0-1 0,-1-17 0,0 13 0,0 0 0,0 0 0,-2 0 0,1 0 0,-2 0 0,1 1 0,-2-1 0,-8-20 0,-4-24 0,11 37 0,5 20 0,0 0 0,0 0 0,0 0 0,0 0 0,0 0 0,0 0 0,0 0 0,0 0 0,0 0 0,-1 0 0,1 0 0,0 0 0,0 0 0,0 0 0,0 0 0,0 0 0,0 0 0,0 0 0,0 0 0,0 0 0,0 0 0,1 12 0,0-1 0,2 1 0,-1-1 0,2 0 0,6 18 0,8 23 0,-10-21 0,-4-23 0,-2 0 0,1 0 0,-1 0 0,0 1 0,-1-1 0,0 0 0,0 1 0,-1 0 0,0-1 0,-2 15 0,1-22 0,0 1 0,0 0 0,0-1 0,0 1 0,0-1 0,0 1 0,0-1 0,0 0 0,-1 1 0,1-1 0,0 0 0,-1 0 0,1 0 0,-1 0 0,0 0 0,1 0 0,-1 0 0,1-1 0,-1 1 0,0 0 0,0-1 0,-2 1 0,-48 3 0,22-2 0,-120 30 0,96-18 0,0-2 0,-82 6 0,-5-15 0,64-2 0,-1 3 0,-98 17 0,166-19 0,3 0 0,0-1 0,-1 1 0,1-1 0,-1-1 0,-10 0 0,16 0 0,1 0 0,-1 0 0,1-1 0,-1 1 0,1 0 0,0-1 0,-1 0 0,1 1 0,0-1 0,-1 0 0,1 1 0,0-1 0,0 0 0,-1 0 0,1 0 0,0 0 0,0 0 0,0 0 0,1 0 0,-1-1 0,0 1 0,0 0 0,0 0 0,1-1 0,-1 1 0,1 0 0,-1-1 0,1 1 0,0-1 0,-1 1 0,1 0 0,0-1 0,0 1 0,0-3 0,0-3 0,0 0 0,0 1 0,1-1 0,0 0 0,1 0 0,-1 1 0,1-1 0,0 1 0,5-10 0,1 1 0,2-1 0,12-16 0,5-6 0,17-40 0,-27 48 0,28-43 0,-40 67 0,0-1 0,0 1 0,1 0 0,0 0 0,6-5 0,-11 11 0,-1-1 0,1 1 0,-1 0 0,1-1 0,0 1 0,-1 0 0,1-1 0,0 1 0,-1 0 0,1 0 0,0-1 0,-1 1 0,1 0 0,0 0 0,-1 0 0,1 0 0,0 0 0,0 0 0,-1 0 0,1 0 0,0 1 0,-1-1 0,1 0 0,0 0 0,1 1 0,-1 0 0,0 1 0,0-1 0,0 1 0,0-1 0,0 1 0,0-1 0,0 1 0,-1-1 0,1 1 0,-1 0 0,1-1 0,-1 1 0,1 0 0,-1 0 0,0 3 0,3 38 0,-1 0 0,-5 48 0,0 1 0,3-89 0,0 0 0,0 1 0,0-1 0,-1 0 0,0 0 0,1 1 0,-1-1 0,0 0 0,0 0 0,-1 0 0,1 0 0,-1 0 0,1 0 0,-1 0 0,0-1 0,0 1 0,-4 3 0,3-3 0,-1 0 0,0-1 0,0 1 0,0-1 0,0 0 0,-1 0 0,1 0 0,-1 0 0,1-1 0,-10 2 0,-6-1 0,-1 0 0,1-2 0,-1 0 0,-29-5 0,47 5 0,-18-4 0,1-1 0,-1-1 0,1-1 0,1-1 0,-1-1 0,-20-12 0,2 3 0,-30-21 0,25 19 0,34 15 0,0 0 0,-1 0 0,0 1 0,0 1 0,0 0 0,0 0 0,0 1 0,-13-2 0,-25 4 0,37 1 0,-1-1 0,1-1 0,-1 1 0,1-2 0,0 1 0,-1-2 0,1 1 0,-11-6 0,19 7 0,-5-2 0,0-1 0,0 1 0,0 1 0,0-1 0,-13-1 0,19 4 0,1 0 0,-1 0 0,0 0 0,1 0 0,-1 0 0,1 0 0,-1 1 0,1-1 0,-1 1 0,1-1 0,-1 1 0,1-1 0,-1 1 0,1 0 0,-1-1 0,1 1 0,0 0 0,0 0 0,-1 0 0,1 0 0,0 1 0,0-1 0,0 0 0,0 0 0,0 1 0,0-1 0,1 0 0,-1 1 0,0-1 0,1 1 0,-1-1 0,1 1 0,-1-1 0,1 1 0,0-1 0,0 3 0,-2 14 0,1 0 0,1 0 0,2 27 0,-1-45 0,-1 1 0,1 0 0,-1-1 0,1 1 0,-1-1 0,1 1 0,0-1 0,-1 0 0,1 1 0,0-1 0,-1 1 0,1-1 0,0 0 0,-1 0 0,1 1 0,0-1 0,0 0 0,-1 0 0,1 0 0,0 0 0,0 0 0,-1 0 0,1 0 0,0 0 0,0 0 0,-1 0 0,1 0 0,0-1 0,-1 1 0,1 0 0,0 0 0,0-1 0,-1 1 0,2-1 0,5 0 0,141-10 0,-49 5 0,-97 6 0,0 0 0,0 0 0,0 0 0,-1 0 0,1-1 0,0 1 0,0-1 0,0 1 0,0-1 0,-1 0 0,1 0 0,2-1 0,-4 2 0,0-1 0,1 1 0,-1 0 0,0-1 0,0 1 0,0 0 0,0-1 0,0 1 0,1-1 0,-1 1 0,0 0 0,0-1 0,0 1 0,0 0 0,0-1 0,0 1 0,0-1 0,0 1 0,-1 0 0,1-1 0,0 1 0,0 0 0,0-1 0,0 1 0,0-1 0,-1 1 0,1 0 0,0-1 0,0 1 0,0 0 0,-1 0 0,1-1 0,0 1 0,-1-1 0,-5-4 0,-1 0 0,1 0 0,-1 1 0,-9-5 0,1 0 0,8 4 0,-5-3 0,1 0 0,-1-1 0,1-1 0,1 0 0,-16-18 0,19 19 0,0 0 0,-1 1 0,0 0 0,-15-11 0,16 13 0,0 0 0,0 0 0,0-1 0,0 0 0,1 0 0,0 0 0,-8-16 0,11 18 0,1 1 0,-1 0 0,1-1 0,-1 1 0,-1 0 0,1 0 0,-6-5 0,8 8 0,1 1 0,-1 0 0,1-1 0,-1 1 0,1 0 0,-1-1 0,0 1 0,1 0 0,-1 0 0,1-1 0,-1 1 0,0 0 0,1 0 0,-1 0 0,0 0 0,1 0 0,-1 0 0,0 0 0,1 0 0,-1 0 0,1 0 0,-1 0 0,0 0 0,1 1 0,-2-1 0,1 1 0,0 1 0,0-1 0,-1 0 0,1 0 0,0 1 0,1-1 0,-1 0 0,0 1 0,0-1 0,1 1 0,-1-1 0,0 1 0,1-1 0,0 1 0,-1 2 0,-3 16 0,3-16 0,1-1 0,-1 1 0,1 0 0,-1-1 0,-1 1 0,1-1 0,0 0 0,-1 1 0,0-1 0,1 0 0,-1 0 0,0 0 0,-4 4 0,-1 2 0,0 0 0,0 0 0,1 1 0,1 0 0,-1 0 0,2 1 0,-1 0 0,1-1 0,1 1 0,0 0 0,-2 21 0,4-29 0,1-1 0,-1 0 0,0 1 0,0-1 0,0 0 0,0 0 0,0 1 0,-1-1 0,1 0 0,-1 0 0,1-1 0,-1 1 0,0 0 0,0 0 0,0-1 0,0 1 0,0-1 0,0 0 0,0 1 0,-3 0 0,45 21 0,73 40 0,-105-59 0,0-1 0,0 1 0,0-2 0,14 4 0,-15-4 0,0 0 0,1 0 0,-1 1 0,0 0 0,8 4 0,-13-5 0,0 0 0,1 0 0,-1 0 0,0 0 0,0 0 0,0 0 0,0 1 0,0-1 0,-1 0 0,1 1 0,-1 0 0,0-1 0,1 1 0,-1 0 0,0 0 0,-1-1 0,2 6 0,1 51-1365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0:23:19.55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24575,'4'0'0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0:28:08.41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0 155 24575,'19'-1'0,"-1"-1"0,22-5 0,22-2 0,169 6 0,-134 4 0,-92-1 0,-2-1 0,0 1 0,-1 0 0,1 0 0,0 0 0,-1 0 0,1 1 0,-1-1 0,1 1 0,0-1 0,-1 1 0,1 0 0,-1 0 0,0 0 0,3 2 0,-5-3 0,0 0 0,0 1 0,0-1 0,0 0 0,0 1 0,0-1 0,0 0 0,0 0 0,0 1 0,0-1 0,0 0 0,0 0 0,0 1 0,0-1 0,0 0 0,0 0 0,0 1 0,-1-1 0,1 0 0,0 0 0,0 1 0,0-1 0,0 0 0,-1 0 0,1 0 0,0 0 0,0 1 0,0-1 0,-1 0 0,1 0 0,0 0 0,0 0 0,-1 0 0,1 0 0,0 1 0,0-1 0,-1 0 0,1 0 0,0 0 0,0 0 0,-1 0 0,1 0 0,0 0 0,-1 0 0,1 0 0,0 0 0,-16 3 0,-11 0 0,15-3 0,0 1 0,1 1 0,-1 0 0,1 1 0,-1 0 0,1 1 0,0 0 0,1 0 0,-13 7 0,15-6 0,0-1 0,0 0 0,0-1 0,-1 0 0,1 0 0,-1-1 0,0 0 0,-10 0 0,-9 0 0,-36-2 0,-10 0 0,73 0 0,0-1 0,0 1 0,1 0 0,-1 0 0,0 0 0,0 0 0,1 0 0,-1 0 0,0 0 0,0 0 0,1 0 0,-1 1 0,0-1 0,0 0 0,1 0 0,-1 1 0,0-1 0,1 0 0,-1 1 0,0-1 0,1 1 0,-1-1 0,1 1 0,-2 0 0,18 7 0,36 5 0,-12-8 0,43 1 0,-40-3 0,49 7 0,-80-7 0,1 0 0,-1 0 0,0 1 0,0 0 0,0 1 0,-1 1 0,0 0 0,15 10 0,-14-7 0,-6-4 0,0 0 0,0 0 0,1-1 0,-1 0 0,15 6 0,-20-10 0,1 1 0,-1-1 0,1 1 0,0-1 0,-1 0 0,1 0 0,0 0 0,-1 0 0,1 0 0,-1 0 0,1 0 0,0-1 0,-1 1 0,1-1 0,-1 1 0,1-1 0,0 1 0,-1-1 0,0 0 0,1 0 0,-1 0 0,1 0 0,-1 0 0,0 0 0,0 0 0,0 0 0,1 0 0,-1-1 0,0 1 0,-1 0 0,1-1 0,0 1 0,1-4 0,1-1 0,-1 0 0,1 0 0,-2-1 0,1 1 0,-1-1 0,1 1 0,-2-1 0,1-8 0,-4-60 0,1 31 0,0 13 0,1 21 0,0 0 0,1 0 0,0-1 0,0 1 0,1 0 0,1 0 0,2-11 0,-2 19 0,-1-1 0,1 1 0,0 0 0,-1 0 0,1 0 0,0 0 0,0 1 0,0-1 0,0 0 0,0 1 0,1-1 0,-1 1 0,0 0 0,1 0 0,-1 0 0,1 0 0,-1 0 0,1 1 0,-1-1 0,1 1 0,0-1 0,-1 1 0,1 0 0,0 0 0,2 1 0,5-1 0,0 1 0,-1 0 0,0 0 0,1 1 0,17 6 0,117 60 0,-131-64 0,1 0 0,-1-1 0,0-1 0,27 1 0,28 5 0,12 15 0,-73-20 0,1 0 0,-1 0 0,1 1 0,-1-1 0,0 2 0,-1-1 0,1 1 0,6 6 0,-13-10 0,1-1 0,0 1 0,-1-1 0,1 1 0,0 0 0,-1 0 0,1-1 0,-1 1 0,1 0 0,-1 0 0,1 0 0,-1-1 0,0 1 0,1 0 0,-1 0 0,0 0 0,0 0 0,0 0 0,0 0 0,0 0 0,0-1 0,0 1 0,0 0 0,0 0 0,0 0 0,0 0 0,0 0 0,-1 1 0,0 0 0,0-1 0,0 0 0,-1 0 0,1 1 0,0-1 0,-1 0 0,1 0 0,-1 0 0,1 0 0,-1-1 0,1 1 0,-1 0 0,-3 0 0,-5 2 0,-1 0 0,1-1 0,-19 1 0,-139-5 0,145 2 0,54 1 0,0 2 0,50 12 0,27 4 0,16-16 0,-17-1 0,-100-1 0,0 0 0,-1 1 0,1 0 0,11 4 0,-15-4 0,0-1 0,0 1 0,0-1 0,0 0 0,0 0 0,0 0 0,0 0 0,0 0 0,1-1 0,-1 0 0,0 0 0,1 0 0,-1 0 0,0 0 0,1 0 0,-1-1 0,0 0 0,0 1 0,0-1 0,0 0 0,1-1 0,2-1 0,2-2-80,0-1 0,0 1-1,0-2 1,-1 1 0,0-1-1,0 0 1,0-1 0,-1 0-1,0 0 1,-1 0 0,0-1 0,0 1-1,-1-1 1,0 0 0,-1-1-1,4-11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0:28:11.49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73 24575,'4'-4'0,"4"-1"0,5 1 0,4-4 0,-1-3 0,0 0 0,1-2 0,1 2 0,-2 6 0,-4 7 0,-4 7 0,-4 6 0,-2 4 0,-1 2 0,-2 1 0,1 1 0,-1-1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8:0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 1 24575,'-7'0'0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8:08.5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1266b9b2f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01266b9b2f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1266b9b2f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01266b9b2f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94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88550721b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88550721b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88550721b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88550721b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946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01266b9b2f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01266b9b2f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22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01266b9b2f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01266b9b2f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376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01266b9b2f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01266b9b2f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61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01266b9b2f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01266b9b2f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261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01266b9b2f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01266b9b2f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562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01266b9b2f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01266b9b2f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006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715825" y="1205350"/>
            <a:ext cx="521820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715806" y="3586563"/>
            <a:ext cx="3671100" cy="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7.png"/><Relationship Id="rId18" Type="http://schemas.openxmlformats.org/officeDocument/2006/relationships/customXml" Target="../ink/ink14.xml"/><Relationship Id="rId3" Type="http://schemas.openxmlformats.org/officeDocument/2006/relationships/customXml" Target="../ink/ink5.xml"/><Relationship Id="rId21" Type="http://schemas.openxmlformats.org/officeDocument/2006/relationships/customXml" Target="../ink/ink17.xml"/><Relationship Id="rId7" Type="http://schemas.openxmlformats.org/officeDocument/2006/relationships/image" Target="../media/image40.png"/><Relationship Id="rId12" Type="http://schemas.openxmlformats.org/officeDocument/2006/relationships/customXml" Target="../ink/ink9.xml"/><Relationship Id="rId17" Type="http://schemas.openxmlformats.org/officeDocument/2006/relationships/customXml" Target="../ink/ink13.xml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12.xml"/><Relationship Id="rId20" Type="http://schemas.openxmlformats.org/officeDocument/2006/relationships/customXml" Target="../ink/ink16.xml"/><Relationship Id="rId1" Type="http://schemas.openxmlformats.org/officeDocument/2006/relationships/slideLayout" Target="../slideLayouts/slideLayout5.xml"/><Relationship Id="rId11" Type="http://schemas.openxmlformats.org/officeDocument/2006/relationships/image" Target="../media/image6.png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23" Type="http://schemas.openxmlformats.org/officeDocument/2006/relationships/image" Target="../media/image9.png"/><Relationship Id="rId10" Type="http://schemas.openxmlformats.org/officeDocument/2006/relationships/customXml" Target="../ink/ink8.xml"/><Relationship Id="rId19" Type="http://schemas.openxmlformats.org/officeDocument/2006/relationships/customXml" Target="../ink/ink15.xml"/><Relationship Id="rId4" Type="http://schemas.openxmlformats.org/officeDocument/2006/relationships/image" Target="../media/image20.png"/><Relationship Id="rId9" Type="http://schemas.openxmlformats.org/officeDocument/2006/relationships/image" Target="../media/image50.png"/><Relationship Id="rId14" Type="http://schemas.openxmlformats.org/officeDocument/2006/relationships/customXml" Target="../ink/ink10.xml"/><Relationship Id="rId2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10.png"/><Relationship Id="rId5" Type="http://schemas.openxmlformats.org/officeDocument/2006/relationships/customXml" Target="../ink/ink19.xml"/><Relationship Id="rId4" Type="http://schemas.openxmlformats.org/officeDocument/2006/relationships/image" Target="../media/image70.png"/><Relationship Id="rId9" Type="http://schemas.openxmlformats.org/officeDocument/2006/relationships/customXml" Target="../ink/ink2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customXml" Target="../ink/ink22.xm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3.xml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9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14.png"/><Relationship Id="rId5" Type="http://schemas.openxmlformats.org/officeDocument/2006/relationships/customXml" Target="../ink/ink26.xml"/><Relationship Id="rId10" Type="http://schemas.openxmlformats.org/officeDocument/2006/relationships/image" Target="../media/image13.png"/><Relationship Id="rId4" Type="http://schemas.openxmlformats.org/officeDocument/2006/relationships/image" Target="../media/image110.png"/><Relationship Id="rId9" Type="http://schemas.openxmlformats.org/officeDocument/2006/relationships/customXml" Target="../ink/ink2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15.png"/><Relationship Id="rId5" Type="http://schemas.openxmlformats.org/officeDocument/2006/relationships/customXml" Target="../ink/ink30.xml"/><Relationship Id="rId10" Type="http://schemas.openxmlformats.org/officeDocument/2006/relationships/image" Target="../media/image13.png"/><Relationship Id="rId4" Type="http://schemas.openxmlformats.org/officeDocument/2006/relationships/image" Target="../media/image110.png"/><Relationship Id="rId9" Type="http://schemas.openxmlformats.org/officeDocument/2006/relationships/customXml" Target="../ink/ink3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16.png"/><Relationship Id="rId5" Type="http://schemas.openxmlformats.org/officeDocument/2006/relationships/customXml" Target="../ink/ink34.xml"/><Relationship Id="rId10" Type="http://schemas.openxmlformats.org/officeDocument/2006/relationships/image" Target="../media/image13.png"/><Relationship Id="rId4" Type="http://schemas.openxmlformats.org/officeDocument/2006/relationships/image" Target="../media/image110.png"/><Relationship Id="rId9" Type="http://schemas.openxmlformats.org/officeDocument/2006/relationships/customXml" Target="../ink/ink3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17.png"/><Relationship Id="rId5" Type="http://schemas.openxmlformats.org/officeDocument/2006/relationships/customXml" Target="../ink/ink38.xml"/><Relationship Id="rId10" Type="http://schemas.openxmlformats.org/officeDocument/2006/relationships/image" Target="../media/image13.png"/><Relationship Id="rId4" Type="http://schemas.openxmlformats.org/officeDocument/2006/relationships/image" Target="../media/image110.png"/><Relationship Id="rId9" Type="http://schemas.openxmlformats.org/officeDocument/2006/relationships/customXml" Target="../ink/ink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755478" y="1849033"/>
            <a:ext cx="4916081" cy="1268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Olist Target Market Performance	 </a:t>
            </a:r>
            <a:br>
              <a:rPr lang="en" dirty="0"/>
            </a:br>
            <a:r>
              <a:rPr lang="en" sz="1800" i="1" dirty="0"/>
              <a:t>2016 - 2018</a:t>
            </a:r>
            <a:endParaRPr i="1" dirty="0"/>
          </a:p>
        </p:txBody>
      </p:sp>
      <p:grpSp>
        <p:nvGrpSpPr>
          <p:cNvPr id="50" name="Google Shape;50;p16"/>
          <p:cNvGrpSpPr/>
          <p:nvPr/>
        </p:nvGrpSpPr>
        <p:grpSpPr>
          <a:xfrm>
            <a:off x="505181" y="1148709"/>
            <a:ext cx="3056540" cy="2789516"/>
            <a:chOff x="780575" y="1324941"/>
            <a:chExt cx="2732225" cy="2493534"/>
          </a:xfrm>
        </p:grpSpPr>
        <p:sp>
          <p:nvSpPr>
            <p:cNvPr id="51" name="Google Shape;51;p16"/>
            <p:cNvSpPr/>
            <p:nvPr/>
          </p:nvSpPr>
          <p:spPr>
            <a:xfrm>
              <a:off x="780575" y="3707775"/>
              <a:ext cx="975900" cy="1107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2536900" y="3672925"/>
              <a:ext cx="975900" cy="1107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" name="Google Shape;53;p16"/>
            <p:cNvGrpSpPr/>
            <p:nvPr/>
          </p:nvGrpSpPr>
          <p:grpSpPr>
            <a:xfrm>
              <a:off x="805623" y="1324941"/>
              <a:ext cx="2392957" cy="2423970"/>
              <a:chOff x="1224125" y="238125"/>
              <a:chExt cx="5171725" cy="5238750"/>
            </a:xfrm>
          </p:grpSpPr>
          <p:sp>
            <p:nvSpPr>
              <p:cNvPr id="54" name="Google Shape;54;p16"/>
              <p:cNvSpPr/>
              <p:nvPr/>
            </p:nvSpPr>
            <p:spPr>
              <a:xfrm>
                <a:off x="2554425" y="3174350"/>
                <a:ext cx="296175" cy="192042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76817" extrusionOk="0">
                    <a:moveTo>
                      <a:pt x="0" y="0"/>
                    </a:moveTo>
                    <a:lnTo>
                      <a:pt x="0" y="76816"/>
                    </a:lnTo>
                    <a:lnTo>
                      <a:pt x="11846" y="76816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6"/>
              <p:cNvSpPr/>
              <p:nvPr/>
            </p:nvSpPr>
            <p:spPr>
              <a:xfrm>
                <a:off x="3027575" y="2776100"/>
                <a:ext cx="296175" cy="231867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92747" extrusionOk="0">
                    <a:moveTo>
                      <a:pt x="0" y="1"/>
                    </a:moveTo>
                    <a:lnTo>
                      <a:pt x="0" y="92746"/>
                    </a:lnTo>
                    <a:lnTo>
                      <a:pt x="11846" y="92746"/>
                    </a:lnTo>
                    <a:lnTo>
                      <a:pt x="118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6"/>
              <p:cNvSpPr/>
              <p:nvPr/>
            </p:nvSpPr>
            <p:spPr>
              <a:xfrm>
                <a:off x="3539575" y="2298850"/>
                <a:ext cx="295875" cy="2795925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111837" extrusionOk="0">
                    <a:moveTo>
                      <a:pt x="1" y="0"/>
                    </a:moveTo>
                    <a:lnTo>
                      <a:pt x="1" y="111836"/>
                    </a:lnTo>
                    <a:lnTo>
                      <a:pt x="11834" y="111836"/>
                    </a:lnTo>
                    <a:lnTo>
                      <a:pt x="11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6"/>
              <p:cNvSpPr/>
              <p:nvPr/>
            </p:nvSpPr>
            <p:spPr>
              <a:xfrm>
                <a:off x="4012725" y="1815900"/>
                <a:ext cx="295875" cy="3278875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131155" extrusionOk="0">
                    <a:moveTo>
                      <a:pt x="1" y="1"/>
                    </a:moveTo>
                    <a:lnTo>
                      <a:pt x="1" y="131154"/>
                    </a:lnTo>
                    <a:lnTo>
                      <a:pt x="11834" y="131154"/>
                    </a:lnTo>
                    <a:lnTo>
                      <a:pt x="1183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6"/>
              <p:cNvSpPr/>
              <p:nvPr/>
            </p:nvSpPr>
            <p:spPr>
              <a:xfrm>
                <a:off x="4559200" y="1484675"/>
                <a:ext cx="296175" cy="36101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44404" extrusionOk="0">
                    <a:moveTo>
                      <a:pt x="1" y="0"/>
                    </a:moveTo>
                    <a:lnTo>
                      <a:pt x="1" y="144403"/>
                    </a:lnTo>
                    <a:lnTo>
                      <a:pt x="11847" y="144403"/>
                    </a:lnTo>
                    <a:lnTo>
                      <a:pt x="118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6"/>
              <p:cNvSpPr/>
              <p:nvPr/>
            </p:nvSpPr>
            <p:spPr>
              <a:xfrm>
                <a:off x="5139800" y="908175"/>
                <a:ext cx="296175" cy="41866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67464" extrusionOk="0">
                    <a:moveTo>
                      <a:pt x="1" y="0"/>
                    </a:moveTo>
                    <a:lnTo>
                      <a:pt x="1" y="167463"/>
                    </a:lnTo>
                    <a:lnTo>
                      <a:pt x="11847" y="167463"/>
                    </a:lnTo>
                    <a:lnTo>
                      <a:pt x="118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6"/>
              <p:cNvSpPr/>
              <p:nvPr/>
            </p:nvSpPr>
            <p:spPr>
              <a:xfrm>
                <a:off x="2495000" y="253600"/>
                <a:ext cx="3044025" cy="2495650"/>
              </a:xfrm>
              <a:custGeom>
                <a:avLst/>
                <a:gdLst/>
                <a:ahLst/>
                <a:cxnLst/>
                <a:rect l="l" t="t" r="r" b="b"/>
                <a:pathLst>
                  <a:path w="121761" h="99826" extrusionOk="0">
                    <a:moveTo>
                      <a:pt x="120863" y="0"/>
                    </a:moveTo>
                    <a:lnTo>
                      <a:pt x="74427" y="51000"/>
                    </a:lnTo>
                    <a:lnTo>
                      <a:pt x="58687" y="51000"/>
                    </a:lnTo>
                    <a:lnTo>
                      <a:pt x="24881" y="88599"/>
                    </a:lnTo>
                    <a:lnTo>
                      <a:pt x="7750" y="88599"/>
                    </a:lnTo>
                    <a:lnTo>
                      <a:pt x="0" y="99105"/>
                    </a:lnTo>
                    <a:lnTo>
                      <a:pt x="974" y="99826"/>
                    </a:lnTo>
                    <a:lnTo>
                      <a:pt x="8370" y="89813"/>
                    </a:lnTo>
                    <a:lnTo>
                      <a:pt x="25424" y="89813"/>
                    </a:lnTo>
                    <a:lnTo>
                      <a:pt x="59230" y="52214"/>
                    </a:lnTo>
                    <a:lnTo>
                      <a:pt x="74970" y="52214"/>
                    </a:lnTo>
                    <a:lnTo>
                      <a:pt x="121760" y="810"/>
                    </a:lnTo>
                    <a:lnTo>
                      <a:pt x="1208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6"/>
              <p:cNvSpPr/>
              <p:nvPr/>
            </p:nvSpPr>
            <p:spPr>
              <a:xfrm>
                <a:off x="5449225" y="238125"/>
                <a:ext cx="105275" cy="104950"/>
              </a:xfrm>
              <a:custGeom>
                <a:avLst/>
                <a:gdLst/>
                <a:ahLst/>
                <a:cxnLst/>
                <a:rect l="l" t="t" r="r" b="b"/>
                <a:pathLst>
                  <a:path w="4211" h="4198" extrusionOk="0">
                    <a:moveTo>
                      <a:pt x="4084" y="0"/>
                    </a:moveTo>
                    <a:lnTo>
                      <a:pt x="1177" y="139"/>
                    </a:lnTo>
                    <a:lnTo>
                      <a:pt x="1" y="1429"/>
                    </a:lnTo>
                    <a:lnTo>
                      <a:pt x="2909" y="1290"/>
                    </a:lnTo>
                    <a:lnTo>
                      <a:pt x="3035" y="4197"/>
                    </a:lnTo>
                    <a:lnTo>
                      <a:pt x="4211" y="2908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6"/>
              <p:cNvSpPr/>
              <p:nvPr/>
            </p:nvSpPr>
            <p:spPr>
              <a:xfrm>
                <a:off x="2444425" y="2712250"/>
                <a:ext cx="91675" cy="104025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161" extrusionOk="0">
                    <a:moveTo>
                      <a:pt x="1834" y="1"/>
                    </a:moveTo>
                    <a:lnTo>
                      <a:pt x="1644" y="13"/>
                    </a:lnTo>
                    <a:lnTo>
                      <a:pt x="1467" y="39"/>
                    </a:lnTo>
                    <a:lnTo>
                      <a:pt x="1290" y="89"/>
                    </a:lnTo>
                    <a:lnTo>
                      <a:pt x="1126" y="165"/>
                    </a:lnTo>
                    <a:lnTo>
                      <a:pt x="961" y="254"/>
                    </a:lnTo>
                    <a:lnTo>
                      <a:pt x="810" y="355"/>
                    </a:lnTo>
                    <a:lnTo>
                      <a:pt x="671" y="469"/>
                    </a:lnTo>
                    <a:lnTo>
                      <a:pt x="544" y="608"/>
                    </a:lnTo>
                    <a:lnTo>
                      <a:pt x="418" y="759"/>
                    </a:lnTo>
                    <a:lnTo>
                      <a:pt x="317" y="911"/>
                    </a:lnTo>
                    <a:lnTo>
                      <a:pt x="228" y="1088"/>
                    </a:lnTo>
                    <a:lnTo>
                      <a:pt x="152" y="1265"/>
                    </a:lnTo>
                    <a:lnTo>
                      <a:pt x="89" y="1455"/>
                    </a:lnTo>
                    <a:lnTo>
                      <a:pt x="39" y="1657"/>
                    </a:lnTo>
                    <a:lnTo>
                      <a:pt x="13" y="1859"/>
                    </a:lnTo>
                    <a:lnTo>
                      <a:pt x="1" y="2074"/>
                    </a:lnTo>
                    <a:lnTo>
                      <a:pt x="13" y="2289"/>
                    </a:lnTo>
                    <a:lnTo>
                      <a:pt x="39" y="2491"/>
                    </a:lnTo>
                    <a:lnTo>
                      <a:pt x="89" y="2694"/>
                    </a:lnTo>
                    <a:lnTo>
                      <a:pt x="152" y="2883"/>
                    </a:lnTo>
                    <a:lnTo>
                      <a:pt x="228" y="3073"/>
                    </a:lnTo>
                    <a:lnTo>
                      <a:pt x="317" y="3237"/>
                    </a:lnTo>
                    <a:lnTo>
                      <a:pt x="418" y="3402"/>
                    </a:lnTo>
                    <a:lnTo>
                      <a:pt x="544" y="3553"/>
                    </a:lnTo>
                    <a:lnTo>
                      <a:pt x="671" y="3680"/>
                    </a:lnTo>
                    <a:lnTo>
                      <a:pt x="810" y="3806"/>
                    </a:lnTo>
                    <a:lnTo>
                      <a:pt x="961" y="3907"/>
                    </a:lnTo>
                    <a:lnTo>
                      <a:pt x="1126" y="3996"/>
                    </a:lnTo>
                    <a:lnTo>
                      <a:pt x="1290" y="4059"/>
                    </a:lnTo>
                    <a:lnTo>
                      <a:pt x="1467" y="4110"/>
                    </a:lnTo>
                    <a:lnTo>
                      <a:pt x="1644" y="4148"/>
                    </a:lnTo>
                    <a:lnTo>
                      <a:pt x="1834" y="4160"/>
                    </a:lnTo>
                    <a:lnTo>
                      <a:pt x="2023" y="4148"/>
                    </a:lnTo>
                    <a:lnTo>
                      <a:pt x="2200" y="4110"/>
                    </a:lnTo>
                    <a:lnTo>
                      <a:pt x="2377" y="4059"/>
                    </a:lnTo>
                    <a:lnTo>
                      <a:pt x="2542" y="3996"/>
                    </a:lnTo>
                    <a:lnTo>
                      <a:pt x="2706" y="3907"/>
                    </a:lnTo>
                    <a:lnTo>
                      <a:pt x="2858" y="3806"/>
                    </a:lnTo>
                    <a:lnTo>
                      <a:pt x="2997" y="3680"/>
                    </a:lnTo>
                    <a:lnTo>
                      <a:pt x="3123" y="3553"/>
                    </a:lnTo>
                    <a:lnTo>
                      <a:pt x="3250" y="3402"/>
                    </a:lnTo>
                    <a:lnTo>
                      <a:pt x="3351" y="3237"/>
                    </a:lnTo>
                    <a:lnTo>
                      <a:pt x="3439" y="3073"/>
                    </a:lnTo>
                    <a:lnTo>
                      <a:pt x="3515" y="2883"/>
                    </a:lnTo>
                    <a:lnTo>
                      <a:pt x="3578" y="2694"/>
                    </a:lnTo>
                    <a:lnTo>
                      <a:pt x="3629" y="2491"/>
                    </a:lnTo>
                    <a:lnTo>
                      <a:pt x="3654" y="2289"/>
                    </a:lnTo>
                    <a:lnTo>
                      <a:pt x="3667" y="2074"/>
                    </a:lnTo>
                    <a:lnTo>
                      <a:pt x="3654" y="1859"/>
                    </a:lnTo>
                    <a:lnTo>
                      <a:pt x="3629" y="1657"/>
                    </a:lnTo>
                    <a:lnTo>
                      <a:pt x="3578" y="1455"/>
                    </a:lnTo>
                    <a:lnTo>
                      <a:pt x="3515" y="1265"/>
                    </a:lnTo>
                    <a:lnTo>
                      <a:pt x="3439" y="1088"/>
                    </a:lnTo>
                    <a:lnTo>
                      <a:pt x="3351" y="911"/>
                    </a:lnTo>
                    <a:lnTo>
                      <a:pt x="3250" y="759"/>
                    </a:lnTo>
                    <a:lnTo>
                      <a:pt x="3123" y="608"/>
                    </a:lnTo>
                    <a:lnTo>
                      <a:pt x="2997" y="469"/>
                    </a:lnTo>
                    <a:lnTo>
                      <a:pt x="2858" y="355"/>
                    </a:lnTo>
                    <a:lnTo>
                      <a:pt x="2706" y="254"/>
                    </a:lnTo>
                    <a:lnTo>
                      <a:pt x="2542" y="165"/>
                    </a:lnTo>
                    <a:lnTo>
                      <a:pt x="2377" y="89"/>
                    </a:lnTo>
                    <a:lnTo>
                      <a:pt x="2200" y="39"/>
                    </a:lnTo>
                    <a:lnTo>
                      <a:pt x="2023" y="13"/>
                    </a:lnTo>
                    <a:lnTo>
                      <a:pt x="18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6"/>
              <p:cNvSpPr/>
              <p:nvPr/>
            </p:nvSpPr>
            <p:spPr>
              <a:xfrm>
                <a:off x="2652725" y="2440750"/>
                <a:ext cx="91675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148" extrusionOk="0">
                    <a:moveTo>
                      <a:pt x="1644" y="1"/>
                    </a:moveTo>
                    <a:lnTo>
                      <a:pt x="1467" y="39"/>
                    </a:lnTo>
                    <a:lnTo>
                      <a:pt x="1290" y="89"/>
                    </a:lnTo>
                    <a:lnTo>
                      <a:pt x="1125" y="153"/>
                    </a:lnTo>
                    <a:lnTo>
                      <a:pt x="961" y="241"/>
                    </a:lnTo>
                    <a:lnTo>
                      <a:pt x="809" y="355"/>
                    </a:lnTo>
                    <a:lnTo>
                      <a:pt x="670" y="469"/>
                    </a:lnTo>
                    <a:lnTo>
                      <a:pt x="544" y="608"/>
                    </a:lnTo>
                    <a:lnTo>
                      <a:pt x="417" y="747"/>
                    </a:lnTo>
                    <a:lnTo>
                      <a:pt x="316" y="911"/>
                    </a:lnTo>
                    <a:lnTo>
                      <a:pt x="228" y="1088"/>
                    </a:lnTo>
                    <a:lnTo>
                      <a:pt x="152" y="1265"/>
                    </a:lnTo>
                    <a:lnTo>
                      <a:pt x="89" y="1455"/>
                    </a:lnTo>
                    <a:lnTo>
                      <a:pt x="38" y="1657"/>
                    </a:lnTo>
                    <a:lnTo>
                      <a:pt x="13" y="1859"/>
                    </a:lnTo>
                    <a:lnTo>
                      <a:pt x="0" y="2074"/>
                    </a:lnTo>
                    <a:lnTo>
                      <a:pt x="13" y="2289"/>
                    </a:lnTo>
                    <a:lnTo>
                      <a:pt x="38" y="2491"/>
                    </a:lnTo>
                    <a:lnTo>
                      <a:pt x="89" y="2694"/>
                    </a:lnTo>
                    <a:lnTo>
                      <a:pt x="152" y="2883"/>
                    </a:lnTo>
                    <a:lnTo>
                      <a:pt x="228" y="3060"/>
                    </a:lnTo>
                    <a:lnTo>
                      <a:pt x="316" y="3237"/>
                    </a:lnTo>
                    <a:lnTo>
                      <a:pt x="417" y="3389"/>
                    </a:lnTo>
                    <a:lnTo>
                      <a:pt x="544" y="3541"/>
                    </a:lnTo>
                    <a:lnTo>
                      <a:pt x="670" y="3680"/>
                    </a:lnTo>
                    <a:lnTo>
                      <a:pt x="809" y="3794"/>
                    </a:lnTo>
                    <a:lnTo>
                      <a:pt x="961" y="3895"/>
                    </a:lnTo>
                    <a:lnTo>
                      <a:pt x="1125" y="3983"/>
                    </a:lnTo>
                    <a:lnTo>
                      <a:pt x="1290" y="4059"/>
                    </a:lnTo>
                    <a:lnTo>
                      <a:pt x="1467" y="4110"/>
                    </a:lnTo>
                    <a:lnTo>
                      <a:pt x="1644" y="4135"/>
                    </a:lnTo>
                    <a:lnTo>
                      <a:pt x="1833" y="4148"/>
                    </a:lnTo>
                    <a:lnTo>
                      <a:pt x="2023" y="4135"/>
                    </a:lnTo>
                    <a:lnTo>
                      <a:pt x="2200" y="4110"/>
                    </a:lnTo>
                    <a:lnTo>
                      <a:pt x="2377" y="4059"/>
                    </a:lnTo>
                    <a:lnTo>
                      <a:pt x="2541" y="3983"/>
                    </a:lnTo>
                    <a:lnTo>
                      <a:pt x="2706" y="3895"/>
                    </a:lnTo>
                    <a:lnTo>
                      <a:pt x="2857" y="3794"/>
                    </a:lnTo>
                    <a:lnTo>
                      <a:pt x="2996" y="3680"/>
                    </a:lnTo>
                    <a:lnTo>
                      <a:pt x="3123" y="3541"/>
                    </a:lnTo>
                    <a:lnTo>
                      <a:pt x="3249" y="3389"/>
                    </a:lnTo>
                    <a:lnTo>
                      <a:pt x="3350" y="3237"/>
                    </a:lnTo>
                    <a:lnTo>
                      <a:pt x="3439" y="3060"/>
                    </a:lnTo>
                    <a:lnTo>
                      <a:pt x="3515" y="2883"/>
                    </a:lnTo>
                    <a:lnTo>
                      <a:pt x="3578" y="2694"/>
                    </a:lnTo>
                    <a:lnTo>
                      <a:pt x="3628" y="2491"/>
                    </a:lnTo>
                    <a:lnTo>
                      <a:pt x="3654" y="2289"/>
                    </a:lnTo>
                    <a:lnTo>
                      <a:pt x="3666" y="2074"/>
                    </a:lnTo>
                    <a:lnTo>
                      <a:pt x="3654" y="1859"/>
                    </a:lnTo>
                    <a:lnTo>
                      <a:pt x="3628" y="1657"/>
                    </a:lnTo>
                    <a:lnTo>
                      <a:pt x="3578" y="1455"/>
                    </a:lnTo>
                    <a:lnTo>
                      <a:pt x="3515" y="1265"/>
                    </a:lnTo>
                    <a:lnTo>
                      <a:pt x="3439" y="1088"/>
                    </a:lnTo>
                    <a:lnTo>
                      <a:pt x="3350" y="911"/>
                    </a:lnTo>
                    <a:lnTo>
                      <a:pt x="3249" y="747"/>
                    </a:lnTo>
                    <a:lnTo>
                      <a:pt x="3123" y="608"/>
                    </a:lnTo>
                    <a:lnTo>
                      <a:pt x="2996" y="469"/>
                    </a:lnTo>
                    <a:lnTo>
                      <a:pt x="2857" y="355"/>
                    </a:lnTo>
                    <a:lnTo>
                      <a:pt x="2706" y="241"/>
                    </a:lnTo>
                    <a:lnTo>
                      <a:pt x="2541" y="153"/>
                    </a:lnTo>
                    <a:lnTo>
                      <a:pt x="2377" y="89"/>
                    </a:lnTo>
                    <a:lnTo>
                      <a:pt x="2200" y="39"/>
                    </a:lnTo>
                    <a:lnTo>
                      <a:pt x="20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6"/>
              <p:cNvSpPr/>
              <p:nvPr/>
            </p:nvSpPr>
            <p:spPr>
              <a:xfrm>
                <a:off x="3078125" y="2421150"/>
                <a:ext cx="91700" cy="104025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4161" extrusionOk="0">
                    <a:moveTo>
                      <a:pt x="1834" y="1"/>
                    </a:moveTo>
                    <a:lnTo>
                      <a:pt x="1644" y="14"/>
                    </a:lnTo>
                    <a:lnTo>
                      <a:pt x="1467" y="52"/>
                    </a:lnTo>
                    <a:lnTo>
                      <a:pt x="1290" y="102"/>
                    </a:lnTo>
                    <a:lnTo>
                      <a:pt x="1113" y="165"/>
                    </a:lnTo>
                    <a:lnTo>
                      <a:pt x="962" y="254"/>
                    </a:lnTo>
                    <a:lnTo>
                      <a:pt x="810" y="368"/>
                    </a:lnTo>
                    <a:lnTo>
                      <a:pt x="671" y="481"/>
                    </a:lnTo>
                    <a:lnTo>
                      <a:pt x="532" y="620"/>
                    </a:lnTo>
                    <a:lnTo>
                      <a:pt x="418" y="760"/>
                    </a:lnTo>
                    <a:lnTo>
                      <a:pt x="317" y="924"/>
                    </a:lnTo>
                    <a:lnTo>
                      <a:pt x="228" y="1088"/>
                    </a:lnTo>
                    <a:lnTo>
                      <a:pt x="140" y="1278"/>
                    </a:lnTo>
                    <a:lnTo>
                      <a:pt x="89" y="1468"/>
                    </a:lnTo>
                    <a:lnTo>
                      <a:pt x="39" y="1670"/>
                    </a:lnTo>
                    <a:lnTo>
                      <a:pt x="13" y="1872"/>
                    </a:lnTo>
                    <a:lnTo>
                      <a:pt x="1" y="2087"/>
                    </a:lnTo>
                    <a:lnTo>
                      <a:pt x="13" y="2302"/>
                    </a:lnTo>
                    <a:lnTo>
                      <a:pt x="39" y="2504"/>
                    </a:lnTo>
                    <a:lnTo>
                      <a:pt x="89" y="2706"/>
                    </a:lnTo>
                    <a:lnTo>
                      <a:pt x="140" y="2896"/>
                    </a:lnTo>
                    <a:lnTo>
                      <a:pt x="228" y="3073"/>
                    </a:lnTo>
                    <a:lnTo>
                      <a:pt x="317" y="3250"/>
                    </a:lnTo>
                    <a:lnTo>
                      <a:pt x="418" y="3402"/>
                    </a:lnTo>
                    <a:lnTo>
                      <a:pt x="532" y="3554"/>
                    </a:lnTo>
                    <a:lnTo>
                      <a:pt x="671" y="3693"/>
                    </a:lnTo>
                    <a:lnTo>
                      <a:pt x="810" y="3806"/>
                    </a:lnTo>
                    <a:lnTo>
                      <a:pt x="962" y="3908"/>
                    </a:lnTo>
                    <a:lnTo>
                      <a:pt x="1113" y="3996"/>
                    </a:lnTo>
                    <a:lnTo>
                      <a:pt x="1290" y="4072"/>
                    </a:lnTo>
                    <a:lnTo>
                      <a:pt x="1467" y="4122"/>
                    </a:lnTo>
                    <a:lnTo>
                      <a:pt x="1644" y="4148"/>
                    </a:lnTo>
                    <a:lnTo>
                      <a:pt x="1834" y="4160"/>
                    </a:lnTo>
                    <a:lnTo>
                      <a:pt x="2024" y="4148"/>
                    </a:lnTo>
                    <a:lnTo>
                      <a:pt x="2201" y="4122"/>
                    </a:lnTo>
                    <a:lnTo>
                      <a:pt x="2378" y="4072"/>
                    </a:lnTo>
                    <a:lnTo>
                      <a:pt x="2542" y="3996"/>
                    </a:lnTo>
                    <a:lnTo>
                      <a:pt x="2706" y="3908"/>
                    </a:lnTo>
                    <a:lnTo>
                      <a:pt x="2858" y="3806"/>
                    </a:lnTo>
                    <a:lnTo>
                      <a:pt x="2997" y="3693"/>
                    </a:lnTo>
                    <a:lnTo>
                      <a:pt x="3124" y="3554"/>
                    </a:lnTo>
                    <a:lnTo>
                      <a:pt x="3250" y="3402"/>
                    </a:lnTo>
                    <a:lnTo>
                      <a:pt x="3351" y="3250"/>
                    </a:lnTo>
                    <a:lnTo>
                      <a:pt x="3440" y="3073"/>
                    </a:lnTo>
                    <a:lnTo>
                      <a:pt x="3515" y="2896"/>
                    </a:lnTo>
                    <a:lnTo>
                      <a:pt x="3579" y="2706"/>
                    </a:lnTo>
                    <a:lnTo>
                      <a:pt x="3629" y="2504"/>
                    </a:lnTo>
                    <a:lnTo>
                      <a:pt x="3655" y="2302"/>
                    </a:lnTo>
                    <a:lnTo>
                      <a:pt x="3667" y="2087"/>
                    </a:lnTo>
                    <a:lnTo>
                      <a:pt x="3655" y="1872"/>
                    </a:lnTo>
                    <a:lnTo>
                      <a:pt x="3629" y="1670"/>
                    </a:lnTo>
                    <a:lnTo>
                      <a:pt x="3579" y="1468"/>
                    </a:lnTo>
                    <a:lnTo>
                      <a:pt x="3515" y="1278"/>
                    </a:lnTo>
                    <a:lnTo>
                      <a:pt x="3440" y="1088"/>
                    </a:lnTo>
                    <a:lnTo>
                      <a:pt x="3351" y="924"/>
                    </a:lnTo>
                    <a:lnTo>
                      <a:pt x="3250" y="760"/>
                    </a:lnTo>
                    <a:lnTo>
                      <a:pt x="3124" y="620"/>
                    </a:lnTo>
                    <a:lnTo>
                      <a:pt x="2997" y="481"/>
                    </a:lnTo>
                    <a:lnTo>
                      <a:pt x="2858" y="368"/>
                    </a:lnTo>
                    <a:lnTo>
                      <a:pt x="2706" y="254"/>
                    </a:lnTo>
                    <a:lnTo>
                      <a:pt x="2542" y="165"/>
                    </a:lnTo>
                    <a:lnTo>
                      <a:pt x="2378" y="102"/>
                    </a:lnTo>
                    <a:lnTo>
                      <a:pt x="2201" y="52"/>
                    </a:lnTo>
                    <a:lnTo>
                      <a:pt x="2024" y="14"/>
                    </a:lnTo>
                    <a:lnTo>
                      <a:pt x="18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6"/>
              <p:cNvSpPr/>
              <p:nvPr/>
            </p:nvSpPr>
            <p:spPr>
              <a:xfrm>
                <a:off x="3914425" y="1484675"/>
                <a:ext cx="913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655" h="4160" extrusionOk="0">
                    <a:moveTo>
                      <a:pt x="1834" y="0"/>
                    </a:moveTo>
                    <a:lnTo>
                      <a:pt x="1644" y="13"/>
                    </a:lnTo>
                    <a:lnTo>
                      <a:pt x="1455" y="38"/>
                    </a:lnTo>
                    <a:lnTo>
                      <a:pt x="1290" y="89"/>
                    </a:lnTo>
                    <a:lnTo>
                      <a:pt x="1113" y="165"/>
                    </a:lnTo>
                    <a:lnTo>
                      <a:pt x="962" y="253"/>
                    </a:lnTo>
                    <a:lnTo>
                      <a:pt x="810" y="354"/>
                    </a:lnTo>
                    <a:lnTo>
                      <a:pt x="658" y="468"/>
                    </a:lnTo>
                    <a:lnTo>
                      <a:pt x="532" y="607"/>
                    </a:lnTo>
                    <a:lnTo>
                      <a:pt x="418" y="759"/>
                    </a:lnTo>
                    <a:lnTo>
                      <a:pt x="317" y="910"/>
                    </a:lnTo>
                    <a:lnTo>
                      <a:pt x="216" y="1087"/>
                    </a:lnTo>
                    <a:lnTo>
                      <a:pt x="140" y="1264"/>
                    </a:lnTo>
                    <a:lnTo>
                      <a:pt x="77" y="1454"/>
                    </a:lnTo>
                    <a:lnTo>
                      <a:pt x="39" y="1656"/>
                    </a:lnTo>
                    <a:lnTo>
                      <a:pt x="13" y="1859"/>
                    </a:lnTo>
                    <a:lnTo>
                      <a:pt x="1" y="2074"/>
                    </a:lnTo>
                    <a:lnTo>
                      <a:pt x="13" y="2288"/>
                    </a:lnTo>
                    <a:lnTo>
                      <a:pt x="39" y="2491"/>
                    </a:lnTo>
                    <a:lnTo>
                      <a:pt x="77" y="2693"/>
                    </a:lnTo>
                    <a:lnTo>
                      <a:pt x="140" y="2883"/>
                    </a:lnTo>
                    <a:lnTo>
                      <a:pt x="216" y="3072"/>
                    </a:lnTo>
                    <a:lnTo>
                      <a:pt x="317" y="3237"/>
                    </a:lnTo>
                    <a:lnTo>
                      <a:pt x="418" y="3401"/>
                    </a:lnTo>
                    <a:lnTo>
                      <a:pt x="532" y="3540"/>
                    </a:lnTo>
                    <a:lnTo>
                      <a:pt x="658" y="3679"/>
                    </a:lnTo>
                    <a:lnTo>
                      <a:pt x="810" y="3793"/>
                    </a:lnTo>
                    <a:lnTo>
                      <a:pt x="962" y="3907"/>
                    </a:lnTo>
                    <a:lnTo>
                      <a:pt x="1113" y="3995"/>
                    </a:lnTo>
                    <a:lnTo>
                      <a:pt x="1290" y="4058"/>
                    </a:lnTo>
                    <a:lnTo>
                      <a:pt x="1455" y="4109"/>
                    </a:lnTo>
                    <a:lnTo>
                      <a:pt x="1644" y="4147"/>
                    </a:lnTo>
                    <a:lnTo>
                      <a:pt x="1834" y="4160"/>
                    </a:lnTo>
                    <a:lnTo>
                      <a:pt x="2011" y="4147"/>
                    </a:lnTo>
                    <a:lnTo>
                      <a:pt x="2201" y="4109"/>
                    </a:lnTo>
                    <a:lnTo>
                      <a:pt x="2378" y="4058"/>
                    </a:lnTo>
                    <a:lnTo>
                      <a:pt x="2542" y="3995"/>
                    </a:lnTo>
                    <a:lnTo>
                      <a:pt x="2706" y="3907"/>
                    </a:lnTo>
                    <a:lnTo>
                      <a:pt x="2845" y="3793"/>
                    </a:lnTo>
                    <a:lnTo>
                      <a:pt x="2997" y="3679"/>
                    </a:lnTo>
                    <a:lnTo>
                      <a:pt x="3124" y="3540"/>
                    </a:lnTo>
                    <a:lnTo>
                      <a:pt x="3237" y="3401"/>
                    </a:lnTo>
                    <a:lnTo>
                      <a:pt x="3351" y="3237"/>
                    </a:lnTo>
                    <a:lnTo>
                      <a:pt x="3440" y="3072"/>
                    </a:lnTo>
                    <a:lnTo>
                      <a:pt x="3515" y="2883"/>
                    </a:lnTo>
                    <a:lnTo>
                      <a:pt x="3579" y="2693"/>
                    </a:lnTo>
                    <a:lnTo>
                      <a:pt x="3617" y="2491"/>
                    </a:lnTo>
                    <a:lnTo>
                      <a:pt x="3655" y="2288"/>
                    </a:lnTo>
                    <a:lnTo>
                      <a:pt x="3655" y="2074"/>
                    </a:lnTo>
                    <a:lnTo>
                      <a:pt x="3655" y="1859"/>
                    </a:lnTo>
                    <a:lnTo>
                      <a:pt x="3617" y="1656"/>
                    </a:lnTo>
                    <a:lnTo>
                      <a:pt x="3579" y="1454"/>
                    </a:lnTo>
                    <a:lnTo>
                      <a:pt x="3515" y="1264"/>
                    </a:lnTo>
                    <a:lnTo>
                      <a:pt x="3440" y="1087"/>
                    </a:lnTo>
                    <a:lnTo>
                      <a:pt x="3351" y="910"/>
                    </a:lnTo>
                    <a:lnTo>
                      <a:pt x="3237" y="759"/>
                    </a:lnTo>
                    <a:lnTo>
                      <a:pt x="3124" y="607"/>
                    </a:lnTo>
                    <a:lnTo>
                      <a:pt x="2997" y="468"/>
                    </a:lnTo>
                    <a:lnTo>
                      <a:pt x="2845" y="354"/>
                    </a:lnTo>
                    <a:lnTo>
                      <a:pt x="2706" y="253"/>
                    </a:lnTo>
                    <a:lnTo>
                      <a:pt x="2542" y="165"/>
                    </a:lnTo>
                    <a:lnTo>
                      <a:pt x="2378" y="89"/>
                    </a:lnTo>
                    <a:lnTo>
                      <a:pt x="2201" y="38"/>
                    </a:lnTo>
                    <a:lnTo>
                      <a:pt x="2011" y="13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6"/>
              <p:cNvSpPr/>
              <p:nvPr/>
            </p:nvSpPr>
            <p:spPr>
              <a:xfrm>
                <a:off x="4305075" y="1484675"/>
                <a:ext cx="917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4160" extrusionOk="0">
                    <a:moveTo>
                      <a:pt x="1834" y="0"/>
                    </a:moveTo>
                    <a:lnTo>
                      <a:pt x="1644" y="13"/>
                    </a:lnTo>
                    <a:lnTo>
                      <a:pt x="1467" y="38"/>
                    </a:lnTo>
                    <a:lnTo>
                      <a:pt x="1290" y="89"/>
                    </a:lnTo>
                    <a:lnTo>
                      <a:pt x="1126" y="165"/>
                    </a:lnTo>
                    <a:lnTo>
                      <a:pt x="962" y="253"/>
                    </a:lnTo>
                    <a:lnTo>
                      <a:pt x="810" y="354"/>
                    </a:lnTo>
                    <a:lnTo>
                      <a:pt x="671" y="468"/>
                    </a:lnTo>
                    <a:lnTo>
                      <a:pt x="545" y="607"/>
                    </a:lnTo>
                    <a:lnTo>
                      <a:pt x="418" y="759"/>
                    </a:lnTo>
                    <a:lnTo>
                      <a:pt x="317" y="910"/>
                    </a:lnTo>
                    <a:lnTo>
                      <a:pt x="229" y="1087"/>
                    </a:lnTo>
                    <a:lnTo>
                      <a:pt x="153" y="1264"/>
                    </a:lnTo>
                    <a:lnTo>
                      <a:pt x="89" y="1454"/>
                    </a:lnTo>
                    <a:lnTo>
                      <a:pt x="39" y="1656"/>
                    </a:lnTo>
                    <a:lnTo>
                      <a:pt x="14" y="1859"/>
                    </a:lnTo>
                    <a:lnTo>
                      <a:pt x="1" y="2074"/>
                    </a:lnTo>
                    <a:lnTo>
                      <a:pt x="14" y="2288"/>
                    </a:lnTo>
                    <a:lnTo>
                      <a:pt x="39" y="2491"/>
                    </a:lnTo>
                    <a:lnTo>
                      <a:pt x="89" y="2693"/>
                    </a:lnTo>
                    <a:lnTo>
                      <a:pt x="153" y="2883"/>
                    </a:lnTo>
                    <a:lnTo>
                      <a:pt x="229" y="3072"/>
                    </a:lnTo>
                    <a:lnTo>
                      <a:pt x="317" y="3237"/>
                    </a:lnTo>
                    <a:lnTo>
                      <a:pt x="418" y="3401"/>
                    </a:lnTo>
                    <a:lnTo>
                      <a:pt x="545" y="3540"/>
                    </a:lnTo>
                    <a:lnTo>
                      <a:pt x="671" y="3679"/>
                    </a:lnTo>
                    <a:lnTo>
                      <a:pt x="810" y="3793"/>
                    </a:lnTo>
                    <a:lnTo>
                      <a:pt x="962" y="3907"/>
                    </a:lnTo>
                    <a:lnTo>
                      <a:pt x="1126" y="3995"/>
                    </a:lnTo>
                    <a:lnTo>
                      <a:pt x="1290" y="4058"/>
                    </a:lnTo>
                    <a:lnTo>
                      <a:pt x="1467" y="4109"/>
                    </a:lnTo>
                    <a:lnTo>
                      <a:pt x="1644" y="4147"/>
                    </a:lnTo>
                    <a:lnTo>
                      <a:pt x="1834" y="4160"/>
                    </a:lnTo>
                    <a:lnTo>
                      <a:pt x="2024" y="4147"/>
                    </a:lnTo>
                    <a:lnTo>
                      <a:pt x="2201" y="4109"/>
                    </a:lnTo>
                    <a:lnTo>
                      <a:pt x="2378" y="4058"/>
                    </a:lnTo>
                    <a:lnTo>
                      <a:pt x="2542" y="3995"/>
                    </a:lnTo>
                    <a:lnTo>
                      <a:pt x="2706" y="3907"/>
                    </a:lnTo>
                    <a:lnTo>
                      <a:pt x="2858" y="3793"/>
                    </a:lnTo>
                    <a:lnTo>
                      <a:pt x="2997" y="3679"/>
                    </a:lnTo>
                    <a:lnTo>
                      <a:pt x="3124" y="3540"/>
                    </a:lnTo>
                    <a:lnTo>
                      <a:pt x="3250" y="3401"/>
                    </a:lnTo>
                    <a:lnTo>
                      <a:pt x="3351" y="3237"/>
                    </a:lnTo>
                    <a:lnTo>
                      <a:pt x="3440" y="3072"/>
                    </a:lnTo>
                    <a:lnTo>
                      <a:pt x="3516" y="2883"/>
                    </a:lnTo>
                    <a:lnTo>
                      <a:pt x="3579" y="2693"/>
                    </a:lnTo>
                    <a:lnTo>
                      <a:pt x="3629" y="2491"/>
                    </a:lnTo>
                    <a:lnTo>
                      <a:pt x="3655" y="2288"/>
                    </a:lnTo>
                    <a:lnTo>
                      <a:pt x="3667" y="2074"/>
                    </a:lnTo>
                    <a:lnTo>
                      <a:pt x="3655" y="1859"/>
                    </a:lnTo>
                    <a:lnTo>
                      <a:pt x="3629" y="1656"/>
                    </a:lnTo>
                    <a:lnTo>
                      <a:pt x="3579" y="1454"/>
                    </a:lnTo>
                    <a:lnTo>
                      <a:pt x="3516" y="1264"/>
                    </a:lnTo>
                    <a:lnTo>
                      <a:pt x="3440" y="1087"/>
                    </a:lnTo>
                    <a:lnTo>
                      <a:pt x="3351" y="910"/>
                    </a:lnTo>
                    <a:lnTo>
                      <a:pt x="3250" y="759"/>
                    </a:lnTo>
                    <a:lnTo>
                      <a:pt x="3124" y="607"/>
                    </a:lnTo>
                    <a:lnTo>
                      <a:pt x="2997" y="468"/>
                    </a:lnTo>
                    <a:lnTo>
                      <a:pt x="2858" y="354"/>
                    </a:lnTo>
                    <a:lnTo>
                      <a:pt x="2706" y="253"/>
                    </a:lnTo>
                    <a:lnTo>
                      <a:pt x="2542" y="165"/>
                    </a:lnTo>
                    <a:lnTo>
                      <a:pt x="2378" y="89"/>
                    </a:lnTo>
                    <a:lnTo>
                      <a:pt x="2201" y="38"/>
                    </a:lnTo>
                    <a:lnTo>
                      <a:pt x="2024" y="13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6"/>
              <p:cNvSpPr/>
              <p:nvPr/>
            </p:nvSpPr>
            <p:spPr>
              <a:xfrm>
                <a:off x="5048150" y="2501750"/>
                <a:ext cx="891950" cy="605300"/>
              </a:xfrm>
              <a:custGeom>
                <a:avLst/>
                <a:gdLst/>
                <a:ahLst/>
                <a:cxnLst/>
                <a:rect l="l" t="t" r="r" b="b"/>
                <a:pathLst>
                  <a:path w="35678" h="24212" extrusionOk="0">
                    <a:moveTo>
                      <a:pt x="30595" y="1"/>
                    </a:moveTo>
                    <a:lnTo>
                      <a:pt x="30355" y="26"/>
                    </a:lnTo>
                    <a:lnTo>
                      <a:pt x="30127" y="51"/>
                    </a:lnTo>
                    <a:lnTo>
                      <a:pt x="29887" y="89"/>
                    </a:lnTo>
                    <a:lnTo>
                      <a:pt x="29660" y="140"/>
                    </a:lnTo>
                    <a:lnTo>
                      <a:pt x="29432" y="203"/>
                    </a:lnTo>
                    <a:lnTo>
                      <a:pt x="29217" y="279"/>
                    </a:lnTo>
                    <a:lnTo>
                      <a:pt x="28990" y="355"/>
                    </a:lnTo>
                    <a:lnTo>
                      <a:pt x="28775" y="443"/>
                    </a:lnTo>
                    <a:lnTo>
                      <a:pt x="28560" y="544"/>
                    </a:lnTo>
                    <a:lnTo>
                      <a:pt x="28358" y="658"/>
                    </a:lnTo>
                    <a:lnTo>
                      <a:pt x="28155" y="785"/>
                    </a:lnTo>
                    <a:lnTo>
                      <a:pt x="27953" y="911"/>
                    </a:lnTo>
                    <a:lnTo>
                      <a:pt x="27763" y="1050"/>
                    </a:lnTo>
                    <a:lnTo>
                      <a:pt x="27574" y="1202"/>
                    </a:lnTo>
                    <a:lnTo>
                      <a:pt x="27397" y="1366"/>
                    </a:lnTo>
                    <a:lnTo>
                      <a:pt x="27232" y="1531"/>
                    </a:lnTo>
                    <a:lnTo>
                      <a:pt x="27068" y="1720"/>
                    </a:lnTo>
                    <a:lnTo>
                      <a:pt x="26904" y="1897"/>
                    </a:lnTo>
                    <a:lnTo>
                      <a:pt x="26765" y="2099"/>
                    </a:lnTo>
                    <a:lnTo>
                      <a:pt x="26626" y="2302"/>
                    </a:lnTo>
                    <a:lnTo>
                      <a:pt x="26486" y="2517"/>
                    </a:lnTo>
                    <a:lnTo>
                      <a:pt x="19445" y="13971"/>
                    </a:lnTo>
                    <a:lnTo>
                      <a:pt x="1201" y="7725"/>
                    </a:lnTo>
                    <a:lnTo>
                      <a:pt x="0" y="12884"/>
                    </a:lnTo>
                    <a:lnTo>
                      <a:pt x="645" y="13427"/>
                    </a:lnTo>
                    <a:lnTo>
                      <a:pt x="1404" y="14059"/>
                    </a:lnTo>
                    <a:lnTo>
                      <a:pt x="2403" y="14856"/>
                    </a:lnTo>
                    <a:lnTo>
                      <a:pt x="3629" y="15804"/>
                    </a:lnTo>
                    <a:lnTo>
                      <a:pt x="4312" y="16310"/>
                    </a:lnTo>
                    <a:lnTo>
                      <a:pt x="5045" y="16841"/>
                    </a:lnTo>
                    <a:lnTo>
                      <a:pt x="5803" y="17397"/>
                    </a:lnTo>
                    <a:lnTo>
                      <a:pt x="6612" y="17953"/>
                    </a:lnTo>
                    <a:lnTo>
                      <a:pt x="7434" y="18510"/>
                    </a:lnTo>
                    <a:lnTo>
                      <a:pt x="8294" y="19078"/>
                    </a:lnTo>
                    <a:lnTo>
                      <a:pt x="9179" y="19635"/>
                    </a:lnTo>
                    <a:lnTo>
                      <a:pt x="10089" y="20178"/>
                    </a:lnTo>
                    <a:lnTo>
                      <a:pt x="10999" y="20722"/>
                    </a:lnTo>
                    <a:lnTo>
                      <a:pt x="11935" y="21228"/>
                    </a:lnTo>
                    <a:lnTo>
                      <a:pt x="12870" y="21721"/>
                    </a:lnTo>
                    <a:lnTo>
                      <a:pt x="13806" y="22188"/>
                    </a:lnTo>
                    <a:lnTo>
                      <a:pt x="14286" y="22403"/>
                    </a:lnTo>
                    <a:lnTo>
                      <a:pt x="14754" y="22606"/>
                    </a:lnTo>
                    <a:lnTo>
                      <a:pt x="15222" y="22808"/>
                    </a:lnTo>
                    <a:lnTo>
                      <a:pt x="15690" y="22998"/>
                    </a:lnTo>
                    <a:lnTo>
                      <a:pt x="16158" y="23175"/>
                    </a:lnTo>
                    <a:lnTo>
                      <a:pt x="16625" y="23339"/>
                    </a:lnTo>
                    <a:lnTo>
                      <a:pt x="17080" y="23491"/>
                    </a:lnTo>
                    <a:lnTo>
                      <a:pt x="17536" y="23630"/>
                    </a:lnTo>
                    <a:lnTo>
                      <a:pt x="17991" y="23756"/>
                    </a:lnTo>
                    <a:lnTo>
                      <a:pt x="18446" y="23870"/>
                    </a:lnTo>
                    <a:lnTo>
                      <a:pt x="18888" y="23971"/>
                    </a:lnTo>
                    <a:lnTo>
                      <a:pt x="19318" y="24047"/>
                    </a:lnTo>
                    <a:lnTo>
                      <a:pt x="19761" y="24110"/>
                    </a:lnTo>
                    <a:lnTo>
                      <a:pt x="20178" y="24161"/>
                    </a:lnTo>
                    <a:lnTo>
                      <a:pt x="20608" y="24199"/>
                    </a:lnTo>
                    <a:lnTo>
                      <a:pt x="21012" y="24211"/>
                    </a:lnTo>
                    <a:lnTo>
                      <a:pt x="21417" y="24199"/>
                    </a:lnTo>
                    <a:lnTo>
                      <a:pt x="21821" y="24186"/>
                    </a:lnTo>
                    <a:lnTo>
                      <a:pt x="22201" y="24135"/>
                    </a:lnTo>
                    <a:lnTo>
                      <a:pt x="22580" y="24072"/>
                    </a:lnTo>
                    <a:lnTo>
                      <a:pt x="22845" y="24009"/>
                    </a:lnTo>
                    <a:lnTo>
                      <a:pt x="23098" y="23946"/>
                    </a:lnTo>
                    <a:lnTo>
                      <a:pt x="23351" y="23857"/>
                    </a:lnTo>
                    <a:lnTo>
                      <a:pt x="23617" y="23756"/>
                    </a:lnTo>
                    <a:lnTo>
                      <a:pt x="23869" y="23642"/>
                    </a:lnTo>
                    <a:lnTo>
                      <a:pt x="24110" y="23529"/>
                    </a:lnTo>
                    <a:lnTo>
                      <a:pt x="24363" y="23390"/>
                    </a:lnTo>
                    <a:lnTo>
                      <a:pt x="24615" y="23238"/>
                    </a:lnTo>
                    <a:lnTo>
                      <a:pt x="24856" y="23086"/>
                    </a:lnTo>
                    <a:lnTo>
                      <a:pt x="25108" y="22922"/>
                    </a:lnTo>
                    <a:lnTo>
                      <a:pt x="25349" y="22732"/>
                    </a:lnTo>
                    <a:lnTo>
                      <a:pt x="25589" y="22542"/>
                    </a:lnTo>
                    <a:lnTo>
                      <a:pt x="25829" y="22353"/>
                    </a:lnTo>
                    <a:lnTo>
                      <a:pt x="26069" y="22138"/>
                    </a:lnTo>
                    <a:lnTo>
                      <a:pt x="26309" y="21923"/>
                    </a:lnTo>
                    <a:lnTo>
                      <a:pt x="26537" y="21695"/>
                    </a:lnTo>
                    <a:lnTo>
                      <a:pt x="27005" y="21215"/>
                    </a:lnTo>
                    <a:lnTo>
                      <a:pt x="27460" y="20709"/>
                    </a:lnTo>
                    <a:lnTo>
                      <a:pt x="27902" y="20166"/>
                    </a:lnTo>
                    <a:lnTo>
                      <a:pt x="28345" y="19597"/>
                    </a:lnTo>
                    <a:lnTo>
                      <a:pt x="28787" y="19003"/>
                    </a:lnTo>
                    <a:lnTo>
                      <a:pt x="29205" y="18396"/>
                    </a:lnTo>
                    <a:lnTo>
                      <a:pt x="29622" y="17751"/>
                    </a:lnTo>
                    <a:lnTo>
                      <a:pt x="30039" y="17106"/>
                    </a:lnTo>
                    <a:lnTo>
                      <a:pt x="30431" y="16449"/>
                    </a:lnTo>
                    <a:lnTo>
                      <a:pt x="30823" y="15766"/>
                    </a:lnTo>
                    <a:lnTo>
                      <a:pt x="31202" y="15083"/>
                    </a:lnTo>
                    <a:lnTo>
                      <a:pt x="31581" y="14401"/>
                    </a:lnTo>
                    <a:lnTo>
                      <a:pt x="31935" y="13705"/>
                    </a:lnTo>
                    <a:lnTo>
                      <a:pt x="32289" y="13010"/>
                    </a:lnTo>
                    <a:lnTo>
                      <a:pt x="32972" y="11645"/>
                    </a:lnTo>
                    <a:lnTo>
                      <a:pt x="33604" y="10292"/>
                    </a:lnTo>
                    <a:lnTo>
                      <a:pt x="34198" y="8990"/>
                    </a:lnTo>
                    <a:lnTo>
                      <a:pt x="35248" y="6613"/>
                    </a:lnTo>
                    <a:lnTo>
                      <a:pt x="35336" y="6385"/>
                    </a:lnTo>
                    <a:lnTo>
                      <a:pt x="35425" y="6158"/>
                    </a:lnTo>
                    <a:lnTo>
                      <a:pt x="35501" y="5918"/>
                    </a:lnTo>
                    <a:lnTo>
                      <a:pt x="35551" y="5690"/>
                    </a:lnTo>
                    <a:lnTo>
                      <a:pt x="35602" y="5450"/>
                    </a:lnTo>
                    <a:lnTo>
                      <a:pt x="35640" y="5222"/>
                    </a:lnTo>
                    <a:lnTo>
                      <a:pt x="35665" y="4982"/>
                    </a:lnTo>
                    <a:lnTo>
                      <a:pt x="35678" y="4742"/>
                    </a:lnTo>
                    <a:lnTo>
                      <a:pt x="35678" y="4514"/>
                    </a:lnTo>
                    <a:lnTo>
                      <a:pt x="35665" y="4274"/>
                    </a:lnTo>
                    <a:lnTo>
                      <a:pt x="35652" y="4046"/>
                    </a:lnTo>
                    <a:lnTo>
                      <a:pt x="35614" y="3819"/>
                    </a:lnTo>
                    <a:lnTo>
                      <a:pt x="35576" y="3591"/>
                    </a:lnTo>
                    <a:lnTo>
                      <a:pt x="35526" y="3364"/>
                    </a:lnTo>
                    <a:lnTo>
                      <a:pt x="35463" y="3136"/>
                    </a:lnTo>
                    <a:lnTo>
                      <a:pt x="35387" y="2921"/>
                    </a:lnTo>
                    <a:lnTo>
                      <a:pt x="35311" y="2694"/>
                    </a:lnTo>
                    <a:lnTo>
                      <a:pt x="35222" y="2491"/>
                    </a:lnTo>
                    <a:lnTo>
                      <a:pt x="35121" y="2276"/>
                    </a:lnTo>
                    <a:lnTo>
                      <a:pt x="35007" y="2074"/>
                    </a:lnTo>
                    <a:lnTo>
                      <a:pt x="34881" y="1872"/>
                    </a:lnTo>
                    <a:lnTo>
                      <a:pt x="34755" y="1682"/>
                    </a:lnTo>
                    <a:lnTo>
                      <a:pt x="34616" y="1493"/>
                    </a:lnTo>
                    <a:lnTo>
                      <a:pt x="34464" y="1316"/>
                    </a:lnTo>
                    <a:lnTo>
                      <a:pt x="34312" y="1139"/>
                    </a:lnTo>
                    <a:lnTo>
                      <a:pt x="34148" y="962"/>
                    </a:lnTo>
                    <a:lnTo>
                      <a:pt x="33971" y="810"/>
                    </a:lnTo>
                    <a:lnTo>
                      <a:pt x="33781" y="658"/>
                    </a:lnTo>
                    <a:lnTo>
                      <a:pt x="33592" y="507"/>
                    </a:lnTo>
                    <a:lnTo>
                      <a:pt x="33389" y="367"/>
                    </a:lnTo>
                    <a:lnTo>
                      <a:pt x="33187" y="241"/>
                    </a:lnTo>
                    <a:lnTo>
                      <a:pt x="32972" y="127"/>
                    </a:lnTo>
                    <a:lnTo>
                      <a:pt x="32972" y="127"/>
                    </a:lnTo>
                    <a:lnTo>
                      <a:pt x="33162" y="570"/>
                    </a:lnTo>
                    <a:lnTo>
                      <a:pt x="33162" y="570"/>
                    </a:lnTo>
                    <a:lnTo>
                      <a:pt x="32947" y="456"/>
                    </a:lnTo>
                    <a:lnTo>
                      <a:pt x="32707" y="355"/>
                    </a:lnTo>
                    <a:lnTo>
                      <a:pt x="32479" y="266"/>
                    </a:lnTo>
                    <a:lnTo>
                      <a:pt x="32251" y="203"/>
                    </a:lnTo>
                    <a:lnTo>
                      <a:pt x="32011" y="140"/>
                    </a:lnTo>
                    <a:lnTo>
                      <a:pt x="31784" y="89"/>
                    </a:lnTo>
                    <a:lnTo>
                      <a:pt x="31543" y="51"/>
                    </a:lnTo>
                    <a:lnTo>
                      <a:pt x="31303" y="13"/>
                    </a:lnTo>
                    <a:lnTo>
                      <a:pt x="31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6"/>
              <p:cNvSpPr/>
              <p:nvPr/>
            </p:nvSpPr>
            <p:spPr>
              <a:xfrm>
                <a:off x="4837325" y="2067800"/>
                <a:ext cx="361600" cy="71337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28535" extrusionOk="0">
                    <a:moveTo>
                      <a:pt x="3819" y="1"/>
                    </a:moveTo>
                    <a:lnTo>
                      <a:pt x="1" y="1505"/>
                    </a:lnTo>
                    <a:lnTo>
                      <a:pt x="10646" y="28535"/>
                    </a:lnTo>
                    <a:lnTo>
                      <a:pt x="14464" y="27030"/>
                    </a:lnTo>
                    <a:lnTo>
                      <a:pt x="38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6"/>
              <p:cNvSpPr/>
              <p:nvPr/>
            </p:nvSpPr>
            <p:spPr>
              <a:xfrm>
                <a:off x="4885050" y="2227425"/>
                <a:ext cx="530400" cy="1049975"/>
              </a:xfrm>
              <a:custGeom>
                <a:avLst/>
                <a:gdLst/>
                <a:ahLst/>
                <a:cxnLst/>
                <a:rect l="l" t="t" r="r" b="b"/>
                <a:pathLst>
                  <a:path w="21216" h="41999" extrusionOk="0">
                    <a:moveTo>
                      <a:pt x="4476" y="0"/>
                    </a:moveTo>
                    <a:lnTo>
                      <a:pt x="4211" y="38"/>
                    </a:lnTo>
                    <a:lnTo>
                      <a:pt x="3958" y="101"/>
                    </a:lnTo>
                    <a:lnTo>
                      <a:pt x="3693" y="177"/>
                    </a:lnTo>
                    <a:lnTo>
                      <a:pt x="1682" y="974"/>
                    </a:lnTo>
                    <a:lnTo>
                      <a:pt x="1430" y="1087"/>
                    </a:lnTo>
                    <a:lnTo>
                      <a:pt x="1202" y="1226"/>
                    </a:lnTo>
                    <a:lnTo>
                      <a:pt x="987" y="1378"/>
                    </a:lnTo>
                    <a:lnTo>
                      <a:pt x="797" y="1543"/>
                    </a:lnTo>
                    <a:lnTo>
                      <a:pt x="620" y="1732"/>
                    </a:lnTo>
                    <a:lnTo>
                      <a:pt x="469" y="1934"/>
                    </a:lnTo>
                    <a:lnTo>
                      <a:pt x="330" y="2149"/>
                    </a:lnTo>
                    <a:lnTo>
                      <a:pt x="228" y="2377"/>
                    </a:lnTo>
                    <a:lnTo>
                      <a:pt x="127" y="2617"/>
                    </a:lnTo>
                    <a:lnTo>
                      <a:pt x="64" y="2870"/>
                    </a:lnTo>
                    <a:lnTo>
                      <a:pt x="26" y="3110"/>
                    </a:lnTo>
                    <a:lnTo>
                      <a:pt x="1" y="3376"/>
                    </a:lnTo>
                    <a:lnTo>
                      <a:pt x="14" y="3629"/>
                    </a:lnTo>
                    <a:lnTo>
                      <a:pt x="39" y="3894"/>
                    </a:lnTo>
                    <a:lnTo>
                      <a:pt x="102" y="4147"/>
                    </a:lnTo>
                    <a:lnTo>
                      <a:pt x="191" y="4400"/>
                    </a:lnTo>
                    <a:lnTo>
                      <a:pt x="14097" y="40317"/>
                    </a:lnTo>
                    <a:lnTo>
                      <a:pt x="14211" y="40570"/>
                    </a:lnTo>
                    <a:lnTo>
                      <a:pt x="14338" y="40798"/>
                    </a:lnTo>
                    <a:lnTo>
                      <a:pt x="14489" y="41012"/>
                    </a:lnTo>
                    <a:lnTo>
                      <a:pt x="14666" y="41202"/>
                    </a:lnTo>
                    <a:lnTo>
                      <a:pt x="14856" y="41379"/>
                    </a:lnTo>
                    <a:lnTo>
                      <a:pt x="15058" y="41531"/>
                    </a:lnTo>
                    <a:lnTo>
                      <a:pt x="15273" y="41657"/>
                    </a:lnTo>
                    <a:lnTo>
                      <a:pt x="15501" y="41771"/>
                    </a:lnTo>
                    <a:lnTo>
                      <a:pt x="15741" y="41860"/>
                    </a:lnTo>
                    <a:lnTo>
                      <a:pt x="15981" y="41935"/>
                    </a:lnTo>
                    <a:lnTo>
                      <a:pt x="16234" y="41973"/>
                    </a:lnTo>
                    <a:lnTo>
                      <a:pt x="16487" y="41999"/>
                    </a:lnTo>
                    <a:lnTo>
                      <a:pt x="16752" y="41986"/>
                    </a:lnTo>
                    <a:lnTo>
                      <a:pt x="17005" y="41961"/>
                    </a:lnTo>
                    <a:lnTo>
                      <a:pt x="17271" y="41897"/>
                    </a:lnTo>
                    <a:lnTo>
                      <a:pt x="17523" y="41809"/>
                    </a:lnTo>
                    <a:lnTo>
                      <a:pt x="19534" y="41012"/>
                    </a:lnTo>
                    <a:lnTo>
                      <a:pt x="19786" y="40899"/>
                    </a:lnTo>
                    <a:lnTo>
                      <a:pt x="20014" y="40772"/>
                    </a:lnTo>
                    <a:lnTo>
                      <a:pt x="20229" y="40621"/>
                    </a:lnTo>
                    <a:lnTo>
                      <a:pt x="20419" y="40444"/>
                    </a:lnTo>
                    <a:lnTo>
                      <a:pt x="20596" y="40254"/>
                    </a:lnTo>
                    <a:lnTo>
                      <a:pt x="20747" y="40052"/>
                    </a:lnTo>
                    <a:lnTo>
                      <a:pt x="20886" y="39837"/>
                    </a:lnTo>
                    <a:lnTo>
                      <a:pt x="20987" y="39609"/>
                    </a:lnTo>
                    <a:lnTo>
                      <a:pt x="21089" y="39369"/>
                    </a:lnTo>
                    <a:lnTo>
                      <a:pt x="21152" y="39129"/>
                    </a:lnTo>
                    <a:lnTo>
                      <a:pt x="21190" y="38876"/>
                    </a:lnTo>
                    <a:lnTo>
                      <a:pt x="21215" y="38623"/>
                    </a:lnTo>
                    <a:lnTo>
                      <a:pt x="21202" y="38358"/>
                    </a:lnTo>
                    <a:lnTo>
                      <a:pt x="21177" y="38105"/>
                    </a:lnTo>
                    <a:lnTo>
                      <a:pt x="21114" y="37839"/>
                    </a:lnTo>
                    <a:lnTo>
                      <a:pt x="21025" y="37586"/>
                    </a:lnTo>
                    <a:lnTo>
                      <a:pt x="7119" y="1669"/>
                    </a:lnTo>
                    <a:lnTo>
                      <a:pt x="7018" y="1429"/>
                    </a:lnTo>
                    <a:lnTo>
                      <a:pt x="6878" y="1201"/>
                    </a:lnTo>
                    <a:lnTo>
                      <a:pt x="6727" y="986"/>
                    </a:lnTo>
                    <a:lnTo>
                      <a:pt x="6550" y="797"/>
                    </a:lnTo>
                    <a:lnTo>
                      <a:pt x="6360" y="620"/>
                    </a:lnTo>
                    <a:lnTo>
                      <a:pt x="6158" y="468"/>
                    </a:lnTo>
                    <a:lnTo>
                      <a:pt x="5943" y="329"/>
                    </a:lnTo>
                    <a:lnTo>
                      <a:pt x="5715" y="215"/>
                    </a:lnTo>
                    <a:lnTo>
                      <a:pt x="5475" y="127"/>
                    </a:lnTo>
                    <a:lnTo>
                      <a:pt x="5235" y="63"/>
                    </a:lnTo>
                    <a:lnTo>
                      <a:pt x="4982" y="13"/>
                    </a:lnTo>
                    <a:lnTo>
                      <a:pt x="472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6"/>
              <p:cNvSpPr/>
              <p:nvPr/>
            </p:nvSpPr>
            <p:spPr>
              <a:xfrm>
                <a:off x="4758325" y="1951175"/>
                <a:ext cx="220325" cy="186825"/>
              </a:xfrm>
              <a:custGeom>
                <a:avLst/>
                <a:gdLst/>
                <a:ahLst/>
                <a:cxnLst/>
                <a:rect l="l" t="t" r="r" b="b"/>
                <a:pathLst>
                  <a:path w="8813" h="7473" extrusionOk="0">
                    <a:moveTo>
                      <a:pt x="6941" y="1"/>
                    </a:moveTo>
                    <a:lnTo>
                      <a:pt x="0" y="2731"/>
                    </a:lnTo>
                    <a:lnTo>
                      <a:pt x="1871" y="7472"/>
                    </a:lnTo>
                    <a:lnTo>
                      <a:pt x="8812" y="4741"/>
                    </a:lnTo>
                    <a:lnTo>
                      <a:pt x="694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6"/>
              <p:cNvSpPr/>
              <p:nvPr/>
            </p:nvSpPr>
            <p:spPr>
              <a:xfrm>
                <a:off x="3709300" y="438500"/>
                <a:ext cx="1653350" cy="1653350"/>
              </a:xfrm>
              <a:custGeom>
                <a:avLst/>
                <a:gdLst/>
                <a:ahLst/>
                <a:cxnLst/>
                <a:rect l="l" t="t" r="r" b="b"/>
                <a:pathLst>
                  <a:path w="66134" h="66134" extrusionOk="0">
                    <a:moveTo>
                      <a:pt x="33074" y="7611"/>
                    </a:moveTo>
                    <a:lnTo>
                      <a:pt x="33693" y="7624"/>
                    </a:lnTo>
                    <a:lnTo>
                      <a:pt x="34313" y="7649"/>
                    </a:lnTo>
                    <a:lnTo>
                      <a:pt x="34932" y="7687"/>
                    </a:lnTo>
                    <a:lnTo>
                      <a:pt x="35539" y="7738"/>
                    </a:lnTo>
                    <a:lnTo>
                      <a:pt x="36158" y="7801"/>
                    </a:lnTo>
                    <a:lnTo>
                      <a:pt x="36765" y="7889"/>
                    </a:lnTo>
                    <a:lnTo>
                      <a:pt x="37372" y="7990"/>
                    </a:lnTo>
                    <a:lnTo>
                      <a:pt x="37966" y="8092"/>
                    </a:lnTo>
                    <a:lnTo>
                      <a:pt x="38573" y="8218"/>
                    </a:lnTo>
                    <a:lnTo>
                      <a:pt x="39167" y="8370"/>
                    </a:lnTo>
                    <a:lnTo>
                      <a:pt x="39761" y="8521"/>
                    </a:lnTo>
                    <a:lnTo>
                      <a:pt x="40343" y="8686"/>
                    </a:lnTo>
                    <a:lnTo>
                      <a:pt x="40925" y="8863"/>
                    </a:lnTo>
                    <a:lnTo>
                      <a:pt x="41506" y="9065"/>
                    </a:lnTo>
                    <a:lnTo>
                      <a:pt x="42088" y="9280"/>
                    </a:lnTo>
                    <a:lnTo>
                      <a:pt x="42644" y="9495"/>
                    </a:lnTo>
                    <a:lnTo>
                      <a:pt x="43213" y="9735"/>
                    </a:lnTo>
                    <a:lnTo>
                      <a:pt x="43769" y="9988"/>
                    </a:lnTo>
                    <a:lnTo>
                      <a:pt x="44325" y="10241"/>
                    </a:lnTo>
                    <a:lnTo>
                      <a:pt x="44869" y="10519"/>
                    </a:lnTo>
                    <a:lnTo>
                      <a:pt x="45400" y="10810"/>
                    </a:lnTo>
                    <a:lnTo>
                      <a:pt x="45931" y="11113"/>
                    </a:lnTo>
                    <a:lnTo>
                      <a:pt x="46462" y="11429"/>
                    </a:lnTo>
                    <a:lnTo>
                      <a:pt x="46968" y="11758"/>
                    </a:lnTo>
                    <a:lnTo>
                      <a:pt x="47486" y="12099"/>
                    </a:lnTo>
                    <a:lnTo>
                      <a:pt x="47979" y="12453"/>
                    </a:lnTo>
                    <a:lnTo>
                      <a:pt x="48472" y="12820"/>
                    </a:lnTo>
                    <a:lnTo>
                      <a:pt x="48965" y="13199"/>
                    </a:lnTo>
                    <a:lnTo>
                      <a:pt x="49433" y="13578"/>
                    </a:lnTo>
                    <a:lnTo>
                      <a:pt x="49901" y="13983"/>
                    </a:lnTo>
                    <a:lnTo>
                      <a:pt x="50356" y="14400"/>
                    </a:lnTo>
                    <a:lnTo>
                      <a:pt x="50811" y="14817"/>
                    </a:lnTo>
                    <a:lnTo>
                      <a:pt x="51254" y="15260"/>
                    </a:lnTo>
                    <a:lnTo>
                      <a:pt x="51671" y="15702"/>
                    </a:lnTo>
                    <a:lnTo>
                      <a:pt x="52101" y="16170"/>
                    </a:lnTo>
                    <a:lnTo>
                      <a:pt x="52505" y="16638"/>
                    </a:lnTo>
                    <a:lnTo>
                      <a:pt x="52897" y="17118"/>
                    </a:lnTo>
                    <a:lnTo>
                      <a:pt x="53289" y="17611"/>
                    </a:lnTo>
                    <a:lnTo>
                      <a:pt x="53668" y="18117"/>
                    </a:lnTo>
                    <a:lnTo>
                      <a:pt x="54022" y="18635"/>
                    </a:lnTo>
                    <a:lnTo>
                      <a:pt x="54376" y="19154"/>
                    </a:lnTo>
                    <a:lnTo>
                      <a:pt x="54718" y="19697"/>
                    </a:lnTo>
                    <a:lnTo>
                      <a:pt x="55046" y="20241"/>
                    </a:lnTo>
                    <a:lnTo>
                      <a:pt x="55362" y="20797"/>
                    </a:lnTo>
                    <a:lnTo>
                      <a:pt x="55666" y="21366"/>
                    </a:lnTo>
                    <a:lnTo>
                      <a:pt x="55957" y="21948"/>
                    </a:lnTo>
                    <a:lnTo>
                      <a:pt x="56222" y="22529"/>
                    </a:lnTo>
                    <a:lnTo>
                      <a:pt x="56488" y="23136"/>
                    </a:lnTo>
                    <a:lnTo>
                      <a:pt x="56740" y="23743"/>
                    </a:lnTo>
                    <a:lnTo>
                      <a:pt x="56968" y="24350"/>
                    </a:lnTo>
                    <a:lnTo>
                      <a:pt x="57183" y="24969"/>
                    </a:lnTo>
                    <a:lnTo>
                      <a:pt x="57385" y="25589"/>
                    </a:lnTo>
                    <a:lnTo>
                      <a:pt x="57575" y="26208"/>
                    </a:lnTo>
                    <a:lnTo>
                      <a:pt x="57739" y="26828"/>
                    </a:lnTo>
                    <a:lnTo>
                      <a:pt x="57891" y="27447"/>
                    </a:lnTo>
                    <a:lnTo>
                      <a:pt x="58017" y="28079"/>
                    </a:lnTo>
                    <a:lnTo>
                      <a:pt x="58131" y="28699"/>
                    </a:lnTo>
                    <a:lnTo>
                      <a:pt x="58232" y="29318"/>
                    </a:lnTo>
                    <a:lnTo>
                      <a:pt x="58321" y="29951"/>
                    </a:lnTo>
                    <a:lnTo>
                      <a:pt x="58397" y="30570"/>
                    </a:lnTo>
                    <a:lnTo>
                      <a:pt x="58447" y="31202"/>
                    </a:lnTo>
                    <a:lnTo>
                      <a:pt x="58485" y="31822"/>
                    </a:lnTo>
                    <a:lnTo>
                      <a:pt x="58510" y="32441"/>
                    </a:lnTo>
                    <a:lnTo>
                      <a:pt x="58510" y="33061"/>
                    </a:lnTo>
                    <a:lnTo>
                      <a:pt x="58510" y="33680"/>
                    </a:lnTo>
                    <a:lnTo>
                      <a:pt x="58485" y="34300"/>
                    </a:lnTo>
                    <a:lnTo>
                      <a:pt x="58447" y="34919"/>
                    </a:lnTo>
                    <a:lnTo>
                      <a:pt x="58397" y="35539"/>
                    </a:lnTo>
                    <a:lnTo>
                      <a:pt x="58321" y="36145"/>
                    </a:lnTo>
                    <a:lnTo>
                      <a:pt x="58245" y="36752"/>
                    </a:lnTo>
                    <a:lnTo>
                      <a:pt x="58144" y="37359"/>
                    </a:lnTo>
                    <a:lnTo>
                      <a:pt x="58030" y="37966"/>
                    </a:lnTo>
                    <a:lnTo>
                      <a:pt x="57903" y="38560"/>
                    </a:lnTo>
                    <a:lnTo>
                      <a:pt x="57764" y="39154"/>
                    </a:lnTo>
                    <a:lnTo>
                      <a:pt x="57613" y="39748"/>
                    </a:lnTo>
                    <a:lnTo>
                      <a:pt x="57448" y="40343"/>
                    </a:lnTo>
                    <a:lnTo>
                      <a:pt x="57259" y="40924"/>
                    </a:lnTo>
                    <a:lnTo>
                      <a:pt x="57069" y="41506"/>
                    </a:lnTo>
                    <a:lnTo>
                      <a:pt x="56854" y="42075"/>
                    </a:lnTo>
                    <a:lnTo>
                      <a:pt x="56639" y="42644"/>
                    </a:lnTo>
                    <a:lnTo>
                      <a:pt x="56399" y="43200"/>
                    </a:lnTo>
                    <a:lnTo>
                      <a:pt x="56146" y="43756"/>
                    </a:lnTo>
                    <a:lnTo>
                      <a:pt x="55881" y="44312"/>
                    </a:lnTo>
                    <a:lnTo>
                      <a:pt x="55603" y="44856"/>
                    </a:lnTo>
                    <a:lnTo>
                      <a:pt x="55324" y="45400"/>
                    </a:lnTo>
                    <a:lnTo>
                      <a:pt x="55021" y="45931"/>
                    </a:lnTo>
                    <a:lnTo>
                      <a:pt x="54705" y="46449"/>
                    </a:lnTo>
                    <a:lnTo>
                      <a:pt x="54376" y="46967"/>
                    </a:lnTo>
                    <a:lnTo>
                      <a:pt x="54035" y="47473"/>
                    </a:lnTo>
                    <a:lnTo>
                      <a:pt x="53681" y="47979"/>
                    </a:lnTo>
                    <a:lnTo>
                      <a:pt x="53314" y="48472"/>
                    </a:lnTo>
                    <a:lnTo>
                      <a:pt x="52935" y="48952"/>
                    </a:lnTo>
                    <a:lnTo>
                      <a:pt x="52543" y="49433"/>
                    </a:lnTo>
                    <a:lnTo>
                      <a:pt x="52151" y="49900"/>
                    </a:lnTo>
                    <a:lnTo>
                      <a:pt x="51734" y="50356"/>
                    </a:lnTo>
                    <a:lnTo>
                      <a:pt x="51304" y="50798"/>
                    </a:lnTo>
                    <a:lnTo>
                      <a:pt x="50874" y="51241"/>
                    </a:lnTo>
                    <a:lnTo>
                      <a:pt x="50419" y="51670"/>
                    </a:lnTo>
                    <a:lnTo>
                      <a:pt x="49964" y="52088"/>
                    </a:lnTo>
                    <a:lnTo>
                      <a:pt x="49496" y="52492"/>
                    </a:lnTo>
                    <a:lnTo>
                      <a:pt x="49016" y="52897"/>
                    </a:lnTo>
                    <a:lnTo>
                      <a:pt x="48523" y="53276"/>
                    </a:lnTo>
                    <a:lnTo>
                      <a:pt x="48017" y="53655"/>
                    </a:lnTo>
                    <a:lnTo>
                      <a:pt x="47499" y="54022"/>
                    </a:lnTo>
                    <a:lnTo>
                      <a:pt x="46968" y="54376"/>
                    </a:lnTo>
                    <a:lnTo>
                      <a:pt x="46437" y="54705"/>
                    </a:lnTo>
                    <a:lnTo>
                      <a:pt x="45893" y="55033"/>
                    </a:lnTo>
                    <a:lnTo>
                      <a:pt x="45337" y="55349"/>
                    </a:lnTo>
                    <a:lnTo>
                      <a:pt x="44768" y="55653"/>
                    </a:lnTo>
                    <a:lnTo>
                      <a:pt x="44186" y="55944"/>
                    </a:lnTo>
                    <a:lnTo>
                      <a:pt x="43605" y="56222"/>
                    </a:lnTo>
                    <a:lnTo>
                      <a:pt x="42998" y="56487"/>
                    </a:lnTo>
                    <a:lnTo>
                      <a:pt x="42391" y="56727"/>
                    </a:lnTo>
                    <a:lnTo>
                      <a:pt x="41784" y="56968"/>
                    </a:lnTo>
                    <a:lnTo>
                      <a:pt x="41165" y="57183"/>
                    </a:lnTo>
                    <a:lnTo>
                      <a:pt x="40545" y="57385"/>
                    </a:lnTo>
                    <a:lnTo>
                      <a:pt x="39926" y="57562"/>
                    </a:lnTo>
                    <a:lnTo>
                      <a:pt x="39306" y="57726"/>
                    </a:lnTo>
                    <a:lnTo>
                      <a:pt x="38687" y="57878"/>
                    </a:lnTo>
                    <a:lnTo>
                      <a:pt x="38055" y="58017"/>
                    </a:lnTo>
                    <a:lnTo>
                      <a:pt x="37435" y="58131"/>
                    </a:lnTo>
                    <a:lnTo>
                      <a:pt x="36803" y="58232"/>
                    </a:lnTo>
                    <a:lnTo>
                      <a:pt x="36184" y="58320"/>
                    </a:lnTo>
                    <a:lnTo>
                      <a:pt x="35564" y="58384"/>
                    </a:lnTo>
                    <a:lnTo>
                      <a:pt x="34932" y="58434"/>
                    </a:lnTo>
                    <a:lnTo>
                      <a:pt x="34313" y="58472"/>
                    </a:lnTo>
                    <a:lnTo>
                      <a:pt x="33693" y="58497"/>
                    </a:lnTo>
                    <a:lnTo>
                      <a:pt x="33074" y="58510"/>
                    </a:lnTo>
                    <a:lnTo>
                      <a:pt x="32441" y="58497"/>
                    </a:lnTo>
                    <a:lnTo>
                      <a:pt x="31835" y="58472"/>
                    </a:lnTo>
                    <a:lnTo>
                      <a:pt x="31215" y="58434"/>
                    </a:lnTo>
                    <a:lnTo>
                      <a:pt x="30596" y="58384"/>
                    </a:lnTo>
                    <a:lnTo>
                      <a:pt x="29989" y="58320"/>
                    </a:lnTo>
                    <a:lnTo>
                      <a:pt x="29382" y="58232"/>
                    </a:lnTo>
                    <a:lnTo>
                      <a:pt x="28775" y="58143"/>
                    </a:lnTo>
                    <a:lnTo>
                      <a:pt x="28168" y="58030"/>
                    </a:lnTo>
                    <a:lnTo>
                      <a:pt x="27561" y="57903"/>
                    </a:lnTo>
                    <a:lnTo>
                      <a:pt x="26967" y="57764"/>
                    </a:lnTo>
                    <a:lnTo>
                      <a:pt x="26386" y="57612"/>
                    </a:lnTo>
                    <a:lnTo>
                      <a:pt x="25792" y="57435"/>
                    </a:lnTo>
                    <a:lnTo>
                      <a:pt x="25210" y="57258"/>
                    </a:lnTo>
                    <a:lnTo>
                      <a:pt x="24628" y="57056"/>
                    </a:lnTo>
                    <a:lnTo>
                      <a:pt x="24060" y="56854"/>
                    </a:lnTo>
                    <a:lnTo>
                      <a:pt x="23491" y="56626"/>
                    </a:lnTo>
                    <a:lnTo>
                      <a:pt x="22922" y="56386"/>
                    </a:lnTo>
                    <a:lnTo>
                      <a:pt x="22365" y="56146"/>
                    </a:lnTo>
                    <a:lnTo>
                      <a:pt x="21822" y="55880"/>
                    </a:lnTo>
                    <a:lnTo>
                      <a:pt x="21278" y="55602"/>
                    </a:lnTo>
                    <a:lnTo>
                      <a:pt x="20735" y="55311"/>
                    </a:lnTo>
                    <a:lnTo>
                      <a:pt x="20204" y="55008"/>
                    </a:lnTo>
                    <a:lnTo>
                      <a:pt x="19685" y="54692"/>
                    </a:lnTo>
                    <a:lnTo>
                      <a:pt x="19167" y="54363"/>
                    </a:lnTo>
                    <a:lnTo>
                      <a:pt x="18661" y="54022"/>
                    </a:lnTo>
                    <a:lnTo>
                      <a:pt x="18155" y="53681"/>
                    </a:lnTo>
                    <a:lnTo>
                      <a:pt x="17662" y="53314"/>
                    </a:lnTo>
                    <a:lnTo>
                      <a:pt x="17182" y="52935"/>
                    </a:lnTo>
                    <a:lnTo>
                      <a:pt x="16702" y="52543"/>
                    </a:lnTo>
                    <a:lnTo>
                      <a:pt x="16234" y="52138"/>
                    </a:lnTo>
                    <a:lnTo>
                      <a:pt x="15779" y="51734"/>
                    </a:lnTo>
                    <a:lnTo>
                      <a:pt x="15324" y="51304"/>
                    </a:lnTo>
                    <a:lnTo>
                      <a:pt x="14894" y="50861"/>
                    </a:lnTo>
                    <a:lnTo>
                      <a:pt x="14464" y="50419"/>
                    </a:lnTo>
                    <a:lnTo>
                      <a:pt x="14047" y="49964"/>
                    </a:lnTo>
                    <a:lnTo>
                      <a:pt x="13629" y="49483"/>
                    </a:lnTo>
                    <a:lnTo>
                      <a:pt x="13238" y="49003"/>
                    </a:lnTo>
                    <a:lnTo>
                      <a:pt x="12846" y="48510"/>
                    </a:lnTo>
                    <a:lnTo>
                      <a:pt x="12479" y="48004"/>
                    </a:lnTo>
                    <a:lnTo>
                      <a:pt x="12112" y="47498"/>
                    </a:lnTo>
                    <a:lnTo>
                      <a:pt x="11758" y="46967"/>
                    </a:lnTo>
                    <a:lnTo>
                      <a:pt x="11417" y="46436"/>
                    </a:lnTo>
                    <a:lnTo>
                      <a:pt x="11088" y="45880"/>
                    </a:lnTo>
                    <a:lnTo>
                      <a:pt x="10785" y="45324"/>
                    </a:lnTo>
                    <a:lnTo>
                      <a:pt x="10481" y="44755"/>
                    </a:lnTo>
                    <a:lnTo>
                      <a:pt x="10191" y="44186"/>
                    </a:lnTo>
                    <a:lnTo>
                      <a:pt x="9913" y="43592"/>
                    </a:lnTo>
                    <a:lnTo>
                      <a:pt x="9647" y="42998"/>
                    </a:lnTo>
                    <a:lnTo>
                      <a:pt x="9407" y="42391"/>
                    </a:lnTo>
                    <a:lnTo>
                      <a:pt x="9167" y="41771"/>
                    </a:lnTo>
                    <a:lnTo>
                      <a:pt x="8952" y="41152"/>
                    </a:lnTo>
                    <a:lnTo>
                      <a:pt x="8749" y="40532"/>
                    </a:lnTo>
                    <a:lnTo>
                      <a:pt x="8572" y="39913"/>
                    </a:lnTo>
                    <a:lnTo>
                      <a:pt x="8408" y="39293"/>
                    </a:lnTo>
                    <a:lnTo>
                      <a:pt x="8256" y="38674"/>
                    </a:lnTo>
                    <a:lnTo>
                      <a:pt x="8117" y="38054"/>
                    </a:lnTo>
                    <a:lnTo>
                      <a:pt x="8004" y="37422"/>
                    </a:lnTo>
                    <a:lnTo>
                      <a:pt x="7902" y="36803"/>
                    </a:lnTo>
                    <a:lnTo>
                      <a:pt x="7814" y="36183"/>
                    </a:lnTo>
                    <a:lnTo>
                      <a:pt x="7751" y="35551"/>
                    </a:lnTo>
                    <a:lnTo>
                      <a:pt x="7688" y="34932"/>
                    </a:lnTo>
                    <a:lnTo>
                      <a:pt x="7650" y="34300"/>
                    </a:lnTo>
                    <a:lnTo>
                      <a:pt x="7637" y="33680"/>
                    </a:lnTo>
                    <a:lnTo>
                      <a:pt x="7624" y="33061"/>
                    </a:lnTo>
                    <a:lnTo>
                      <a:pt x="7637" y="32441"/>
                    </a:lnTo>
                    <a:lnTo>
                      <a:pt x="7650" y="31822"/>
                    </a:lnTo>
                    <a:lnTo>
                      <a:pt x="7688" y="31202"/>
                    </a:lnTo>
                    <a:lnTo>
                      <a:pt x="7751" y="30595"/>
                    </a:lnTo>
                    <a:lnTo>
                      <a:pt x="7814" y="29976"/>
                    </a:lnTo>
                    <a:lnTo>
                      <a:pt x="7890" y="29369"/>
                    </a:lnTo>
                    <a:lnTo>
                      <a:pt x="7991" y="28762"/>
                    </a:lnTo>
                    <a:lnTo>
                      <a:pt x="8105" y="28155"/>
                    </a:lnTo>
                    <a:lnTo>
                      <a:pt x="8231" y="27561"/>
                    </a:lnTo>
                    <a:lnTo>
                      <a:pt x="8370" y="26967"/>
                    </a:lnTo>
                    <a:lnTo>
                      <a:pt x="8522" y="26373"/>
                    </a:lnTo>
                    <a:lnTo>
                      <a:pt x="8699" y="25791"/>
                    </a:lnTo>
                    <a:lnTo>
                      <a:pt x="8876" y="25197"/>
                    </a:lnTo>
                    <a:lnTo>
                      <a:pt x="9066" y="24628"/>
                    </a:lnTo>
                    <a:lnTo>
                      <a:pt x="9280" y="24046"/>
                    </a:lnTo>
                    <a:lnTo>
                      <a:pt x="9508" y="23478"/>
                    </a:lnTo>
                    <a:lnTo>
                      <a:pt x="9736" y="22921"/>
                    </a:lnTo>
                    <a:lnTo>
                      <a:pt x="9988" y="22365"/>
                    </a:lnTo>
                    <a:lnTo>
                      <a:pt x="10254" y="21809"/>
                    </a:lnTo>
                    <a:lnTo>
                      <a:pt x="10532" y="21265"/>
                    </a:lnTo>
                    <a:lnTo>
                      <a:pt x="10823" y="20734"/>
                    </a:lnTo>
                    <a:lnTo>
                      <a:pt x="11126" y="20203"/>
                    </a:lnTo>
                    <a:lnTo>
                      <a:pt x="11442" y="19672"/>
                    </a:lnTo>
                    <a:lnTo>
                      <a:pt x="11758" y="19154"/>
                    </a:lnTo>
                    <a:lnTo>
                      <a:pt x="12100" y="18648"/>
                    </a:lnTo>
                    <a:lnTo>
                      <a:pt x="12454" y="18142"/>
                    </a:lnTo>
                    <a:lnTo>
                      <a:pt x="12820" y="17649"/>
                    </a:lnTo>
                    <a:lnTo>
                      <a:pt x="13200" y="17169"/>
                    </a:lnTo>
                    <a:lnTo>
                      <a:pt x="13592" y="16701"/>
                    </a:lnTo>
                    <a:lnTo>
                      <a:pt x="13996" y="16233"/>
                    </a:lnTo>
                    <a:lnTo>
                      <a:pt x="14401" y="15766"/>
                    </a:lnTo>
                    <a:lnTo>
                      <a:pt x="14831" y="15323"/>
                    </a:lnTo>
                    <a:lnTo>
                      <a:pt x="15260" y="14881"/>
                    </a:lnTo>
                    <a:lnTo>
                      <a:pt x="15715" y="14451"/>
                    </a:lnTo>
                    <a:lnTo>
                      <a:pt x="16171" y="14034"/>
                    </a:lnTo>
                    <a:lnTo>
                      <a:pt x="16638" y="13629"/>
                    </a:lnTo>
                    <a:lnTo>
                      <a:pt x="17131" y="13237"/>
                    </a:lnTo>
                    <a:lnTo>
                      <a:pt x="17625" y="12845"/>
                    </a:lnTo>
                    <a:lnTo>
                      <a:pt x="18130" y="12466"/>
                    </a:lnTo>
                    <a:lnTo>
                      <a:pt x="18636" y="12112"/>
                    </a:lnTo>
                    <a:lnTo>
                      <a:pt x="19167" y="11758"/>
                    </a:lnTo>
                    <a:lnTo>
                      <a:pt x="19698" y="11417"/>
                    </a:lnTo>
                    <a:lnTo>
                      <a:pt x="20254" y="11088"/>
                    </a:lnTo>
                    <a:lnTo>
                      <a:pt x="20810" y="10772"/>
                    </a:lnTo>
                    <a:lnTo>
                      <a:pt x="21379" y="10468"/>
                    </a:lnTo>
                    <a:lnTo>
                      <a:pt x="21948" y="10178"/>
                    </a:lnTo>
                    <a:lnTo>
                      <a:pt x="22542" y="9899"/>
                    </a:lnTo>
                    <a:lnTo>
                      <a:pt x="23137" y="9647"/>
                    </a:lnTo>
                    <a:lnTo>
                      <a:pt x="23743" y="9394"/>
                    </a:lnTo>
                    <a:lnTo>
                      <a:pt x="24363" y="9166"/>
                    </a:lnTo>
                    <a:lnTo>
                      <a:pt x="24970" y="8951"/>
                    </a:lnTo>
                    <a:lnTo>
                      <a:pt x="25589" y="8749"/>
                    </a:lnTo>
                    <a:lnTo>
                      <a:pt x="26209" y="8559"/>
                    </a:lnTo>
                    <a:lnTo>
                      <a:pt x="26841" y="8395"/>
                    </a:lnTo>
                    <a:lnTo>
                      <a:pt x="27460" y="8243"/>
                    </a:lnTo>
                    <a:lnTo>
                      <a:pt x="28080" y="8117"/>
                    </a:lnTo>
                    <a:lnTo>
                      <a:pt x="28699" y="7990"/>
                    </a:lnTo>
                    <a:lnTo>
                      <a:pt x="29331" y="7889"/>
                    </a:lnTo>
                    <a:lnTo>
                      <a:pt x="29951" y="7813"/>
                    </a:lnTo>
                    <a:lnTo>
                      <a:pt x="30583" y="7738"/>
                    </a:lnTo>
                    <a:lnTo>
                      <a:pt x="31203" y="7687"/>
                    </a:lnTo>
                    <a:lnTo>
                      <a:pt x="31822" y="7649"/>
                    </a:lnTo>
                    <a:lnTo>
                      <a:pt x="32454" y="7624"/>
                    </a:lnTo>
                    <a:lnTo>
                      <a:pt x="33074" y="7611"/>
                    </a:lnTo>
                    <a:close/>
                    <a:moveTo>
                      <a:pt x="32265" y="0"/>
                    </a:moveTo>
                    <a:lnTo>
                      <a:pt x="31455" y="38"/>
                    </a:lnTo>
                    <a:lnTo>
                      <a:pt x="30646" y="89"/>
                    </a:lnTo>
                    <a:lnTo>
                      <a:pt x="29837" y="152"/>
                    </a:lnTo>
                    <a:lnTo>
                      <a:pt x="29015" y="241"/>
                    </a:lnTo>
                    <a:lnTo>
                      <a:pt x="28206" y="354"/>
                    </a:lnTo>
                    <a:lnTo>
                      <a:pt x="27397" y="493"/>
                    </a:lnTo>
                    <a:lnTo>
                      <a:pt x="26588" y="645"/>
                    </a:lnTo>
                    <a:lnTo>
                      <a:pt x="25779" y="809"/>
                    </a:lnTo>
                    <a:lnTo>
                      <a:pt x="24970" y="1012"/>
                    </a:lnTo>
                    <a:lnTo>
                      <a:pt x="24161" y="1227"/>
                    </a:lnTo>
                    <a:lnTo>
                      <a:pt x="23352" y="1467"/>
                    </a:lnTo>
                    <a:lnTo>
                      <a:pt x="22555" y="1720"/>
                    </a:lnTo>
                    <a:lnTo>
                      <a:pt x="21746" y="1998"/>
                    </a:lnTo>
                    <a:lnTo>
                      <a:pt x="20949" y="2301"/>
                    </a:lnTo>
                    <a:lnTo>
                      <a:pt x="20166" y="2630"/>
                    </a:lnTo>
                    <a:lnTo>
                      <a:pt x="19382" y="2971"/>
                    </a:lnTo>
                    <a:lnTo>
                      <a:pt x="18623" y="3325"/>
                    </a:lnTo>
                    <a:lnTo>
                      <a:pt x="17865" y="3705"/>
                    </a:lnTo>
                    <a:lnTo>
                      <a:pt x="17131" y="4097"/>
                    </a:lnTo>
                    <a:lnTo>
                      <a:pt x="16411" y="4501"/>
                    </a:lnTo>
                    <a:lnTo>
                      <a:pt x="15703" y="4931"/>
                    </a:lnTo>
                    <a:lnTo>
                      <a:pt x="14995" y="5373"/>
                    </a:lnTo>
                    <a:lnTo>
                      <a:pt x="14312" y="5829"/>
                    </a:lnTo>
                    <a:lnTo>
                      <a:pt x="13642" y="6296"/>
                    </a:lnTo>
                    <a:lnTo>
                      <a:pt x="12997" y="6789"/>
                    </a:lnTo>
                    <a:lnTo>
                      <a:pt x="12353" y="7295"/>
                    </a:lnTo>
                    <a:lnTo>
                      <a:pt x="11720" y="7801"/>
                    </a:lnTo>
                    <a:lnTo>
                      <a:pt x="11114" y="8332"/>
                    </a:lnTo>
                    <a:lnTo>
                      <a:pt x="10519" y="8875"/>
                    </a:lnTo>
                    <a:lnTo>
                      <a:pt x="9938" y="9432"/>
                    </a:lnTo>
                    <a:lnTo>
                      <a:pt x="9369" y="10013"/>
                    </a:lnTo>
                    <a:lnTo>
                      <a:pt x="8813" y="10595"/>
                    </a:lnTo>
                    <a:lnTo>
                      <a:pt x="8282" y="11189"/>
                    </a:lnTo>
                    <a:lnTo>
                      <a:pt x="7751" y="11796"/>
                    </a:lnTo>
                    <a:lnTo>
                      <a:pt x="7245" y="12415"/>
                    </a:lnTo>
                    <a:lnTo>
                      <a:pt x="6752" y="13035"/>
                    </a:lnTo>
                    <a:lnTo>
                      <a:pt x="6284" y="13680"/>
                    </a:lnTo>
                    <a:lnTo>
                      <a:pt x="5829" y="14337"/>
                    </a:lnTo>
                    <a:lnTo>
                      <a:pt x="5387" y="14994"/>
                    </a:lnTo>
                    <a:lnTo>
                      <a:pt x="4957" y="15664"/>
                    </a:lnTo>
                    <a:lnTo>
                      <a:pt x="4552" y="16347"/>
                    </a:lnTo>
                    <a:lnTo>
                      <a:pt x="4160" y="17030"/>
                    </a:lnTo>
                    <a:lnTo>
                      <a:pt x="3781" y="17738"/>
                    </a:lnTo>
                    <a:lnTo>
                      <a:pt x="3414" y="18446"/>
                    </a:lnTo>
                    <a:lnTo>
                      <a:pt x="3073" y="19154"/>
                    </a:lnTo>
                    <a:lnTo>
                      <a:pt x="2757" y="19887"/>
                    </a:lnTo>
                    <a:lnTo>
                      <a:pt x="2441" y="20608"/>
                    </a:lnTo>
                    <a:lnTo>
                      <a:pt x="2150" y="21354"/>
                    </a:lnTo>
                    <a:lnTo>
                      <a:pt x="1885" y="22100"/>
                    </a:lnTo>
                    <a:lnTo>
                      <a:pt x="1632" y="22845"/>
                    </a:lnTo>
                    <a:lnTo>
                      <a:pt x="1392" y="23604"/>
                    </a:lnTo>
                    <a:lnTo>
                      <a:pt x="1177" y="24375"/>
                    </a:lnTo>
                    <a:lnTo>
                      <a:pt x="974" y="25134"/>
                    </a:lnTo>
                    <a:lnTo>
                      <a:pt x="785" y="25918"/>
                    </a:lnTo>
                    <a:lnTo>
                      <a:pt x="620" y="26689"/>
                    </a:lnTo>
                    <a:lnTo>
                      <a:pt x="481" y="27473"/>
                    </a:lnTo>
                    <a:lnTo>
                      <a:pt x="355" y="28269"/>
                    </a:lnTo>
                    <a:lnTo>
                      <a:pt x="254" y="29053"/>
                    </a:lnTo>
                    <a:lnTo>
                      <a:pt x="165" y="29849"/>
                    </a:lnTo>
                    <a:lnTo>
                      <a:pt x="89" y="30646"/>
                    </a:lnTo>
                    <a:lnTo>
                      <a:pt x="39" y="31455"/>
                    </a:lnTo>
                    <a:lnTo>
                      <a:pt x="14" y="32251"/>
                    </a:lnTo>
                    <a:lnTo>
                      <a:pt x="1" y="33061"/>
                    </a:lnTo>
                    <a:lnTo>
                      <a:pt x="14" y="33870"/>
                    </a:lnTo>
                    <a:lnTo>
                      <a:pt x="39" y="34679"/>
                    </a:lnTo>
                    <a:lnTo>
                      <a:pt x="89" y="35488"/>
                    </a:lnTo>
                    <a:lnTo>
                      <a:pt x="165" y="36297"/>
                    </a:lnTo>
                    <a:lnTo>
                      <a:pt x="254" y="37106"/>
                    </a:lnTo>
                    <a:lnTo>
                      <a:pt x="368" y="37928"/>
                    </a:lnTo>
                    <a:lnTo>
                      <a:pt x="494" y="38737"/>
                    </a:lnTo>
                    <a:lnTo>
                      <a:pt x="646" y="39546"/>
                    </a:lnTo>
                    <a:lnTo>
                      <a:pt x="823" y="40355"/>
                    </a:lnTo>
                    <a:lnTo>
                      <a:pt x="1012" y="41164"/>
                    </a:lnTo>
                    <a:lnTo>
                      <a:pt x="1227" y="41974"/>
                    </a:lnTo>
                    <a:lnTo>
                      <a:pt x="1467" y="42783"/>
                    </a:lnTo>
                    <a:lnTo>
                      <a:pt x="1733" y="43579"/>
                    </a:lnTo>
                    <a:lnTo>
                      <a:pt x="2011" y="44376"/>
                    </a:lnTo>
                    <a:lnTo>
                      <a:pt x="2314" y="45185"/>
                    </a:lnTo>
                    <a:lnTo>
                      <a:pt x="2631" y="45969"/>
                    </a:lnTo>
                    <a:lnTo>
                      <a:pt x="2972" y="46752"/>
                    </a:lnTo>
                    <a:lnTo>
                      <a:pt x="3338" y="47511"/>
                    </a:lnTo>
                    <a:lnTo>
                      <a:pt x="3705" y="48257"/>
                    </a:lnTo>
                    <a:lnTo>
                      <a:pt x="4097" y="49003"/>
                    </a:lnTo>
                    <a:lnTo>
                      <a:pt x="4514" y="49723"/>
                    </a:lnTo>
                    <a:lnTo>
                      <a:pt x="4931" y="50431"/>
                    </a:lnTo>
                    <a:lnTo>
                      <a:pt x="5374" y="51127"/>
                    </a:lnTo>
                    <a:lnTo>
                      <a:pt x="5842" y="51809"/>
                    </a:lnTo>
                    <a:lnTo>
                      <a:pt x="6309" y="52480"/>
                    </a:lnTo>
                    <a:lnTo>
                      <a:pt x="6790" y="53137"/>
                    </a:lnTo>
                    <a:lnTo>
                      <a:pt x="7296" y="53782"/>
                    </a:lnTo>
                    <a:lnTo>
                      <a:pt x="7814" y="54414"/>
                    </a:lnTo>
                    <a:lnTo>
                      <a:pt x="8345" y="55021"/>
                    </a:lnTo>
                    <a:lnTo>
                      <a:pt x="8889" y="55615"/>
                    </a:lnTo>
                    <a:lnTo>
                      <a:pt x="9445" y="56196"/>
                    </a:lnTo>
                    <a:lnTo>
                      <a:pt x="10014" y="56765"/>
                    </a:lnTo>
                    <a:lnTo>
                      <a:pt x="10595" y="57322"/>
                    </a:lnTo>
                    <a:lnTo>
                      <a:pt x="11189" y="57853"/>
                    </a:lnTo>
                    <a:lnTo>
                      <a:pt x="11796" y="58384"/>
                    </a:lnTo>
                    <a:lnTo>
                      <a:pt x="12416" y="58889"/>
                    </a:lnTo>
                    <a:lnTo>
                      <a:pt x="13048" y="59370"/>
                    </a:lnTo>
                    <a:lnTo>
                      <a:pt x="13693" y="59850"/>
                    </a:lnTo>
                    <a:lnTo>
                      <a:pt x="14337" y="60305"/>
                    </a:lnTo>
                    <a:lnTo>
                      <a:pt x="14995" y="60748"/>
                    </a:lnTo>
                    <a:lnTo>
                      <a:pt x="15678" y="61178"/>
                    </a:lnTo>
                    <a:lnTo>
                      <a:pt x="16348" y="61582"/>
                    </a:lnTo>
                    <a:lnTo>
                      <a:pt x="17043" y="61974"/>
                    </a:lnTo>
                    <a:lnTo>
                      <a:pt x="17738" y="62353"/>
                    </a:lnTo>
                    <a:lnTo>
                      <a:pt x="18446" y="62707"/>
                    </a:lnTo>
                    <a:lnTo>
                      <a:pt x="19167" y="63049"/>
                    </a:lnTo>
                    <a:lnTo>
                      <a:pt x="19888" y="63377"/>
                    </a:lnTo>
                    <a:lnTo>
                      <a:pt x="20621" y="63681"/>
                    </a:lnTo>
                    <a:lnTo>
                      <a:pt x="21354" y="63972"/>
                    </a:lnTo>
                    <a:lnTo>
                      <a:pt x="22100" y="64250"/>
                    </a:lnTo>
                    <a:lnTo>
                      <a:pt x="22858" y="64503"/>
                    </a:lnTo>
                    <a:lnTo>
                      <a:pt x="23617" y="64743"/>
                    </a:lnTo>
                    <a:lnTo>
                      <a:pt x="24376" y="64958"/>
                    </a:lnTo>
                    <a:lnTo>
                      <a:pt x="25147" y="65160"/>
                    </a:lnTo>
                    <a:lnTo>
                      <a:pt x="25918" y="65337"/>
                    </a:lnTo>
                    <a:lnTo>
                      <a:pt x="26702" y="65501"/>
                    </a:lnTo>
                    <a:lnTo>
                      <a:pt x="27486" y="65653"/>
                    </a:lnTo>
                    <a:lnTo>
                      <a:pt x="28269" y="65779"/>
                    </a:lnTo>
                    <a:lnTo>
                      <a:pt x="29066" y="65881"/>
                    </a:lnTo>
                    <a:lnTo>
                      <a:pt x="29862" y="65969"/>
                    </a:lnTo>
                    <a:lnTo>
                      <a:pt x="30659" y="66045"/>
                    </a:lnTo>
                    <a:lnTo>
                      <a:pt x="31455" y="66096"/>
                    </a:lnTo>
                    <a:lnTo>
                      <a:pt x="32265" y="66121"/>
                    </a:lnTo>
                    <a:lnTo>
                      <a:pt x="33074" y="66133"/>
                    </a:lnTo>
                    <a:lnTo>
                      <a:pt x="33870" y="66121"/>
                    </a:lnTo>
                    <a:lnTo>
                      <a:pt x="34679" y="66096"/>
                    </a:lnTo>
                    <a:lnTo>
                      <a:pt x="35501" y="66045"/>
                    </a:lnTo>
                    <a:lnTo>
                      <a:pt x="36310" y="65969"/>
                    </a:lnTo>
                    <a:lnTo>
                      <a:pt x="37119" y="65881"/>
                    </a:lnTo>
                    <a:lnTo>
                      <a:pt x="37928" y="65767"/>
                    </a:lnTo>
                    <a:lnTo>
                      <a:pt x="38737" y="65640"/>
                    </a:lnTo>
                    <a:lnTo>
                      <a:pt x="39547" y="65489"/>
                    </a:lnTo>
                    <a:lnTo>
                      <a:pt x="40368" y="65312"/>
                    </a:lnTo>
                    <a:lnTo>
                      <a:pt x="41177" y="65122"/>
                    </a:lnTo>
                    <a:lnTo>
                      <a:pt x="41974" y="64894"/>
                    </a:lnTo>
                    <a:lnTo>
                      <a:pt x="42783" y="64667"/>
                    </a:lnTo>
                    <a:lnTo>
                      <a:pt x="43592" y="64401"/>
                    </a:lnTo>
                    <a:lnTo>
                      <a:pt x="44389" y="64123"/>
                    </a:lnTo>
                    <a:lnTo>
                      <a:pt x="45185" y="63820"/>
                    </a:lnTo>
                    <a:lnTo>
                      <a:pt x="45982" y="63504"/>
                    </a:lnTo>
                    <a:lnTo>
                      <a:pt x="46753" y="63162"/>
                    </a:lnTo>
                    <a:lnTo>
                      <a:pt x="47511" y="62796"/>
                    </a:lnTo>
                    <a:lnTo>
                      <a:pt x="48270" y="62429"/>
                    </a:lnTo>
                    <a:lnTo>
                      <a:pt x="49003" y="62025"/>
                    </a:lnTo>
                    <a:lnTo>
                      <a:pt x="49736" y="61620"/>
                    </a:lnTo>
                    <a:lnTo>
                      <a:pt x="50444" y="61190"/>
                    </a:lnTo>
                    <a:lnTo>
                      <a:pt x="51140" y="60748"/>
                    </a:lnTo>
                    <a:lnTo>
                      <a:pt x="51822" y="60293"/>
                    </a:lnTo>
                    <a:lnTo>
                      <a:pt x="52492" y="59825"/>
                    </a:lnTo>
                    <a:lnTo>
                      <a:pt x="53150" y="59332"/>
                    </a:lnTo>
                    <a:lnTo>
                      <a:pt x="53782" y="58839"/>
                    </a:lnTo>
                    <a:lnTo>
                      <a:pt x="54414" y="58320"/>
                    </a:lnTo>
                    <a:lnTo>
                      <a:pt x="55021" y="57789"/>
                    </a:lnTo>
                    <a:lnTo>
                      <a:pt x="55628" y="57246"/>
                    </a:lnTo>
                    <a:lnTo>
                      <a:pt x="56209" y="56689"/>
                    </a:lnTo>
                    <a:lnTo>
                      <a:pt x="56778" y="56121"/>
                    </a:lnTo>
                    <a:lnTo>
                      <a:pt x="57322" y="55539"/>
                    </a:lnTo>
                    <a:lnTo>
                      <a:pt x="57866" y="54945"/>
                    </a:lnTo>
                    <a:lnTo>
                      <a:pt x="58384" y="54338"/>
                    </a:lnTo>
                    <a:lnTo>
                      <a:pt x="58890" y="53718"/>
                    </a:lnTo>
                    <a:lnTo>
                      <a:pt x="59383" y="53086"/>
                    </a:lnTo>
                    <a:lnTo>
                      <a:pt x="59850" y="52442"/>
                    </a:lnTo>
                    <a:lnTo>
                      <a:pt x="60318" y="51797"/>
                    </a:lnTo>
                    <a:lnTo>
                      <a:pt x="60761" y="51127"/>
                    </a:lnTo>
                    <a:lnTo>
                      <a:pt x="61178" y="50457"/>
                    </a:lnTo>
                    <a:lnTo>
                      <a:pt x="61595" y="49774"/>
                    </a:lnTo>
                    <a:lnTo>
                      <a:pt x="61987" y="49091"/>
                    </a:lnTo>
                    <a:lnTo>
                      <a:pt x="62366" y="48396"/>
                    </a:lnTo>
                    <a:lnTo>
                      <a:pt x="62720" y="47688"/>
                    </a:lnTo>
                    <a:lnTo>
                      <a:pt x="63062" y="46967"/>
                    </a:lnTo>
                    <a:lnTo>
                      <a:pt x="63390" y="46247"/>
                    </a:lnTo>
                    <a:lnTo>
                      <a:pt x="63694" y="45513"/>
                    </a:lnTo>
                    <a:lnTo>
                      <a:pt x="63984" y="44780"/>
                    </a:lnTo>
                    <a:lnTo>
                      <a:pt x="64250" y="44034"/>
                    </a:lnTo>
                    <a:lnTo>
                      <a:pt x="64515" y="43276"/>
                    </a:lnTo>
                    <a:lnTo>
                      <a:pt x="64743" y="42517"/>
                    </a:lnTo>
                    <a:lnTo>
                      <a:pt x="64971" y="41759"/>
                    </a:lnTo>
                    <a:lnTo>
                      <a:pt x="65173" y="40987"/>
                    </a:lnTo>
                    <a:lnTo>
                      <a:pt x="65350" y="40216"/>
                    </a:lnTo>
                    <a:lnTo>
                      <a:pt x="65514" y="39432"/>
                    </a:lnTo>
                    <a:lnTo>
                      <a:pt x="65653" y="38649"/>
                    </a:lnTo>
                    <a:lnTo>
                      <a:pt x="65780" y="37865"/>
                    </a:lnTo>
                    <a:lnTo>
                      <a:pt x="65894" y="37068"/>
                    </a:lnTo>
                    <a:lnTo>
                      <a:pt x="65982" y="36272"/>
                    </a:lnTo>
                    <a:lnTo>
                      <a:pt x="66045" y="35475"/>
                    </a:lnTo>
                    <a:lnTo>
                      <a:pt x="66096" y="34679"/>
                    </a:lnTo>
                    <a:lnTo>
                      <a:pt x="66121" y="33870"/>
                    </a:lnTo>
                    <a:lnTo>
                      <a:pt x="66134" y="33061"/>
                    </a:lnTo>
                    <a:lnTo>
                      <a:pt x="66121" y="32251"/>
                    </a:lnTo>
                    <a:lnTo>
                      <a:pt x="66096" y="31442"/>
                    </a:lnTo>
                    <a:lnTo>
                      <a:pt x="66045" y="30633"/>
                    </a:lnTo>
                    <a:lnTo>
                      <a:pt x="65982" y="29824"/>
                    </a:lnTo>
                    <a:lnTo>
                      <a:pt x="65881" y="29015"/>
                    </a:lnTo>
                    <a:lnTo>
                      <a:pt x="65780" y="28206"/>
                    </a:lnTo>
                    <a:lnTo>
                      <a:pt x="65641" y="27397"/>
                    </a:lnTo>
                    <a:lnTo>
                      <a:pt x="65489" y="26575"/>
                    </a:lnTo>
                    <a:lnTo>
                      <a:pt x="65312" y="25766"/>
                    </a:lnTo>
                    <a:lnTo>
                      <a:pt x="65122" y="24957"/>
                    </a:lnTo>
                    <a:lnTo>
                      <a:pt x="64907" y="24148"/>
                    </a:lnTo>
                    <a:lnTo>
                      <a:pt x="64667" y="23351"/>
                    </a:lnTo>
                    <a:lnTo>
                      <a:pt x="64414" y="22542"/>
                    </a:lnTo>
                    <a:lnTo>
                      <a:pt x="64136" y="21746"/>
                    </a:lnTo>
                    <a:lnTo>
                      <a:pt x="63833" y="20949"/>
                    </a:lnTo>
                    <a:lnTo>
                      <a:pt x="63504" y="20153"/>
                    </a:lnTo>
                    <a:lnTo>
                      <a:pt x="63163" y="19381"/>
                    </a:lnTo>
                    <a:lnTo>
                      <a:pt x="62809" y="18610"/>
                    </a:lnTo>
                    <a:lnTo>
                      <a:pt x="62429" y="17864"/>
                    </a:lnTo>
                    <a:lnTo>
                      <a:pt x="62038" y="17131"/>
                    </a:lnTo>
                    <a:lnTo>
                      <a:pt x="61633" y="16398"/>
                    </a:lnTo>
                    <a:lnTo>
                      <a:pt x="61203" y="15690"/>
                    </a:lnTo>
                    <a:lnTo>
                      <a:pt x="60761" y="14994"/>
                    </a:lnTo>
                    <a:lnTo>
                      <a:pt x="60306" y="14312"/>
                    </a:lnTo>
                    <a:lnTo>
                      <a:pt x="59825" y="13642"/>
                    </a:lnTo>
                    <a:lnTo>
                      <a:pt x="59345" y="12984"/>
                    </a:lnTo>
                    <a:lnTo>
                      <a:pt x="58839" y="12339"/>
                    </a:lnTo>
                    <a:lnTo>
                      <a:pt x="58321" y="11720"/>
                    </a:lnTo>
                    <a:lnTo>
                      <a:pt x="57790" y="11101"/>
                    </a:lnTo>
                    <a:lnTo>
                      <a:pt x="57246" y="10506"/>
                    </a:lnTo>
                    <a:lnTo>
                      <a:pt x="56690" y="9925"/>
                    </a:lnTo>
                    <a:lnTo>
                      <a:pt x="56121" y="9356"/>
                    </a:lnTo>
                    <a:lnTo>
                      <a:pt x="55539" y="8800"/>
                    </a:lnTo>
                    <a:lnTo>
                      <a:pt x="54945" y="8269"/>
                    </a:lnTo>
                    <a:lnTo>
                      <a:pt x="54338" y="7750"/>
                    </a:lnTo>
                    <a:lnTo>
                      <a:pt x="53719" y="7245"/>
                    </a:lnTo>
                    <a:lnTo>
                      <a:pt x="53087" y="6751"/>
                    </a:lnTo>
                    <a:lnTo>
                      <a:pt x="52455" y="6271"/>
                    </a:lnTo>
                    <a:lnTo>
                      <a:pt x="51797" y="5816"/>
                    </a:lnTo>
                    <a:lnTo>
                      <a:pt x="51140" y="5373"/>
                    </a:lnTo>
                    <a:lnTo>
                      <a:pt x="50470" y="4956"/>
                    </a:lnTo>
                    <a:lnTo>
                      <a:pt x="49787" y="4539"/>
                    </a:lnTo>
                    <a:lnTo>
                      <a:pt x="49092" y="4147"/>
                    </a:lnTo>
                    <a:lnTo>
                      <a:pt x="48396" y="3768"/>
                    </a:lnTo>
                    <a:lnTo>
                      <a:pt x="47688" y="3414"/>
                    </a:lnTo>
                    <a:lnTo>
                      <a:pt x="46980" y="3073"/>
                    </a:lnTo>
                    <a:lnTo>
                      <a:pt x="46247" y="2744"/>
                    </a:lnTo>
                    <a:lnTo>
                      <a:pt x="45514" y="2440"/>
                    </a:lnTo>
                    <a:lnTo>
                      <a:pt x="44781" y="2150"/>
                    </a:lnTo>
                    <a:lnTo>
                      <a:pt x="44035" y="1871"/>
                    </a:lnTo>
                    <a:lnTo>
                      <a:pt x="43289" y="1619"/>
                    </a:lnTo>
                    <a:lnTo>
                      <a:pt x="42530" y="1378"/>
                    </a:lnTo>
                    <a:lnTo>
                      <a:pt x="41759" y="1163"/>
                    </a:lnTo>
                    <a:lnTo>
                      <a:pt x="40988" y="961"/>
                    </a:lnTo>
                    <a:lnTo>
                      <a:pt x="40217" y="784"/>
                    </a:lnTo>
                    <a:lnTo>
                      <a:pt x="39445" y="620"/>
                    </a:lnTo>
                    <a:lnTo>
                      <a:pt x="38662" y="481"/>
                    </a:lnTo>
                    <a:lnTo>
                      <a:pt x="37865" y="354"/>
                    </a:lnTo>
                    <a:lnTo>
                      <a:pt x="37081" y="241"/>
                    </a:lnTo>
                    <a:lnTo>
                      <a:pt x="36285" y="152"/>
                    </a:lnTo>
                    <a:lnTo>
                      <a:pt x="35488" y="89"/>
                    </a:lnTo>
                    <a:lnTo>
                      <a:pt x="34679" y="38"/>
                    </a:lnTo>
                    <a:lnTo>
                      <a:pt x="338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6"/>
              <p:cNvSpPr/>
              <p:nvPr/>
            </p:nvSpPr>
            <p:spPr>
              <a:xfrm>
                <a:off x="5643300" y="2451825"/>
                <a:ext cx="580300" cy="1087600"/>
              </a:xfrm>
              <a:custGeom>
                <a:avLst/>
                <a:gdLst/>
                <a:ahLst/>
                <a:cxnLst/>
                <a:rect l="l" t="t" r="r" b="b"/>
                <a:pathLst>
                  <a:path w="23212" h="43504" extrusionOk="0">
                    <a:moveTo>
                      <a:pt x="11138" y="0"/>
                    </a:moveTo>
                    <a:lnTo>
                      <a:pt x="10721" y="13"/>
                    </a:lnTo>
                    <a:lnTo>
                      <a:pt x="10317" y="38"/>
                    </a:lnTo>
                    <a:lnTo>
                      <a:pt x="9937" y="89"/>
                    </a:lnTo>
                    <a:lnTo>
                      <a:pt x="9596" y="165"/>
                    </a:lnTo>
                    <a:lnTo>
                      <a:pt x="9255" y="241"/>
                    </a:lnTo>
                    <a:lnTo>
                      <a:pt x="8951" y="329"/>
                    </a:lnTo>
                    <a:lnTo>
                      <a:pt x="8660" y="430"/>
                    </a:lnTo>
                    <a:lnTo>
                      <a:pt x="8408" y="544"/>
                    </a:lnTo>
                    <a:lnTo>
                      <a:pt x="8167" y="645"/>
                    </a:lnTo>
                    <a:lnTo>
                      <a:pt x="7952" y="759"/>
                    </a:lnTo>
                    <a:lnTo>
                      <a:pt x="7763" y="860"/>
                    </a:lnTo>
                    <a:lnTo>
                      <a:pt x="7598" y="961"/>
                    </a:lnTo>
                    <a:lnTo>
                      <a:pt x="7346" y="1138"/>
                    </a:lnTo>
                    <a:lnTo>
                      <a:pt x="7181" y="1252"/>
                    </a:lnTo>
                    <a:lnTo>
                      <a:pt x="7131" y="1302"/>
                    </a:lnTo>
                    <a:lnTo>
                      <a:pt x="7055" y="1315"/>
                    </a:lnTo>
                    <a:lnTo>
                      <a:pt x="6865" y="1378"/>
                    </a:lnTo>
                    <a:lnTo>
                      <a:pt x="6713" y="1429"/>
                    </a:lnTo>
                    <a:lnTo>
                      <a:pt x="6549" y="1505"/>
                    </a:lnTo>
                    <a:lnTo>
                      <a:pt x="6359" y="1593"/>
                    </a:lnTo>
                    <a:lnTo>
                      <a:pt x="6144" y="1707"/>
                    </a:lnTo>
                    <a:lnTo>
                      <a:pt x="5904" y="1846"/>
                    </a:lnTo>
                    <a:lnTo>
                      <a:pt x="5664" y="1998"/>
                    </a:lnTo>
                    <a:lnTo>
                      <a:pt x="5399" y="2187"/>
                    </a:lnTo>
                    <a:lnTo>
                      <a:pt x="5120" y="2415"/>
                    </a:lnTo>
                    <a:lnTo>
                      <a:pt x="4830" y="2655"/>
                    </a:lnTo>
                    <a:lnTo>
                      <a:pt x="4539" y="2946"/>
                    </a:lnTo>
                    <a:lnTo>
                      <a:pt x="4248" y="3262"/>
                    </a:lnTo>
                    <a:lnTo>
                      <a:pt x="3945" y="3616"/>
                    </a:lnTo>
                    <a:lnTo>
                      <a:pt x="3641" y="4021"/>
                    </a:lnTo>
                    <a:lnTo>
                      <a:pt x="3338" y="4463"/>
                    </a:lnTo>
                    <a:lnTo>
                      <a:pt x="3034" y="4944"/>
                    </a:lnTo>
                    <a:lnTo>
                      <a:pt x="2744" y="5475"/>
                    </a:lnTo>
                    <a:lnTo>
                      <a:pt x="2605" y="5753"/>
                    </a:lnTo>
                    <a:lnTo>
                      <a:pt x="2466" y="6056"/>
                    </a:lnTo>
                    <a:lnTo>
                      <a:pt x="2326" y="6360"/>
                    </a:lnTo>
                    <a:lnTo>
                      <a:pt x="2187" y="6676"/>
                    </a:lnTo>
                    <a:lnTo>
                      <a:pt x="2048" y="7017"/>
                    </a:lnTo>
                    <a:lnTo>
                      <a:pt x="1922" y="7358"/>
                    </a:lnTo>
                    <a:lnTo>
                      <a:pt x="1795" y="7725"/>
                    </a:lnTo>
                    <a:lnTo>
                      <a:pt x="1682" y="8092"/>
                    </a:lnTo>
                    <a:lnTo>
                      <a:pt x="1555" y="8483"/>
                    </a:lnTo>
                    <a:lnTo>
                      <a:pt x="1441" y="8888"/>
                    </a:lnTo>
                    <a:lnTo>
                      <a:pt x="1340" y="9305"/>
                    </a:lnTo>
                    <a:lnTo>
                      <a:pt x="1239" y="9735"/>
                    </a:lnTo>
                    <a:lnTo>
                      <a:pt x="1138" y="10190"/>
                    </a:lnTo>
                    <a:lnTo>
                      <a:pt x="1050" y="10645"/>
                    </a:lnTo>
                    <a:lnTo>
                      <a:pt x="961" y="11126"/>
                    </a:lnTo>
                    <a:lnTo>
                      <a:pt x="885" y="11619"/>
                    </a:lnTo>
                    <a:lnTo>
                      <a:pt x="809" y="12137"/>
                    </a:lnTo>
                    <a:lnTo>
                      <a:pt x="746" y="12655"/>
                    </a:lnTo>
                    <a:lnTo>
                      <a:pt x="683" y="13199"/>
                    </a:lnTo>
                    <a:lnTo>
                      <a:pt x="632" y="13768"/>
                    </a:lnTo>
                    <a:lnTo>
                      <a:pt x="582" y="14350"/>
                    </a:lnTo>
                    <a:lnTo>
                      <a:pt x="544" y="14944"/>
                    </a:lnTo>
                    <a:lnTo>
                      <a:pt x="519" y="15551"/>
                    </a:lnTo>
                    <a:lnTo>
                      <a:pt x="506" y="16183"/>
                    </a:lnTo>
                    <a:lnTo>
                      <a:pt x="405" y="20342"/>
                    </a:lnTo>
                    <a:lnTo>
                      <a:pt x="316" y="24830"/>
                    </a:lnTo>
                    <a:lnTo>
                      <a:pt x="152" y="33731"/>
                    </a:lnTo>
                    <a:lnTo>
                      <a:pt x="0" y="43503"/>
                    </a:lnTo>
                    <a:lnTo>
                      <a:pt x="22542" y="43503"/>
                    </a:lnTo>
                    <a:lnTo>
                      <a:pt x="22656" y="42011"/>
                    </a:lnTo>
                    <a:lnTo>
                      <a:pt x="22769" y="40292"/>
                    </a:lnTo>
                    <a:lnTo>
                      <a:pt x="22896" y="38042"/>
                    </a:lnTo>
                    <a:lnTo>
                      <a:pt x="22959" y="36752"/>
                    </a:lnTo>
                    <a:lnTo>
                      <a:pt x="23022" y="35361"/>
                    </a:lnTo>
                    <a:lnTo>
                      <a:pt x="23085" y="33882"/>
                    </a:lnTo>
                    <a:lnTo>
                      <a:pt x="23136" y="32340"/>
                    </a:lnTo>
                    <a:lnTo>
                      <a:pt x="23174" y="30722"/>
                    </a:lnTo>
                    <a:lnTo>
                      <a:pt x="23199" y="29053"/>
                    </a:lnTo>
                    <a:lnTo>
                      <a:pt x="23212" y="27359"/>
                    </a:lnTo>
                    <a:lnTo>
                      <a:pt x="23212" y="25627"/>
                    </a:lnTo>
                    <a:lnTo>
                      <a:pt x="23199" y="23882"/>
                    </a:lnTo>
                    <a:lnTo>
                      <a:pt x="23149" y="22125"/>
                    </a:lnTo>
                    <a:lnTo>
                      <a:pt x="23085" y="20380"/>
                    </a:lnTo>
                    <a:lnTo>
                      <a:pt x="22997" y="18661"/>
                    </a:lnTo>
                    <a:lnTo>
                      <a:pt x="22946" y="17801"/>
                    </a:lnTo>
                    <a:lnTo>
                      <a:pt x="22883" y="16967"/>
                    </a:lnTo>
                    <a:lnTo>
                      <a:pt x="22807" y="16132"/>
                    </a:lnTo>
                    <a:lnTo>
                      <a:pt x="22731" y="15310"/>
                    </a:lnTo>
                    <a:lnTo>
                      <a:pt x="22643" y="14501"/>
                    </a:lnTo>
                    <a:lnTo>
                      <a:pt x="22554" y="13705"/>
                    </a:lnTo>
                    <a:lnTo>
                      <a:pt x="22441" y="12934"/>
                    </a:lnTo>
                    <a:lnTo>
                      <a:pt x="22340" y="12175"/>
                    </a:lnTo>
                    <a:lnTo>
                      <a:pt x="22213" y="11429"/>
                    </a:lnTo>
                    <a:lnTo>
                      <a:pt x="22087" y="10721"/>
                    </a:lnTo>
                    <a:lnTo>
                      <a:pt x="21948" y="10013"/>
                    </a:lnTo>
                    <a:lnTo>
                      <a:pt x="21796" y="9343"/>
                    </a:lnTo>
                    <a:lnTo>
                      <a:pt x="21632" y="8698"/>
                    </a:lnTo>
                    <a:lnTo>
                      <a:pt x="21467" y="8079"/>
                    </a:lnTo>
                    <a:lnTo>
                      <a:pt x="21278" y="7485"/>
                    </a:lnTo>
                    <a:lnTo>
                      <a:pt x="21088" y="6916"/>
                    </a:lnTo>
                    <a:lnTo>
                      <a:pt x="20886" y="6385"/>
                    </a:lnTo>
                    <a:lnTo>
                      <a:pt x="20671" y="5879"/>
                    </a:lnTo>
                    <a:lnTo>
                      <a:pt x="20443" y="5411"/>
                    </a:lnTo>
                    <a:lnTo>
                      <a:pt x="20203" y="4981"/>
                    </a:lnTo>
                    <a:lnTo>
                      <a:pt x="20077" y="4779"/>
                    </a:lnTo>
                    <a:lnTo>
                      <a:pt x="19950" y="4577"/>
                    </a:lnTo>
                    <a:lnTo>
                      <a:pt x="19811" y="4400"/>
                    </a:lnTo>
                    <a:lnTo>
                      <a:pt x="19685" y="4223"/>
                    </a:lnTo>
                    <a:lnTo>
                      <a:pt x="19546" y="4059"/>
                    </a:lnTo>
                    <a:lnTo>
                      <a:pt x="19406" y="3907"/>
                    </a:lnTo>
                    <a:lnTo>
                      <a:pt x="19255" y="3755"/>
                    </a:lnTo>
                    <a:lnTo>
                      <a:pt x="19116" y="3629"/>
                    </a:lnTo>
                    <a:lnTo>
                      <a:pt x="18762" y="3325"/>
                    </a:lnTo>
                    <a:lnTo>
                      <a:pt x="18420" y="3047"/>
                    </a:lnTo>
                    <a:lnTo>
                      <a:pt x="18079" y="2782"/>
                    </a:lnTo>
                    <a:lnTo>
                      <a:pt x="17750" y="2529"/>
                    </a:lnTo>
                    <a:lnTo>
                      <a:pt x="17409" y="2301"/>
                    </a:lnTo>
                    <a:lnTo>
                      <a:pt x="17093" y="2074"/>
                    </a:lnTo>
                    <a:lnTo>
                      <a:pt x="16764" y="1871"/>
                    </a:lnTo>
                    <a:lnTo>
                      <a:pt x="16448" y="1669"/>
                    </a:lnTo>
                    <a:lnTo>
                      <a:pt x="16145" y="1492"/>
                    </a:lnTo>
                    <a:lnTo>
                      <a:pt x="15829" y="1315"/>
                    </a:lnTo>
                    <a:lnTo>
                      <a:pt x="15525" y="1163"/>
                    </a:lnTo>
                    <a:lnTo>
                      <a:pt x="15234" y="1012"/>
                    </a:lnTo>
                    <a:lnTo>
                      <a:pt x="14931" y="873"/>
                    </a:lnTo>
                    <a:lnTo>
                      <a:pt x="14653" y="759"/>
                    </a:lnTo>
                    <a:lnTo>
                      <a:pt x="14362" y="645"/>
                    </a:lnTo>
                    <a:lnTo>
                      <a:pt x="14084" y="544"/>
                    </a:lnTo>
                    <a:lnTo>
                      <a:pt x="13818" y="443"/>
                    </a:lnTo>
                    <a:lnTo>
                      <a:pt x="13540" y="367"/>
                    </a:lnTo>
                    <a:lnTo>
                      <a:pt x="13275" y="291"/>
                    </a:lnTo>
                    <a:lnTo>
                      <a:pt x="13022" y="228"/>
                    </a:lnTo>
                    <a:lnTo>
                      <a:pt x="12516" y="127"/>
                    </a:lnTo>
                    <a:lnTo>
                      <a:pt x="12036" y="51"/>
                    </a:lnTo>
                    <a:lnTo>
                      <a:pt x="11581" y="13"/>
                    </a:lnTo>
                    <a:lnTo>
                      <a:pt x="1113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6"/>
              <p:cNvSpPr/>
              <p:nvPr/>
            </p:nvSpPr>
            <p:spPr>
              <a:xfrm>
                <a:off x="5662575" y="2069375"/>
                <a:ext cx="323050" cy="456125"/>
              </a:xfrm>
              <a:custGeom>
                <a:avLst/>
                <a:gdLst/>
                <a:ahLst/>
                <a:cxnLst/>
                <a:rect l="l" t="t" r="r" b="b"/>
                <a:pathLst>
                  <a:path w="12922" h="18245" extrusionOk="0">
                    <a:moveTo>
                      <a:pt x="569" y="1"/>
                    </a:moveTo>
                    <a:lnTo>
                      <a:pt x="506" y="418"/>
                    </a:lnTo>
                    <a:lnTo>
                      <a:pt x="380" y="1518"/>
                    </a:lnTo>
                    <a:lnTo>
                      <a:pt x="291" y="2264"/>
                    </a:lnTo>
                    <a:lnTo>
                      <a:pt x="215" y="3111"/>
                    </a:lnTo>
                    <a:lnTo>
                      <a:pt x="140" y="4034"/>
                    </a:lnTo>
                    <a:lnTo>
                      <a:pt x="64" y="5007"/>
                    </a:lnTo>
                    <a:lnTo>
                      <a:pt x="26" y="6006"/>
                    </a:lnTo>
                    <a:lnTo>
                      <a:pt x="0" y="7017"/>
                    </a:lnTo>
                    <a:lnTo>
                      <a:pt x="0" y="7511"/>
                    </a:lnTo>
                    <a:lnTo>
                      <a:pt x="13" y="7991"/>
                    </a:lnTo>
                    <a:lnTo>
                      <a:pt x="26" y="8459"/>
                    </a:lnTo>
                    <a:lnTo>
                      <a:pt x="51" y="8926"/>
                    </a:lnTo>
                    <a:lnTo>
                      <a:pt x="89" y="9369"/>
                    </a:lnTo>
                    <a:lnTo>
                      <a:pt x="140" y="9786"/>
                    </a:lnTo>
                    <a:lnTo>
                      <a:pt x="203" y="10178"/>
                    </a:lnTo>
                    <a:lnTo>
                      <a:pt x="279" y="10545"/>
                    </a:lnTo>
                    <a:lnTo>
                      <a:pt x="367" y="10886"/>
                    </a:lnTo>
                    <a:lnTo>
                      <a:pt x="481" y="11189"/>
                    </a:lnTo>
                    <a:lnTo>
                      <a:pt x="531" y="11341"/>
                    </a:lnTo>
                    <a:lnTo>
                      <a:pt x="595" y="11468"/>
                    </a:lnTo>
                    <a:lnTo>
                      <a:pt x="670" y="11581"/>
                    </a:lnTo>
                    <a:lnTo>
                      <a:pt x="734" y="11695"/>
                    </a:lnTo>
                    <a:lnTo>
                      <a:pt x="885" y="11897"/>
                    </a:lnTo>
                    <a:lnTo>
                      <a:pt x="1050" y="12100"/>
                    </a:lnTo>
                    <a:lnTo>
                      <a:pt x="1227" y="12277"/>
                    </a:lnTo>
                    <a:lnTo>
                      <a:pt x="1416" y="12441"/>
                    </a:lnTo>
                    <a:lnTo>
                      <a:pt x="1619" y="12605"/>
                    </a:lnTo>
                    <a:lnTo>
                      <a:pt x="1821" y="12757"/>
                    </a:lnTo>
                    <a:lnTo>
                      <a:pt x="2023" y="12896"/>
                    </a:lnTo>
                    <a:lnTo>
                      <a:pt x="2238" y="13023"/>
                    </a:lnTo>
                    <a:lnTo>
                      <a:pt x="2466" y="13136"/>
                    </a:lnTo>
                    <a:lnTo>
                      <a:pt x="2681" y="13250"/>
                    </a:lnTo>
                    <a:lnTo>
                      <a:pt x="2908" y="13351"/>
                    </a:lnTo>
                    <a:lnTo>
                      <a:pt x="3136" y="13453"/>
                    </a:lnTo>
                    <a:lnTo>
                      <a:pt x="3591" y="13617"/>
                    </a:lnTo>
                    <a:lnTo>
                      <a:pt x="4033" y="13756"/>
                    </a:lnTo>
                    <a:lnTo>
                      <a:pt x="4463" y="13857"/>
                    </a:lnTo>
                    <a:lnTo>
                      <a:pt x="4855" y="13946"/>
                    </a:lnTo>
                    <a:lnTo>
                      <a:pt x="5222" y="14009"/>
                    </a:lnTo>
                    <a:lnTo>
                      <a:pt x="5538" y="14059"/>
                    </a:lnTo>
                    <a:lnTo>
                      <a:pt x="5993" y="14110"/>
                    </a:lnTo>
                    <a:lnTo>
                      <a:pt x="6157" y="14123"/>
                    </a:lnTo>
                    <a:lnTo>
                      <a:pt x="6360" y="18244"/>
                    </a:lnTo>
                    <a:lnTo>
                      <a:pt x="11821" y="16348"/>
                    </a:lnTo>
                    <a:lnTo>
                      <a:pt x="11998" y="11683"/>
                    </a:lnTo>
                    <a:lnTo>
                      <a:pt x="12921" y="342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6"/>
              <p:cNvSpPr/>
              <p:nvPr/>
            </p:nvSpPr>
            <p:spPr>
              <a:xfrm>
                <a:off x="5632875" y="1969500"/>
                <a:ext cx="399825" cy="375525"/>
              </a:xfrm>
              <a:custGeom>
                <a:avLst/>
                <a:gdLst/>
                <a:ahLst/>
                <a:cxnLst/>
                <a:rect l="l" t="t" r="r" b="b"/>
                <a:pathLst>
                  <a:path w="15993" h="15021" extrusionOk="0">
                    <a:moveTo>
                      <a:pt x="6637" y="1"/>
                    </a:moveTo>
                    <a:lnTo>
                      <a:pt x="5563" y="13"/>
                    </a:lnTo>
                    <a:lnTo>
                      <a:pt x="4513" y="51"/>
                    </a:lnTo>
                    <a:lnTo>
                      <a:pt x="3527" y="89"/>
                    </a:lnTo>
                    <a:lnTo>
                      <a:pt x="1808" y="165"/>
                    </a:lnTo>
                    <a:lnTo>
                      <a:pt x="632" y="241"/>
                    </a:lnTo>
                    <a:lnTo>
                      <a:pt x="190" y="266"/>
                    </a:lnTo>
                    <a:lnTo>
                      <a:pt x="152" y="355"/>
                    </a:lnTo>
                    <a:lnTo>
                      <a:pt x="114" y="443"/>
                    </a:lnTo>
                    <a:lnTo>
                      <a:pt x="76" y="582"/>
                    </a:lnTo>
                    <a:lnTo>
                      <a:pt x="38" y="747"/>
                    </a:lnTo>
                    <a:lnTo>
                      <a:pt x="0" y="936"/>
                    </a:lnTo>
                    <a:lnTo>
                      <a:pt x="0" y="1151"/>
                    </a:lnTo>
                    <a:lnTo>
                      <a:pt x="13" y="1404"/>
                    </a:lnTo>
                    <a:lnTo>
                      <a:pt x="25" y="1531"/>
                    </a:lnTo>
                    <a:lnTo>
                      <a:pt x="51" y="1670"/>
                    </a:lnTo>
                    <a:lnTo>
                      <a:pt x="89" y="1809"/>
                    </a:lnTo>
                    <a:lnTo>
                      <a:pt x="126" y="1960"/>
                    </a:lnTo>
                    <a:lnTo>
                      <a:pt x="190" y="2112"/>
                    </a:lnTo>
                    <a:lnTo>
                      <a:pt x="253" y="2264"/>
                    </a:lnTo>
                    <a:lnTo>
                      <a:pt x="329" y="2428"/>
                    </a:lnTo>
                    <a:lnTo>
                      <a:pt x="430" y="2593"/>
                    </a:lnTo>
                    <a:lnTo>
                      <a:pt x="531" y="2757"/>
                    </a:lnTo>
                    <a:lnTo>
                      <a:pt x="657" y="2934"/>
                    </a:lnTo>
                    <a:lnTo>
                      <a:pt x="797" y="3098"/>
                    </a:lnTo>
                    <a:lnTo>
                      <a:pt x="948" y="3275"/>
                    </a:lnTo>
                    <a:lnTo>
                      <a:pt x="1125" y="3452"/>
                    </a:lnTo>
                    <a:lnTo>
                      <a:pt x="1315" y="3642"/>
                    </a:lnTo>
                    <a:lnTo>
                      <a:pt x="1530" y="3819"/>
                    </a:lnTo>
                    <a:lnTo>
                      <a:pt x="1757" y="3996"/>
                    </a:lnTo>
                    <a:lnTo>
                      <a:pt x="8698" y="4185"/>
                    </a:lnTo>
                    <a:lnTo>
                      <a:pt x="8660" y="4287"/>
                    </a:lnTo>
                    <a:lnTo>
                      <a:pt x="8559" y="4552"/>
                    </a:lnTo>
                    <a:lnTo>
                      <a:pt x="8496" y="4754"/>
                    </a:lnTo>
                    <a:lnTo>
                      <a:pt x="8433" y="4995"/>
                    </a:lnTo>
                    <a:lnTo>
                      <a:pt x="8382" y="5260"/>
                    </a:lnTo>
                    <a:lnTo>
                      <a:pt x="8331" y="5576"/>
                    </a:lnTo>
                    <a:lnTo>
                      <a:pt x="8294" y="5918"/>
                    </a:lnTo>
                    <a:lnTo>
                      <a:pt x="8281" y="6284"/>
                    </a:lnTo>
                    <a:lnTo>
                      <a:pt x="8281" y="6676"/>
                    </a:lnTo>
                    <a:lnTo>
                      <a:pt x="8306" y="7093"/>
                    </a:lnTo>
                    <a:lnTo>
                      <a:pt x="8357" y="7548"/>
                    </a:lnTo>
                    <a:lnTo>
                      <a:pt x="8407" y="7776"/>
                    </a:lnTo>
                    <a:lnTo>
                      <a:pt x="8445" y="8016"/>
                    </a:lnTo>
                    <a:lnTo>
                      <a:pt x="8508" y="8256"/>
                    </a:lnTo>
                    <a:lnTo>
                      <a:pt x="8584" y="8497"/>
                    </a:lnTo>
                    <a:lnTo>
                      <a:pt x="8660" y="8749"/>
                    </a:lnTo>
                    <a:lnTo>
                      <a:pt x="8749" y="9002"/>
                    </a:lnTo>
                    <a:lnTo>
                      <a:pt x="8825" y="9179"/>
                    </a:lnTo>
                    <a:lnTo>
                      <a:pt x="8926" y="9356"/>
                    </a:lnTo>
                    <a:lnTo>
                      <a:pt x="9039" y="9533"/>
                    </a:lnTo>
                    <a:lnTo>
                      <a:pt x="9166" y="9710"/>
                    </a:lnTo>
                    <a:lnTo>
                      <a:pt x="9292" y="9875"/>
                    </a:lnTo>
                    <a:lnTo>
                      <a:pt x="9431" y="10039"/>
                    </a:lnTo>
                    <a:lnTo>
                      <a:pt x="9709" y="10342"/>
                    </a:lnTo>
                    <a:lnTo>
                      <a:pt x="9975" y="10595"/>
                    </a:lnTo>
                    <a:lnTo>
                      <a:pt x="10190" y="10798"/>
                    </a:lnTo>
                    <a:lnTo>
                      <a:pt x="10405" y="10975"/>
                    </a:lnTo>
                    <a:lnTo>
                      <a:pt x="10417" y="10873"/>
                    </a:lnTo>
                    <a:lnTo>
                      <a:pt x="10493" y="10621"/>
                    </a:lnTo>
                    <a:lnTo>
                      <a:pt x="10544" y="10444"/>
                    </a:lnTo>
                    <a:lnTo>
                      <a:pt x="10607" y="10254"/>
                    </a:lnTo>
                    <a:lnTo>
                      <a:pt x="10683" y="10052"/>
                    </a:lnTo>
                    <a:lnTo>
                      <a:pt x="10784" y="9849"/>
                    </a:lnTo>
                    <a:lnTo>
                      <a:pt x="10885" y="9647"/>
                    </a:lnTo>
                    <a:lnTo>
                      <a:pt x="11012" y="9445"/>
                    </a:lnTo>
                    <a:lnTo>
                      <a:pt x="11163" y="9255"/>
                    </a:lnTo>
                    <a:lnTo>
                      <a:pt x="11239" y="9179"/>
                    </a:lnTo>
                    <a:lnTo>
                      <a:pt x="11328" y="9091"/>
                    </a:lnTo>
                    <a:lnTo>
                      <a:pt x="11416" y="9028"/>
                    </a:lnTo>
                    <a:lnTo>
                      <a:pt x="11505" y="8964"/>
                    </a:lnTo>
                    <a:lnTo>
                      <a:pt x="11606" y="8914"/>
                    </a:lnTo>
                    <a:lnTo>
                      <a:pt x="11707" y="8863"/>
                    </a:lnTo>
                    <a:lnTo>
                      <a:pt x="11808" y="8825"/>
                    </a:lnTo>
                    <a:lnTo>
                      <a:pt x="11922" y="8800"/>
                    </a:lnTo>
                    <a:lnTo>
                      <a:pt x="12162" y="8800"/>
                    </a:lnTo>
                    <a:lnTo>
                      <a:pt x="12251" y="8813"/>
                    </a:lnTo>
                    <a:lnTo>
                      <a:pt x="12326" y="8825"/>
                    </a:lnTo>
                    <a:lnTo>
                      <a:pt x="12402" y="8851"/>
                    </a:lnTo>
                    <a:lnTo>
                      <a:pt x="12478" y="8889"/>
                    </a:lnTo>
                    <a:lnTo>
                      <a:pt x="12541" y="8939"/>
                    </a:lnTo>
                    <a:lnTo>
                      <a:pt x="12617" y="8990"/>
                    </a:lnTo>
                    <a:lnTo>
                      <a:pt x="12680" y="9053"/>
                    </a:lnTo>
                    <a:lnTo>
                      <a:pt x="12731" y="9129"/>
                    </a:lnTo>
                    <a:lnTo>
                      <a:pt x="12845" y="9280"/>
                    </a:lnTo>
                    <a:lnTo>
                      <a:pt x="12933" y="9470"/>
                    </a:lnTo>
                    <a:lnTo>
                      <a:pt x="13009" y="9672"/>
                    </a:lnTo>
                    <a:lnTo>
                      <a:pt x="13072" y="9887"/>
                    </a:lnTo>
                    <a:lnTo>
                      <a:pt x="13110" y="10127"/>
                    </a:lnTo>
                    <a:lnTo>
                      <a:pt x="13136" y="10368"/>
                    </a:lnTo>
                    <a:lnTo>
                      <a:pt x="13136" y="10633"/>
                    </a:lnTo>
                    <a:lnTo>
                      <a:pt x="13123" y="10899"/>
                    </a:lnTo>
                    <a:lnTo>
                      <a:pt x="13098" y="11164"/>
                    </a:lnTo>
                    <a:lnTo>
                      <a:pt x="13047" y="11430"/>
                    </a:lnTo>
                    <a:lnTo>
                      <a:pt x="12984" y="11695"/>
                    </a:lnTo>
                    <a:lnTo>
                      <a:pt x="12883" y="11961"/>
                    </a:lnTo>
                    <a:lnTo>
                      <a:pt x="12782" y="12201"/>
                    </a:lnTo>
                    <a:lnTo>
                      <a:pt x="12668" y="12403"/>
                    </a:lnTo>
                    <a:lnTo>
                      <a:pt x="12541" y="12567"/>
                    </a:lnTo>
                    <a:lnTo>
                      <a:pt x="12402" y="12719"/>
                    </a:lnTo>
                    <a:lnTo>
                      <a:pt x="12263" y="12833"/>
                    </a:lnTo>
                    <a:lnTo>
                      <a:pt x="12124" y="12934"/>
                    </a:lnTo>
                    <a:lnTo>
                      <a:pt x="11985" y="12997"/>
                    </a:lnTo>
                    <a:lnTo>
                      <a:pt x="11846" y="13061"/>
                    </a:lnTo>
                    <a:lnTo>
                      <a:pt x="11720" y="13098"/>
                    </a:lnTo>
                    <a:lnTo>
                      <a:pt x="11593" y="13124"/>
                    </a:lnTo>
                    <a:lnTo>
                      <a:pt x="11492" y="13136"/>
                    </a:lnTo>
                    <a:lnTo>
                      <a:pt x="11252" y="13136"/>
                    </a:lnTo>
                    <a:lnTo>
                      <a:pt x="11201" y="13124"/>
                    </a:lnTo>
                    <a:lnTo>
                      <a:pt x="11201" y="13124"/>
                    </a:lnTo>
                    <a:lnTo>
                      <a:pt x="13237" y="15020"/>
                    </a:lnTo>
                    <a:lnTo>
                      <a:pt x="13439" y="14641"/>
                    </a:lnTo>
                    <a:lnTo>
                      <a:pt x="13667" y="14186"/>
                    </a:lnTo>
                    <a:lnTo>
                      <a:pt x="13945" y="13592"/>
                    </a:lnTo>
                    <a:lnTo>
                      <a:pt x="14261" y="12896"/>
                    </a:lnTo>
                    <a:lnTo>
                      <a:pt x="14602" y="12087"/>
                    </a:lnTo>
                    <a:lnTo>
                      <a:pt x="14779" y="11657"/>
                    </a:lnTo>
                    <a:lnTo>
                      <a:pt x="14943" y="11215"/>
                    </a:lnTo>
                    <a:lnTo>
                      <a:pt x="15108" y="10760"/>
                    </a:lnTo>
                    <a:lnTo>
                      <a:pt x="15260" y="10292"/>
                    </a:lnTo>
                    <a:lnTo>
                      <a:pt x="15411" y="9824"/>
                    </a:lnTo>
                    <a:lnTo>
                      <a:pt x="15550" y="9344"/>
                    </a:lnTo>
                    <a:lnTo>
                      <a:pt x="15677" y="8876"/>
                    </a:lnTo>
                    <a:lnTo>
                      <a:pt x="15778" y="8395"/>
                    </a:lnTo>
                    <a:lnTo>
                      <a:pt x="15866" y="7928"/>
                    </a:lnTo>
                    <a:lnTo>
                      <a:pt x="15930" y="7473"/>
                    </a:lnTo>
                    <a:lnTo>
                      <a:pt x="15980" y="7017"/>
                    </a:lnTo>
                    <a:lnTo>
                      <a:pt x="15993" y="6588"/>
                    </a:lnTo>
                    <a:lnTo>
                      <a:pt x="15980" y="6158"/>
                    </a:lnTo>
                    <a:lnTo>
                      <a:pt x="15968" y="5955"/>
                    </a:lnTo>
                    <a:lnTo>
                      <a:pt x="15942" y="5766"/>
                    </a:lnTo>
                    <a:lnTo>
                      <a:pt x="15904" y="5564"/>
                    </a:lnTo>
                    <a:lnTo>
                      <a:pt x="15866" y="5387"/>
                    </a:lnTo>
                    <a:lnTo>
                      <a:pt x="15816" y="5210"/>
                    </a:lnTo>
                    <a:lnTo>
                      <a:pt x="15765" y="5033"/>
                    </a:lnTo>
                    <a:lnTo>
                      <a:pt x="15689" y="4868"/>
                    </a:lnTo>
                    <a:lnTo>
                      <a:pt x="15614" y="4704"/>
                    </a:lnTo>
                    <a:lnTo>
                      <a:pt x="15525" y="4552"/>
                    </a:lnTo>
                    <a:lnTo>
                      <a:pt x="15424" y="4413"/>
                    </a:lnTo>
                    <a:lnTo>
                      <a:pt x="15323" y="4274"/>
                    </a:lnTo>
                    <a:lnTo>
                      <a:pt x="15196" y="4148"/>
                    </a:lnTo>
                    <a:lnTo>
                      <a:pt x="15070" y="4034"/>
                    </a:lnTo>
                    <a:lnTo>
                      <a:pt x="14931" y="3920"/>
                    </a:lnTo>
                    <a:lnTo>
                      <a:pt x="14918" y="3819"/>
                    </a:lnTo>
                    <a:lnTo>
                      <a:pt x="14893" y="3528"/>
                    </a:lnTo>
                    <a:lnTo>
                      <a:pt x="14855" y="3338"/>
                    </a:lnTo>
                    <a:lnTo>
                      <a:pt x="14804" y="3111"/>
                    </a:lnTo>
                    <a:lnTo>
                      <a:pt x="14729" y="2858"/>
                    </a:lnTo>
                    <a:lnTo>
                      <a:pt x="14640" y="2593"/>
                    </a:lnTo>
                    <a:lnTo>
                      <a:pt x="14514" y="2314"/>
                    </a:lnTo>
                    <a:lnTo>
                      <a:pt x="14362" y="2036"/>
                    </a:lnTo>
                    <a:lnTo>
                      <a:pt x="14286" y="1897"/>
                    </a:lnTo>
                    <a:lnTo>
                      <a:pt x="14185" y="1745"/>
                    </a:lnTo>
                    <a:lnTo>
                      <a:pt x="14084" y="1606"/>
                    </a:lnTo>
                    <a:lnTo>
                      <a:pt x="13957" y="1467"/>
                    </a:lnTo>
                    <a:lnTo>
                      <a:pt x="13831" y="1341"/>
                    </a:lnTo>
                    <a:lnTo>
                      <a:pt x="13705" y="1202"/>
                    </a:lnTo>
                    <a:lnTo>
                      <a:pt x="13553" y="1075"/>
                    </a:lnTo>
                    <a:lnTo>
                      <a:pt x="13401" y="949"/>
                    </a:lnTo>
                    <a:lnTo>
                      <a:pt x="13224" y="835"/>
                    </a:lnTo>
                    <a:lnTo>
                      <a:pt x="13047" y="721"/>
                    </a:lnTo>
                    <a:lnTo>
                      <a:pt x="12857" y="608"/>
                    </a:lnTo>
                    <a:lnTo>
                      <a:pt x="12643" y="519"/>
                    </a:lnTo>
                    <a:lnTo>
                      <a:pt x="12402" y="431"/>
                    </a:lnTo>
                    <a:lnTo>
                      <a:pt x="12124" y="342"/>
                    </a:lnTo>
                    <a:lnTo>
                      <a:pt x="11808" y="279"/>
                    </a:lnTo>
                    <a:lnTo>
                      <a:pt x="11454" y="216"/>
                    </a:lnTo>
                    <a:lnTo>
                      <a:pt x="11062" y="165"/>
                    </a:lnTo>
                    <a:lnTo>
                      <a:pt x="10645" y="115"/>
                    </a:lnTo>
                    <a:lnTo>
                      <a:pt x="10203" y="77"/>
                    </a:lnTo>
                    <a:lnTo>
                      <a:pt x="9735" y="51"/>
                    </a:lnTo>
                    <a:lnTo>
                      <a:pt x="8749" y="13"/>
                    </a:lnTo>
                    <a:lnTo>
                      <a:pt x="76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6"/>
              <p:cNvSpPr/>
              <p:nvPr/>
            </p:nvSpPr>
            <p:spPr>
              <a:xfrm>
                <a:off x="5816500" y="2368375"/>
                <a:ext cx="72075" cy="96750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3870" extrusionOk="0">
                    <a:moveTo>
                      <a:pt x="2883" y="1"/>
                    </a:moveTo>
                    <a:lnTo>
                      <a:pt x="2858" y="140"/>
                    </a:lnTo>
                    <a:lnTo>
                      <a:pt x="2820" y="266"/>
                    </a:lnTo>
                    <a:lnTo>
                      <a:pt x="2756" y="393"/>
                    </a:lnTo>
                    <a:lnTo>
                      <a:pt x="2693" y="506"/>
                    </a:lnTo>
                    <a:lnTo>
                      <a:pt x="2617" y="620"/>
                    </a:lnTo>
                    <a:lnTo>
                      <a:pt x="2529" y="734"/>
                    </a:lnTo>
                    <a:lnTo>
                      <a:pt x="2428" y="835"/>
                    </a:lnTo>
                    <a:lnTo>
                      <a:pt x="2327" y="949"/>
                    </a:lnTo>
                    <a:lnTo>
                      <a:pt x="2112" y="1139"/>
                    </a:lnTo>
                    <a:lnTo>
                      <a:pt x="1859" y="1316"/>
                    </a:lnTo>
                    <a:lnTo>
                      <a:pt x="1606" y="1480"/>
                    </a:lnTo>
                    <a:lnTo>
                      <a:pt x="1353" y="1619"/>
                    </a:lnTo>
                    <a:lnTo>
                      <a:pt x="1100" y="1745"/>
                    </a:lnTo>
                    <a:lnTo>
                      <a:pt x="847" y="1859"/>
                    </a:lnTo>
                    <a:lnTo>
                      <a:pt x="418" y="2023"/>
                    </a:lnTo>
                    <a:lnTo>
                      <a:pt x="114" y="2125"/>
                    </a:lnTo>
                    <a:lnTo>
                      <a:pt x="0" y="2163"/>
                    </a:lnTo>
                    <a:lnTo>
                      <a:pt x="89" y="3869"/>
                    </a:lnTo>
                    <a:lnTo>
                      <a:pt x="342" y="3793"/>
                    </a:lnTo>
                    <a:lnTo>
                      <a:pt x="582" y="3718"/>
                    </a:lnTo>
                    <a:lnTo>
                      <a:pt x="809" y="3616"/>
                    </a:lnTo>
                    <a:lnTo>
                      <a:pt x="1024" y="3503"/>
                    </a:lnTo>
                    <a:lnTo>
                      <a:pt x="1214" y="3389"/>
                    </a:lnTo>
                    <a:lnTo>
                      <a:pt x="1404" y="3262"/>
                    </a:lnTo>
                    <a:lnTo>
                      <a:pt x="1568" y="3123"/>
                    </a:lnTo>
                    <a:lnTo>
                      <a:pt x="1720" y="2972"/>
                    </a:lnTo>
                    <a:lnTo>
                      <a:pt x="1871" y="2833"/>
                    </a:lnTo>
                    <a:lnTo>
                      <a:pt x="1998" y="2668"/>
                    </a:lnTo>
                    <a:lnTo>
                      <a:pt x="2112" y="2504"/>
                    </a:lnTo>
                    <a:lnTo>
                      <a:pt x="2225" y="2352"/>
                    </a:lnTo>
                    <a:lnTo>
                      <a:pt x="2314" y="2175"/>
                    </a:lnTo>
                    <a:lnTo>
                      <a:pt x="2402" y="2011"/>
                    </a:lnTo>
                    <a:lnTo>
                      <a:pt x="2478" y="1846"/>
                    </a:lnTo>
                    <a:lnTo>
                      <a:pt x="2554" y="1682"/>
                    </a:lnTo>
                    <a:lnTo>
                      <a:pt x="2668" y="1353"/>
                    </a:lnTo>
                    <a:lnTo>
                      <a:pt x="2756" y="1050"/>
                    </a:lnTo>
                    <a:lnTo>
                      <a:pt x="2807" y="759"/>
                    </a:lnTo>
                    <a:lnTo>
                      <a:pt x="2845" y="519"/>
                    </a:lnTo>
                    <a:lnTo>
                      <a:pt x="2870" y="304"/>
                    </a:lnTo>
                    <a:lnTo>
                      <a:pt x="2883" y="140"/>
                    </a:lnTo>
                    <a:lnTo>
                      <a:pt x="2883" y="1"/>
                    </a:lnTo>
                    <a:close/>
                  </a:path>
                </a:pathLst>
              </a:custGeom>
              <a:solidFill>
                <a:srgbClr val="BF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6"/>
              <p:cNvSpPr/>
              <p:nvPr/>
            </p:nvSpPr>
            <p:spPr>
              <a:xfrm>
                <a:off x="5805750" y="2429375"/>
                <a:ext cx="187775" cy="122350"/>
              </a:xfrm>
              <a:custGeom>
                <a:avLst/>
                <a:gdLst/>
                <a:ahLst/>
                <a:cxnLst/>
                <a:rect l="l" t="t" r="r" b="b"/>
                <a:pathLst>
                  <a:path w="7511" h="4894" extrusionOk="0">
                    <a:moveTo>
                      <a:pt x="6360" y="1"/>
                    </a:moveTo>
                    <a:lnTo>
                      <a:pt x="1315" y="3073"/>
                    </a:lnTo>
                    <a:lnTo>
                      <a:pt x="582" y="1910"/>
                    </a:lnTo>
                    <a:lnTo>
                      <a:pt x="0" y="2694"/>
                    </a:lnTo>
                    <a:lnTo>
                      <a:pt x="0" y="4312"/>
                    </a:lnTo>
                    <a:lnTo>
                      <a:pt x="1290" y="3680"/>
                    </a:lnTo>
                    <a:lnTo>
                      <a:pt x="3654" y="4893"/>
                    </a:lnTo>
                    <a:lnTo>
                      <a:pt x="7510" y="1404"/>
                    </a:lnTo>
                    <a:lnTo>
                      <a:pt x="636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6"/>
              <p:cNvSpPr/>
              <p:nvPr/>
            </p:nvSpPr>
            <p:spPr>
              <a:xfrm>
                <a:off x="5643300" y="3539400"/>
                <a:ext cx="750025" cy="1660300"/>
              </a:xfrm>
              <a:custGeom>
                <a:avLst/>
                <a:gdLst/>
                <a:ahLst/>
                <a:cxnLst/>
                <a:rect l="l" t="t" r="r" b="b"/>
                <a:pathLst>
                  <a:path w="30001" h="66412" extrusionOk="0">
                    <a:moveTo>
                      <a:pt x="0" y="0"/>
                    </a:moveTo>
                    <a:lnTo>
                      <a:pt x="5171" y="66412"/>
                    </a:lnTo>
                    <a:lnTo>
                      <a:pt x="13401" y="66412"/>
                    </a:lnTo>
                    <a:lnTo>
                      <a:pt x="13401" y="28636"/>
                    </a:lnTo>
                    <a:lnTo>
                      <a:pt x="21164" y="66412"/>
                    </a:lnTo>
                    <a:lnTo>
                      <a:pt x="30001" y="66412"/>
                    </a:lnTo>
                    <a:lnTo>
                      <a:pt x="25285" y="28484"/>
                    </a:lnTo>
                    <a:lnTo>
                      <a:pt x="225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6"/>
              <p:cNvSpPr/>
              <p:nvPr/>
            </p:nvSpPr>
            <p:spPr>
              <a:xfrm>
                <a:off x="6214425" y="5144675"/>
                <a:ext cx="156150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6246" h="3655" extrusionOk="0">
                    <a:moveTo>
                      <a:pt x="0" y="1"/>
                    </a:moveTo>
                    <a:lnTo>
                      <a:pt x="835" y="3654"/>
                    </a:lnTo>
                    <a:lnTo>
                      <a:pt x="6246" y="3654"/>
                    </a:lnTo>
                    <a:lnTo>
                      <a:pt x="5715" y="1"/>
                    </a:lnTo>
                    <a:close/>
                  </a:path>
                </a:pathLst>
              </a:custGeom>
              <a:solidFill>
                <a:srgbClr val="0113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6"/>
              <p:cNvSpPr/>
              <p:nvPr/>
            </p:nvSpPr>
            <p:spPr>
              <a:xfrm>
                <a:off x="6018150" y="5236025"/>
                <a:ext cx="377700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8067" extrusionOk="0">
                    <a:moveTo>
                      <a:pt x="8686" y="0"/>
                    </a:moveTo>
                    <a:lnTo>
                      <a:pt x="8306" y="456"/>
                    </a:lnTo>
                    <a:lnTo>
                      <a:pt x="8129" y="633"/>
                    </a:lnTo>
                    <a:lnTo>
                      <a:pt x="7624" y="1113"/>
                    </a:lnTo>
                    <a:lnTo>
                      <a:pt x="7270" y="1442"/>
                    </a:lnTo>
                    <a:lnTo>
                      <a:pt x="6852" y="1808"/>
                    </a:lnTo>
                    <a:lnTo>
                      <a:pt x="6385" y="2200"/>
                    </a:lnTo>
                    <a:lnTo>
                      <a:pt x="5866" y="2630"/>
                    </a:lnTo>
                    <a:lnTo>
                      <a:pt x="5310" y="3060"/>
                    </a:lnTo>
                    <a:lnTo>
                      <a:pt x="4729" y="3490"/>
                    </a:lnTo>
                    <a:lnTo>
                      <a:pt x="4122" y="3907"/>
                    </a:lnTo>
                    <a:lnTo>
                      <a:pt x="3806" y="4109"/>
                    </a:lnTo>
                    <a:lnTo>
                      <a:pt x="3490" y="4312"/>
                    </a:lnTo>
                    <a:lnTo>
                      <a:pt x="3161" y="4501"/>
                    </a:lnTo>
                    <a:lnTo>
                      <a:pt x="2845" y="4678"/>
                    </a:lnTo>
                    <a:lnTo>
                      <a:pt x="2516" y="4842"/>
                    </a:lnTo>
                    <a:lnTo>
                      <a:pt x="2200" y="5007"/>
                    </a:lnTo>
                    <a:lnTo>
                      <a:pt x="1871" y="5146"/>
                    </a:lnTo>
                    <a:lnTo>
                      <a:pt x="1555" y="5272"/>
                    </a:lnTo>
                    <a:lnTo>
                      <a:pt x="1239" y="5386"/>
                    </a:lnTo>
                    <a:lnTo>
                      <a:pt x="923" y="5475"/>
                    </a:lnTo>
                    <a:lnTo>
                      <a:pt x="0" y="8066"/>
                    </a:lnTo>
                    <a:lnTo>
                      <a:pt x="8711" y="8066"/>
                    </a:lnTo>
                    <a:lnTo>
                      <a:pt x="10974" y="7611"/>
                    </a:lnTo>
                    <a:lnTo>
                      <a:pt x="11631" y="8066"/>
                    </a:lnTo>
                    <a:lnTo>
                      <a:pt x="15007" y="8066"/>
                    </a:lnTo>
                    <a:lnTo>
                      <a:pt x="15032" y="7826"/>
                    </a:lnTo>
                    <a:lnTo>
                      <a:pt x="15070" y="7143"/>
                    </a:lnTo>
                    <a:lnTo>
                      <a:pt x="15083" y="6676"/>
                    </a:lnTo>
                    <a:lnTo>
                      <a:pt x="15095" y="6132"/>
                    </a:lnTo>
                    <a:lnTo>
                      <a:pt x="15108" y="5550"/>
                    </a:lnTo>
                    <a:lnTo>
                      <a:pt x="15095" y="4918"/>
                    </a:lnTo>
                    <a:lnTo>
                      <a:pt x="15070" y="4261"/>
                    </a:lnTo>
                    <a:lnTo>
                      <a:pt x="15020" y="3591"/>
                    </a:lnTo>
                    <a:lnTo>
                      <a:pt x="14944" y="2921"/>
                    </a:lnTo>
                    <a:lnTo>
                      <a:pt x="14906" y="2579"/>
                    </a:lnTo>
                    <a:lnTo>
                      <a:pt x="14843" y="2251"/>
                    </a:lnTo>
                    <a:lnTo>
                      <a:pt x="14792" y="1935"/>
                    </a:lnTo>
                    <a:lnTo>
                      <a:pt x="14716" y="1619"/>
                    </a:lnTo>
                    <a:lnTo>
                      <a:pt x="14640" y="1315"/>
                    </a:lnTo>
                    <a:lnTo>
                      <a:pt x="14552" y="1024"/>
                    </a:lnTo>
                    <a:lnTo>
                      <a:pt x="14451" y="746"/>
                    </a:lnTo>
                    <a:lnTo>
                      <a:pt x="14349" y="481"/>
                    </a:lnTo>
                    <a:lnTo>
                      <a:pt x="14223" y="228"/>
                    </a:lnTo>
                    <a:lnTo>
                      <a:pt x="1409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5812700" y="5144675"/>
                <a:ext cx="13497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5399" h="3655" extrusionOk="0">
                    <a:moveTo>
                      <a:pt x="1" y="1"/>
                    </a:moveTo>
                    <a:lnTo>
                      <a:pt x="1" y="3654"/>
                    </a:lnTo>
                    <a:lnTo>
                      <a:pt x="5399" y="3654"/>
                    </a:lnTo>
                    <a:lnTo>
                      <a:pt x="5399" y="1"/>
                    </a:lnTo>
                    <a:close/>
                  </a:path>
                </a:pathLst>
              </a:custGeom>
              <a:solidFill>
                <a:srgbClr val="0113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5595575" y="5236025"/>
                <a:ext cx="377400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15096" h="8067" extrusionOk="0">
                    <a:moveTo>
                      <a:pt x="8686" y="0"/>
                    </a:moveTo>
                    <a:lnTo>
                      <a:pt x="8306" y="456"/>
                    </a:lnTo>
                    <a:lnTo>
                      <a:pt x="8117" y="633"/>
                    </a:lnTo>
                    <a:lnTo>
                      <a:pt x="7624" y="1113"/>
                    </a:lnTo>
                    <a:lnTo>
                      <a:pt x="7257" y="1442"/>
                    </a:lnTo>
                    <a:lnTo>
                      <a:pt x="6852" y="1808"/>
                    </a:lnTo>
                    <a:lnTo>
                      <a:pt x="6385" y="2200"/>
                    </a:lnTo>
                    <a:lnTo>
                      <a:pt x="5866" y="2630"/>
                    </a:lnTo>
                    <a:lnTo>
                      <a:pt x="5310" y="3060"/>
                    </a:lnTo>
                    <a:lnTo>
                      <a:pt x="4729" y="3490"/>
                    </a:lnTo>
                    <a:lnTo>
                      <a:pt x="4109" y="3907"/>
                    </a:lnTo>
                    <a:lnTo>
                      <a:pt x="3793" y="4109"/>
                    </a:lnTo>
                    <a:lnTo>
                      <a:pt x="3477" y="4312"/>
                    </a:lnTo>
                    <a:lnTo>
                      <a:pt x="3161" y="4501"/>
                    </a:lnTo>
                    <a:lnTo>
                      <a:pt x="2845" y="4678"/>
                    </a:lnTo>
                    <a:lnTo>
                      <a:pt x="2516" y="4842"/>
                    </a:lnTo>
                    <a:lnTo>
                      <a:pt x="2187" y="5007"/>
                    </a:lnTo>
                    <a:lnTo>
                      <a:pt x="1871" y="5146"/>
                    </a:lnTo>
                    <a:lnTo>
                      <a:pt x="1543" y="5272"/>
                    </a:lnTo>
                    <a:lnTo>
                      <a:pt x="1227" y="5386"/>
                    </a:lnTo>
                    <a:lnTo>
                      <a:pt x="910" y="5475"/>
                    </a:lnTo>
                    <a:lnTo>
                      <a:pt x="0" y="8066"/>
                    </a:lnTo>
                    <a:lnTo>
                      <a:pt x="8711" y="8066"/>
                    </a:lnTo>
                    <a:lnTo>
                      <a:pt x="10961" y="7611"/>
                    </a:lnTo>
                    <a:lnTo>
                      <a:pt x="11631" y="8066"/>
                    </a:lnTo>
                    <a:lnTo>
                      <a:pt x="15007" y="8066"/>
                    </a:lnTo>
                    <a:lnTo>
                      <a:pt x="15020" y="7826"/>
                    </a:lnTo>
                    <a:lnTo>
                      <a:pt x="15070" y="7143"/>
                    </a:lnTo>
                    <a:lnTo>
                      <a:pt x="15083" y="6676"/>
                    </a:lnTo>
                    <a:lnTo>
                      <a:pt x="15095" y="6132"/>
                    </a:lnTo>
                    <a:lnTo>
                      <a:pt x="15095" y="5550"/>
                    </a:lnTo>
                    <a:lnTo>
                      <a:pt x="15095" y="4918"/>
                    </a:lnTo>
                    <a:lnTo>
                      <a:pt x="15057" y="4261"/>
                    </a:lnTo>
                    <a:lnTo>
                      <a:pt x="15020" y="3591"/>
                    </a:lnTo>
                    <a:lnTo>
                      <a:pt x="14944" y="2921"/>
                    </a:lnTo>
                    <a:lnTo>
                      <a:pt x="14893" y="2579"/>
                    </a:lnTo>
                    <a:lnTo>
                      <a:pt x="14843" y="2251"/>
                    </a:lnTo>
                    <a:lnTo>
                      <a:pt x="14779" y="1935"/>
                    </a:lnTo>
                    <a:lnTo>
                      <a:pt x="14716" y="1619"/>
                    </a:lnTo>
                    <a:lnTo>
                      <a:pt x="14628" y="1315"/>
                    </a:lnTo>
                    <a:lnTo>
                      <a:pt x="14539" y="1024"/>
                    </a:lnTo>
                    <a:lnTo>
                      <a:pt x="14451" y="746"/>
                    </a:lnTo>
                    <a:lnTo>
                      <a:pt x="14337" y="481"/>
                    </a:lnTo>
                    <a:lnTo>
                      <a:pt x="14223" y="228"/>
                    </a:lnTo>
                    <a:lnTo>
                      <a:pt x="1408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>
                <a:off x="5240325" y="2525475"/>
                <a:ext cx="939975" cy="644150"/>
              </a:xfrm>
              <a:custGeom>
                <a:avLst/>
                <a:gdLst/>
                <a:ahLst/>
                <a:cxnLst/>
                <a:rect l="l" t="t" r="r" b="b"/>
                <a:pathLst>
                  <a:path w="37599" h="25766" extrusionOk="0">
                    <a:moveTo>
                      <a:pt x="32466" y="0"/>
                    </a:moveTo>
                    <a:lnTo>
                      <a:pt x="32226" y="13"/>
                    </a:lnTo>
                    <a:lnTo>
                      <a:pt x="31998" y="25"/>
                    </a:lnTo>
                    <a:lnTo>
                      <a:pt x="31758" y="63"/>
                    </a:lnTo>
                    <a:lnTo>
                      <a:pt x="31530" y="114"/>
                    </a:lnTo>
                    <a:lnTo>
                      <a:pt x="31290" y="164"/>
                    </a:lnTo>
                    <a:lnTo>
                      <a:pt x="31075" y="228"/>
                    </a:lnTo>
                    <a:lnTo>
                      <a:pt x="30848" y="303"/>
                    </a:lnTo>
                    <a:lnTo>
                      <a:pt x="30633" y="392"/>
                    </a:lnTo>
                    <a:lnTo>
                      <a:pt x="30418" y="480"/>
                    </a:lnTo>
                    <a:lnTo>
                      <a:pt x="30203" y="594"/>
                    </a:lnTo>
                    <a:lnTo>
                      <a:pt x="30001" y="708"/>
                    </a:lnTo>
                    <a:lnTo>
                      <a:pt x="29798" y="834"/>
                    </a:lnTo>
                    <a:lnTo>
                      <a:pt x="29609" y="961"/>
                    </a:lnTo>
                    <a:lnTo>
                      <a:pt x="29419" y="1113"/>
                    </a:lnTo>
                    <a:lnTo>
                      <a:pt x="29242" y="1264"/>
                    </a:lnTo>
                    <a:lnTo>
                      <a:pt x="29065" y="1429"/>
                    </a:lnTo>
                    <a:lnTo>
                      <a:pt x="28901" y="1593"/>
                    </a:lnTo>
                    <a:lnTo>
                      <a:pt x="28736" y="1770"/>
                    </a:lnTo>
                    <a:lnTo>
                      <a:pt x="28597" y="1960"/>
                    </a:lnTo>
                    <a:lnTo>
                      <a:pt x="28446" y="2149"/>
                    </a:lnTo>
                    <a:lnTo>
                      <a:pt x="28319" y="2352"/>
                    </a:lnTo>
                    <a:lnTo>
                      <a:pt x="28193" y="2554"/>
                    </a:lnTo>
                    <a:lnTo>
                      <a:pt x="28079" y="2769"/>
                    </a:lnTo>
                    <a:lnTo>
                      <a:pt x="27978" y="2996"/>
                    </a:lnTo>
                    <a:lnTo>
                      <a:pt x="27877" y="3224"/>
                    </a:lnTo>
                    <a:lnTo>
                      <a:pt x="27801" y="3464"/>
                    </a:lnTo>
                    <a:lnTo>
                      <a:pt x="23528" y="16511"/>
                    </a:lnTo>
                    <a:lnTo>
                      <a:pt x="518" y="13603"/>
                    </a:lnTo>
                    <a:lnTo>
                      <a:pt x="0" y="20569"/>
                    </a:lnTo>
                    <a:lnTo>
                      <a:pt x="898" y="20898"/>
                    </a:lnTo>
                    <a:lnTo>
                      <a:pt x="1947" y="21252"/>
                    </a:lnTo>
                    <a:lnTo>
                      <a:pt x="3338" y="21707"/>
                    </a:lnTo>
                    <a:lnTo>
                      <a:pt x="5007" y="22238"/>
                    </a:lnTo>
                    <a:lnTo>
                      <a:pt x="5929" y="22516"/>
                    </a:lnTo>
                    <a:lnTo>
                      <a:pt x="6903" y="22807"/>
                    </a:lnTo>
                    <a:lnTo>
                      <a:pt x="7927" y="23098"/>
                    </a:lnTo>
                    <a:lnTo>
                      <a:pt x="9002" y="23401"/>
                    </a:lnTo>
                    <a:lnTo>
                      <a:pt x="10089" y="23692"/>
                    </a:lnTo>
                    <a:lnTo>
                      <a:pt x="11227" y="23970"/>
                    </a:lnTo>
                    <a:lnTo>
                      <a:pt x="12377" y="24248"/>
                    </a:lnTo>
                    <a:lnTo>
                      <a:pt x="13540" y="24514"/>
                    </a:lnTo>
                    <a:lnTo>
                      <a:pt x="14716" y="24754"/>
                    </a:lnTo>
                    <a:lnTo>
                      <a:pt x="15892" y="24994"/>
                    </a:lnTo>
                    <a:lnTo>
                      <a:pt x="17067" y="25197"/>
                    </a:lnTo>
                    <a:lnTo>
                      <a:pt x="18231" y="25374"/>
                    </a:lnTo>
                    <a:lnTo>
                      <a:pt x="19381" y="25525"/>
                    </a:lnTo>
                    <a:lnTo>
                      <a:pt x="19950" y="25589"/>
                    </a:lnTo>
                    <a:lnTo>
                      <a:pt x="20506" y="25639"/>
                    </a:lnTo>
                    <a:lnTo>
                      <a:pt x="21062" y="25677"/>
                    </a:lnTo>
                    <a:lnTo>
                      <a:pt x="21619" y="25715"/>
                    </a:lnTo>
                    <a:lnTo>
                      <a:pt x="22150" y="25740"/>
                    </a:lnTo>
                    <a:lnTo>
                      <a:pt x="22681" y="25753"/>
                    </a:lnTo>
                    <a:lnTo>
                      <a:pt x="23199" y="25766"/>
                    </a:lnTo>
                    <a:lnTo>
                      <a:pt x="23717" y="25753"/>
                    </a:lnTo>
                    <a:lnTo>
                      <a:pt x="24210" y="25740"/>
                    </a:lnTo>
                    <a:lnTo>
                      <a:pt x="24691" y="25702"/>
                    </a:lnTo>
                    <a:lnTo>
                      <a:pt x="25171" y="25664"/>
                    </a:lnTo>
                    <a:lnTo>
                      <a:pt x="25626" y="25614"/>
                    </a:lnTo>
                    <a:lnTo>
                      <a:pt x="26069" y="25538"/>
                    </a:lnTo>
                    <a:lnTo>
                      <a:pt x="26499" y="25462"/>
                    </a:lnTo>
                    <a:lnTo>
                      <a:pt x="26916" y="25361"/>
                    </a:lnTo>
                    <a:lnTo>
                      <a:pt x="27308" y="25247"/>
                    </a:lnTo>
                    <a:lnTo>
                      <a:pt x="27687" y="25121"/>
                    </a:lnTo>
                    <a:lnTo>
                      <a:pt x="28054" y="24982"/>
                    </a:lnTo>
                    <a:lnTo>
                      <a:pt x="28294" y="24868"/>
                    </a:lnTo>
                    <a:lnTo>
                      <a:pt x="28534" y="24741"/>
                    </a:lnTo>
                    <a:lnTo>
                      <a:pt x="28762" y="24615"/>
                    </a:lnTo>
                    <a:lnTo>
                      <a:pt x="29002" y="24476"/>
                    </a:lnTo>
                    <a:lnTo>
                      <a:pt x="29230" y="24312"/>
                    </a:lnTo>
                    <a:lnTo>
                      <a:pt x="29457" y="24147"/>
                    </a:lnTo>
                    <a:lnTo>
                      <a:pt x="29672" y="23970"/>
                    </a:lnTo>
                    <a:lnTo>
                      <a:pt x="29887" y="23781"/>
                    </a:lnTo>
                    <a:lnTo>
                      <a:pt x="30114" y="23591"/>
                    </a:lnTo>
                    <a:lnTo>
                      <a:pt x="30317" y="23389"/>
                    </a:lnTo>
                    <a:lnTo>
                      <a:pt x="30532" y="23174"/>
                    </a:lnTo>
                    <a:lnTo>
                      <a:pt x="30734" y="22946"/>
                    </a:lnTo>
                    <a:lnTo>
                      <a:pt x="30936" y="22706"/>
                    </a:lnTo>
                    <a:lnTo>
                      <a:pt x="31139" y="22466"/>
                    </a:lnTo>
                    <a:lnTo>
                      <a:pt x="31530" y="21960"/>
                    </a:lnTo>
                    <a:lnTo>
                      <a:pt x="31910" y="21429"/>
                    </a:lnTo>
                    <a:lnTo>
                      <a:pt x="32276" y="20860"/>
                    </a:lnTo>
                    <a:lnTo>
                      <a:pt x="32630" y="20279"/>
                    </a:lnTo>
                    <a:lnTo>
                      <a:pt x="32972" y="19659"/>
                    </a:lnTo>
                    <a:lnTo>
                      <a:pt x="33300" y="19027"/>
                    </a:lnTo>
                    <a:lnTo>
                      <a:pt x="33616" y="18370"/>
                    </a:lnTo>
                    <a:lnTo>
                      <a:pt x="33933" y="17712"/>
                    </a:lnTo>
                    <a:lnTo>
                      <a:pt x="34223" y="17030"/>
                    </a:lnTo>
                    <a:lnTo>
                      <a:pt x="34514" y="16334"/>
                    </a:lnTo>
                    <a:lnTo>
                      <a:pt x="34780" y="15626"/>
                    </a:lnTo>
                    <a:lnTo>
                      <a:pt x="35045" y="14918"/>
                    </a:lnTo>
                    <a:lnTo>
                      <a:pt x="35298" y="14198"/>
                    </a:lnTo>
                    <a:lnTo>
                      <a:pt x="35538" y="13477"/>
                    </a:lnTo>
                    <a:lnTo>
                      <a:pt x="35766" y="12769"/>
                    </a:lnTo>
                    <a:lnTo>
                      <a:pt x="35981" y="12048"/>
                    </a:lnTo>
                    <a:lnTo>
                      <a:pt x="36196" y="11340"/>
                    </a:lnTo>
                    <a:lnTo>
                      <a:pt x="36385" y="10632"/>
                    </a:lnTo>
                    <a:lnTo>
                      <a:pt x="36575" y="9937"/>
                    </a:lnTo>
                    <a:lnTo>
                      <a:pt x="36929" y="8572"/>
                    </a:lnTo>
                    <a:lnTo>
                      <a:pt x="37232" y="7282"/>
                    </a:lnTo>
                    <a:lnTo>
                      <a:pt x="37498" y="6068"/>
                    </a:lnTo>
                    <a:lnTo>
                      <a:pt x="37536" y="5828"/>
                    </a:lnTo>
                    <a:lnTo>
                      <a:pt x="37574" y="5588"/>
                    </a:lnTo>
                    <a:lnTo>
                      <a:pt x="37586" y="5348"/>
                    </a:lnTo>
                    <a:lnTo>
                      <a:pt x="37599" y="5108"/>
                    </a:lnTo>
                    <a:lnTo>
                      <a:pt x="37599" y="4867"/>
                    </a:lnTo>
                    <a:lnTo>
                      <a:pt x="37586" y="4627"/>
                    </a:lnTo>
                    <a:lnTo>
                      <a:pt x="37561" y="4387"/>
                    </a:lnTo>
                    <a:lnTo>
                      <a:pt x="37523" y="4159"/>
                    </a:lnTo>
                    <a:lnTo>
                      <a:pt x="37485" y="3932"/>
                    </a:lnTo>
                    <a:lnTo>
                      <a:pt x="37422" y="3704"/>
                    </a:lnTo>
                    <a:lnTo>
                      <a:pt x="37359" y="3477"/>
                    </a:lnTo>
                    <a:lnTo>
                      <a:pt x="37283" y="3262"/>
                    </a:lnTo>
                    <a:lnTo>
                      <a:pt x="37194" y="3047"/>
                    </a:lnTo>
                    <a:lnTo>
                      <a:pt x="37093" y="2832"/>
                    </a:lnTo>
                    <a:lnTo>
                      <a:pt x="36992" y="2630"/>
                    </a:lnTo>
                    <a:lnTo>
                      <a:pt x="36878" y="2427"/>
                    </a:lnTo>
                    <a:lnTo>
                      <a:pt x="36752" y="2225"/>
                    </a:lnTo>
                    <a:lnTo>
                      <a:pt x="36613" y="2035"/>
                    </a:lnTo>
                    <a:lnTo>
                      <a:pt x="36474" y="1858"/>
                    </a:lnTo>
                    <a:lnTo>
                      <a:pt x="36322" y="1681"/>
                    </a:lnTo>
                    <a:lnTo>
                      <a:pt x="36170" y="1504"/>
                    </a:lnTo>
                    <a:lnTo>
                      <a:pt x="35993" y="1340"/>
                    </a:lnTo>
                    <a:lnTo>
                      <a:pt x="35829" y="1188"/>
                    </a:lnTo>
                    <a:lnTo>
                      <a:pt x="35639" y="1037"/>
                    </a:lnTo>
                    <a:lnTo>
                      <a:pt x="35450" y="898"/>
                    </a:lnTo>
                    <a:lnTo>
                      <a:pt x="35260" y="771"/>
                    </a:lnTo>
                    <a:lnTo>
                      <a:pt x="35045" y="645"/>
                    </a:lnTo>
                    <a:lnTo>
                      <a:pt x="34843" y="531"/>
                    </a:lnTo>
                    <a:lnTo>
                      <a:pt x="34615" y="430"/>
                    </a:lnTo>
                    <a:lnTo>
                      <a:pt x="34400" y="341"/>
                    </a:lnTo>
                    <a:lnTo>
                      <a:pt x="34160" y="253"/>
                    </a:lnTo>
                    <a:lnTo>
                      <a:pt x="33933" y="190"/>
                    </a:lnTo>
                    <a:lnTo>
                      <a:pt x="33680" y="126"/>
                    </a:lnTo>
                    <a:lnTo>
                      <a:pt x="33439" y="76"/>
                    </a:lnTo>
                    <a:lnTo>
                      <a:pt x="33199" y="38"/>
                    </a:lnTo>
                    <a:lnTo>
                      <a:pt x="32959" y="13"/>
                    </a:lnTo>
                    <a:lnTo>
                      <a:pt x="327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6"/>
              <p:cNvSpPr/>
              <p:nvPr/>
            </p:nvSpPr>
            <p:spPr>
              <a:xfrm>
                <a:off x="5042450" y="2808650"/>
                <a:ext cx="214000" cy="231075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9243" extrusionOk="0">
                    <a:moveTo>
                      <a:pt x="3187" y="1"/>
                    </a:moveTo>
                    <a:lnTo>
                      <a:pt x="3035" y="13"/>
                    </a:lnTo>
                    <a:lnTo>
                      <a:pt x="2909" y="26"/>
                    </a:lnTo>
                    <a:lnTo>
                      <a:pt x="2808" y="64"/>
                    </a:lnTo>
                    <a:lnTo>
                      <a:pt x="2732" y="102"/>
                    </a:lnTo>
                    <a:lnTo>
                      <a:pt x="2668" y="165"/>
                    </a:lnTo>
                    <a:lnTo>
                      <a:pt x="2631" y="228"/>
                    </a:lnTo>
                    <a:lnTo>
                      <a:pt x="2605" y="304"/>
                    </a:lnTo>
                    <a:lnTo>
                      <a:pt x="2605" y="393"/>
                    </a:lnTo>
                    <a:lnTo>
                      <a:pt x="2618" y="481"/>
                    </a:lnTo>
                    <a:lnTo>
                      <a:pt x="2656" y="582"/>
                    </a:lnTo>
                    <a:lnTo>
                      <a:pt x="2694" y="683"/>
                    </a:lnTo>
                    <a:lnTo>
                      <a:pt x="2757" y="785"/>
                    </a:lnTo>
                    <a:lnTo>
                      <a:pt x="2833" y="873"/>
                    </a:lnTo>
                    <a:lnTo>
                      <a:pt x="2909" y="974"/>
                    </a:lnTo>
                    <a:lnTo>
                      <a:pt x="3010" y="1050"/>
                    </a:lnTo>
                    <a:lnTo>
                      <a:pt x="3111" y="1139"/>
                    </a:lnTo>
                    <a:lnTo>
                      <a:pt x="3225" y="1202"/>
                    </a:lnTo>
                    <a:lnTo>
                      <a:pt x="3351" y="1265"/>
                    </a:lnTo>
                    <a:lnTo>
                      <a:pt x="3478" y="1316"/>
                    </a:lnTo>
                    <a:lnTo>
                      <a:pt x="3604" y="1341"/>
                    </a:lnTo>
                    <a:lnTo>
                      <a:pt x="3869" y="1391"/>
                    </a:lnTo>
                    <a:lnTo>
                      <a:pt x="4122" y="1467"/>
                    </a:lnTo>
                    <a:lnTo>
                      <a:pt x="4363" y="1543"/>
                    </a:lnTo>
                    <a:lnTo>
                      <a:pt x="4577" y="1632"/>
                    </a:lnTo>
                    <a:lnTo>
                      <a:pt x="4881" y="1758"/>
                    </a:lnTo>
                    <a:lnTo>
                      <a:pt x="5007" y="1821"/>
                    </a:lnTo>
                    <a:lnTo>
                      <a:pt x="4350" y="1657"/>
                    </a:lnTo>
                    <a:lnTo>
                      <a:pt x="3667" y="1493"/>
                    </a:lnTo>
                    <a:lnTo>
                      <a:pt x="2871" y="1328"/>
                    </a:lnTo>
                    <a:lnTo>
                      <a:pt x="2454" y="1240"/>
                    </a:lnTo>
                    <a:lnTo>
                      <a:pt x="2049" y="1176"/>
                    </a:lnTo>
                    <a:lnTo>
                      <a:pt x="1644" y="1113"/>
                    </a:lnTo>
                    <a:lnTo>
                      <a:pt x="1278" y="1075"/>
                    </a:lnTo>
                    <a:lnTo>
                      <a:pt x="949" y="1063"/>
                    </a:lnTo>
                    <a:lnTo>
                      <a:pt x="671" y="1063"/>
                    </a:lnTo>
                    <a:lnTo>
                      <a:pt x="545" y="1075"/>
                    </a:lnTo>
                    <a:lnTo>
                      <a:pt x="443" y="1101"/>
                    </a:lnTo>
                    <a:lnTo>
                      <a:pt x="355" y="1126"/>
                    </a:lnTo>
                    <a:lnTo>
                      <a:pt x="292" y="1164"/>
                    </a:lnTo>
                    <a:lnTo>
                      <a:pt x="191" y="1265"/>
                    </a:lnTo>
                    <a:lnTo>
                      <a:pt x="115" y="1366"/>
                    </a:lnTo>
                    <a:lnTo>
                      <a:pt x="51" y="1480"/>
                    </a:lnTo>
                    <a:lnTo>
                      <a:pt x="14" y="1594"/>
                    </a:lnTo>
                    <a:lnTo>
                      <a:pt x="1" y="1720"/>
                    </a:lnTo>
                    <a:lnTo>
                      <a:pt x="1" y="1847"/>
                    </a:lnTo>
                    <a:lnTo>
                      <a:pt x="26" y="1986"/>
                    </a:lnTo>
                    <a:lnTo>
                      <a:pt x="77" y="2112"/>
                    </a:lnTo>
                    <a:lnTo>
                      <a:pt x="140" y="2238"/>
                    </a:lnTo>
                    <a:lnTo>
                      <a:pt x="216" y="2352"/>
                    </a:lnTo>
                    <a:lnTo>
                      <a:pt x="317" y="2466"/>
                    </a:lnTo>
                    <a:lnTo>
                      <a:pt x="431" y="2580"/>
                    </a:lnTo>
                    <a:lnTo>
                      <a:pt x="557" y="2668"/>
                    </a:lnTo>
                    <a:lnTo>
                      <a:pt x="709" y="2744"/>
                    </a:lnTo>
                    <a:lnTo>
                      <a:pt x="873" y="2807"/>
                    </a:lnTo>
                    <a:lnTo>
                      <a:pt x="1050" y="2858"/>
                    </a:lnTo>
                    <a:lnTo>
                      <a:pt x="1012" y="2871"/>
                    </a:lnTo>
                    <a:lnTo>
                      <a:pt x="886" y="2896"/>
                    </a:lnTo>
                    <a:lnTo>
                      <a:pt x="722" y="2946"/>
                    </a:lnTo>
                    <a:lnTo>
                      <a:pt x="633" y="2984"/>
                    </a:lnTo>
                    <a:lnTo>
                      <a:pt x="532" y="3035"/>
                    </a:lnTo>
                    <a:lnTo>
                      <a:pt x="443" y="3098"/>
                    </a:lnTo>
                    <a:lnTo>
                      <a:pt x="342" y="3161"/>
                    </a:lnTo>
                    <a:lnTo>
                      <a:pt x="254" y="3250"/>
                    </a:lnTo>
                    <a:lnTo>
                      <a:pt x="178" y="3351"/>
                    </a:lnTo>
                    <a:lnTo>
                      <a:pt x="102" y="3465"/>
                    </a:lnTo>
                    <a:lnTo>
                      <a:pt x="51" y="3591"/>
                    </a:lnTo>
                    <a:lnTo>
                      <a:pt x="14" y="3730"/>
                    </a:lnTo>
                    <a:lnTo>
                      <a:pt x="1" y="3895"/>
                    </a:lnTo>
                    <a:lnTo>
                      <a:pt x="14" y="4059"/>
                    </a:lnTo>
                    <a:lnTo>
                      <a:pt x="39" y="4211"/>
                    </a:lnTo>
                    <a:lnTo>
                      <a:pt x="89" y="4350"/>
                    </a:lnTo>
                    <a:lnTo>
                      <a:pt x="165" y="4476"/>
                    </a:lnTo>
                    <a:lnTo>
                      <a:pt x="254" y="4577"/>
                    </a:lnTo>
                    <a:lnTo>
                      <a:pt x="342" y="4678"/>
                    </a:lnTo>
                    <a:lnTo>
                      <a:pt x="443" y="4767"/>
                    </a:lnTo>
                    <a:lnTo>
                      <a:pt x="557" y="4843"/>
                    </a:lnTo>
                    <a:lnTo>
                      <a:pt x="658" y="4906"/>
                    </a:lnTo>
                    <a:lnTo>
                      <a:pt x="759" y="4957"/>
                    </a:lnTo>
                    <a:lnTo>
                      <a:pt x="949" y="5032"/>
                    </a:lnTo>
                    <a:lnTo>
                      <a:pt x="1075" y="5083"/>
                    </a:lnTo>
                    <a:lnTo>
                      <a:pt x="1126" y="5096"/>
                    </a:lnTo>
                    <a:lnTo>
                      <a:pt x="1113" y="5146"/>
                    </a:lnTo>
                    <a:lnTo>
                      <a:pt x="1075" y="5285"/>
                    </a:lnTo>
                    <a:lnTo>
                      <a:pt x="1038" y="5500"/>
                    </a:lnTo>
                    <a:lnTo>
                      <a:pt x="1025" y="5614"/>
                    </a:lnTo>
                    <a:lnTo>
                      <a:pt x="1025" y="5753"/>
                    </a:lnTo>
                    <a:lnTo>
                      <a:pt x="1038" y="5892"/>
                    </a:lnTo>
                    <a:lnTo>
                      <a:pt x="1050" y="6044"/>
                    </a:lnTo>
                    <a:lnTo>
                      <a:pt x="1088" y="6196"/>
                    </a:lnTo>
                    <a:lnTo>
                      <a:pt x="1151" y="6335"/>
                    </a:lnTo>
                    <a:lnTo>
                      <a:pt x="1227" y="6486"/>
                    </a:lnTo>
                    <a:lnTo>
                      <a:pt x="1341" y="6625"/>
                    </a:lnTo>
                    <a:lnTo>
                      <a:pt x="1467" y="6764"/>
                    </a:lnTo>
                    <a:lnTo>
                      <a:pt x="1632" y="6891"/>
                    </a:lnTo>
                    <a:lnTo>
                      <a:pt x="1644" y="6941"/>
                    </a:lnTo>
                    <a:lnTo>
                      <a:pt x="1670" y="7068"/>
                    </a:lnTo>
                    <a:lnTo>
                      <a:pt x="1720" y="7258"/>
                    </a:lnTo>
                    <a:lnTo>
                      <a:pt x="1758" y="7371"/>
                    </a:lnTo>
                    <a:lnTo>
                      <a:pt x="1821" y="7498"/>
                    </a:lnTo>
                    <a:lnTo>
                      <a:pt x="1885" y="7612"/>
                    </a:lnTo>
                    <a:lnTo>
                      <a:pt x="1960" y="7738"/>
                    </a:lnTo>
                    <a:lnTo>
                      <a:pt x="2049" y="7864"/>
                    </a:lnTo>
                    <a:lnTo>
                      <a:pt x="2150" y="7978"/>
                    </a:lnTo>
                    <a:lnTo>
                      <a:pt x="2277" y="8092"/>
                    </a:lnTo>
                    <a:lnTo>
                      <a:pt x="2416" y="8193"/>
                    </a:lnTo>
                    <a:lnTo>
                      <a:pt x="2580" y="8282"/>
                    </a:lnTo>
                    <a:lnTo>
                      <a:pt x="2757" y="8357"/>
                    </a:lnTo>
                    <a:lnTo>
                      <a:pt x="2972" y="8421"/>
                    </a:lnTo>
                    <a:lnTo>
                      <a:pt x="3263" y="8497"/>
                    </a:lnTo>
                    <a:lnTo>
                      <a:pt x="3983" y="8636"/>
                    </a:lnTo>
                    <a:lnTo>
                      <a:pt x="4830" y="8787"/>
                    </a:lnTo>
                    <a:lnTo>
                      <a:pt x="5715" y="8926"/>
                    </a:lnTo>
                    <a:lnTo>
                      <a:pt x="7258" y="9154"/>
                    </a:lnTo>
                    <a:lnTo>
                      <a:pt x="7915" y="9242"/>
                    </a:lnTo>
                    <a:lnTo>
                      <a:pt x="8560" y="2289"/>
                    </a:lnTo>
                    <a:lnTo>
                      <a:pt x="8269" y="2049"/>
                    </a:lnTo>
                    <a:lnTo>
                      <a:pt x="7940" y="1783"/>
                    </a:lnTo>
                    <a:lnTo>
                      <a:pt x="7536" y="1480"/>
                    </a:lnTo>
                    <a:lnTo>
                      <a:pt x="7081" y="1151"/>
                    </a:lnTo>
                    <a:lnTo>
                      <a:pt x="6840" y="999"/>
                    </a:lnTo>
                    <a:lnTo>
                      <a:pt x="6600" y="848"/>
                    </a:lnTo>
                    <a:lnTo>
                      <a:pt x="6360" y="709"/>
                    </a:lnTo>
                    <a:lnTo>
                      <a:pt x="6120" y="595"/>
                    </a:lnTo>
                    <a:lnTo>
                      <a:pt x="5892" y="494"/>
                    </a:lnTo>
                    <a:lnTo>
                      <a:pt x="5677" y="418"/>
                    </a:lnTo>
                    <a:lnTo>
                      <a:pt x="5248" y="304"/>
                    </a:lnTo>
                    <a:lnTo>
                      <a:pt x="4805" y="203"/>
                    </a:lnTo>
                    <a:lnTo>
                      <a:pt x="4350" y="115"/>
                    </a:lnTo>
                    <a:lnTo>
                      <a:pt x="3920" y="39"/>
                    </a:lnTo>
                    <a:lnTo>
                      <a:pt x="3528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4988425" y="2625650"/>
                <a:ext cx="141300" cy="203575"/>
              </a:xfrm>
              <a:custGeom>
                <a:avLst/>
                <a:gdLst/>
                <a:ahLst/>
                <a:cxnLst/>
                <a:rect l="l" t="t" r="r" b="b"/>
                <a:pathLst>
                  <a:path w="5652" h="8143" extrusionOk="0">
                    <a:moveTo>
                      <a:pt x="1075" y="1"/>
                    </a:moveTo>
                    <a:lnTo>
                      <a:pt x="973" y="13"/>
                    </a:lnTo>
                    <a:lnTo>
                      <a:pt x="860" y="26"/>
                    </a:lnTo>
                    <a:lnTo>
                      <a:pt x="759" y="51"/>
                    </a:lnTo>
                    <a:lnTo>
                      <a:pt x="657" y="102"/>
                    </a:lnTo>
                    <a:lnTo>
                      <a:pt x="544" y="152"/>
                    </a:lnTo>
                    <a:lnTo>
                      <a:pt x="455" y="228"/>
                    </a:lnTo>
                    <a:lnTo>
                      <a:pt x="367" y="329"/>
                    </a:lnTo>
                    <a:lnTo>
                      <a:pt x="278" y="443"/>
                    </a:lnTo>
                    <a:lnTo>
                      <a:pt x="215" y="582"/>
                    </a:lnTo>
                    <a:lnTo>
                      <a:pt x="152" y="734"/>
                    </a:lnTo>
                    <a:lnTo>
                      <a:pt x="126" y="886"/>
                    </a:lnTo>
                    <a:lnTo>
                      <a:pt x="101" y="1037"/>
                    </a:lnTo>
                    <a:lnTo>
                      <a:pt x="89" y="1189"/>
                    </a:lnTo>
                    <a:lnTo>
                      <a:pt x="101" y="1328"/>
                    </a:lnTo>
                    <a:lnTo>
                      <a:pt x="114" y="1467"/>
                    </a:lnTo>
                    <a:lnTo>
                      <a:pt x="126" y="1606"/>
                    </a:lnTo>
                    <a:lnTo>
                      <a:pt x="152" y="1720"/>
                    </a:lnTo>
                    <a:lnTo>
                      <a:pt x="215" y="1935"/>
                    </a:lnTo>
                    <a:lnTo>
                      <a:pt x="278" y="2112"/>
                    </a:lnTo>
                    <a:lnTo>
                      <a:pt x="354" y="2251"/>
                    </a:lnTo>
                    <a:lnTo>
                      <a:pt x="329" y="2276"/>
                    </a:lnTo>
                    <a:lnTo>
                      <a:pt x="253" y="2352"/>
                    </a:lnTo>
                    <a:lnTo>
                      <a:pt x="164" y="2479"/>
                    </a:lnTo>
                    <a:lnTo>
                      <a:pt x="114" y="2554"/>
                    </a:lnTo>
                    <a:lnTo>
                      <a:pt x="76" y="2656"/>
                    </a:lnTo>
                    <a:lnTo>
                      <a:pt x="38" y="2757"/>
                    </a:lnTo>
                    <a:lnTo>
                      <a:pt x="13" y="2883"/>
                    </a:lnTo>
                    <a:lnTo>
                      <a:pt x="0" y="3010"/>
                    </a:lnTo>
                    <a:lnTo>
                      <a:pt x="0" y="3149"/>
                    </a:lnTo>
                    <a:lnTo>
                      <a:pt x="25" y="3313"/>
                    </a:lnTo>
                    <a:lnTo>
                      <a:pt x="63" y="3477"/>
                    </a:lnTo>
                    <a:lnTo>
                      <a:pt x="126" y="3667"/>
                    </a:lnTo>
                    <a:lnTo>
                      <a:pt x="215" y="3857"/>
                    </a:lnTo>
                    <a:lnTo>
                      <a:pt x="164" y="3970"/>
                    </a:lnTo>
                    <a:lnTo>
                      <a:pt x="126" y="4097"/>
                    </a:lnTo>
                    <a:lnTo>
                      <a:pt x="101" y="4261"/>
                    </a:lnTo>
                    <a:lnTo>
                      <a:pt x="101" y="4350"/>
                    </a:lnTo>
                    <a:lnTo>
                      <a:pt x="101" y="4438"/>
                    </a:lnTo>
                    <a:lnTo>
                      <a:pt x="114" y="4527"/>
                    </a:lnTo>
                    <a:lnTo>
                      <a:pt x="126" y="4628"/>
                    </a:lnTo>
                    <a:lnTo>
                      <a:pt x="164" y="4716"/>
                    </a:lnTo>
                    <a:lnTo>
                      <a:pt x="215" y="4805"/>
                    </a:lnTo>
                    <a:lnTo>
                      <a:pt x="278" y="4893"/>
                    </a:lnTo>
                    <a:lnTo>
                      <a:pt x="354" y="4982"/>
                    </a:lnTo>
                    <a:lnTo>
                      <a:pt x="329" y="5032"/>
                    </a:lnTo>
                    <a:lnTo>
                      <a:pt x="278" y="5197"/>
                    </a:lnTo>
                    <a:lnTo>
                      <a:pt x="253" y="5298"/>
                    </a:lnTo>
                    <a:lnTo>
                      <a:pt x="240" y="5437"/>
                    </a:lnTo>
                    <a:lnTo>
                      <a:pt x="228" y="5576"/>
                    </a:lnTo>
                    <a:lnTo>
                      <a:pt x="240" y="5740"/>
                    </a:lnTo>
                    <a:lnTo>
                      <a:pt x="266" y="5917"/>
                    </a:lnTo>
                    <a:lnTo>
                      <a:pt x="303" y="6094"/>
                    </a:lnTo>
                    <a:lnTo>
                      <a:pt x="379" y="6284"/>
                    </a:lnTo>
                    <a:lnTo>
                      <a:pt x="480" y="6486"/>
                    </a:lnTo>
                    <a:lnTo>
                      <a:pt x="619" y="6676"/>
                    </a:lnTo>
                    <a:lnTo>
                      <a:pt x="695" y="6777"/>
                    </a:lnTo>
                    <a:lnTo>
                      <a:pt x="796" y="6878"/>
                    </a:lnTo>
                    <a:lnTo>
                      <a:pt x="898" y="6979"/>
                    </a:lnTo>
                    <a:lnTo>
                      <a:pt x="1011" y="7081"/>
                    </a:lnTo>
                    <a:lnTo>
                      <a:pt x="1125" y="7169"/>
                    </a:lnTo>
                    <a:lnTo>
                      <a:pt x="1264" y="7270"/>
                    </a:lnTo>
                    <a:lnTo>
                      <a:pt x="1555" y="7447"/>
                    </a:lnTo>
                    <a:lnTo>
                      <a:pt x="1846" y="7599"/>
                    </a:lnTo>
                    <a:lnTo>
                      <a:pt x="2137" y="7738"/>
                    </a:lnTo>
                    <a:lnTo>
                      <a:pt x="2427" y="7839"/>
                    </a:lnTo>
                    <a:lnTo>
                      <a:pt x="2706" y="7928"/>
                    </a:lnTo>
                    <a:lnTo>
                      <a:pt x="2971" y="7991"/>
                    </a:lnTo>
                    <a:lnTo>
                      <a:pt x="3236" y="8041"/>
                    </a:lnTo>
                    <a:lnTo>
                      <a:pt x="3477" y="8079"/>
                    </a:lnTo>
                    <a:lnTo>
                      <a:pt x="3704" y="8105"/>
                    </a:lnTo>
                    <a:lnTo>
                      <a:pt x="3907" y="8130"/>
                    </a:lnTo>
                    <a:lnTo>
                      <a:pt x="4248" y="8142"/>
                    </a:lnTo>
                    <a:lnTo>
                      <a:pt x="4475" y="8130"/>
                    </a:lnTo>
                    <a:lnTo>
                      <a:pt x="4551" y="8130"/>
                    </a:lnTo>
                    <a:lnTo>
                      <a:pt x="4008" y="6638"/>
                    </a:lnTo>
                    <a:lnTo>
                      <a:pt x="4261" y="6613"/>
                    </a:lnTo>
                    <a:lnTo>
                      <a:pt x="4501" y="6562"/>
                    </a:lnTo>
                    <a:lnTo>
                      <a:pt x="4615" y="6524"/>
                    </a:lnTo>
                    <a:lnTo>
                      <a:pt x="4716" y="6474"/>
                    </a:lnTo>
                    <a:lnTo>
                      <a:pt x="4817" y="6436"/>
                    </a:lnTo>
                    <a:lnTo>
                      <a:pt x="4905" y="6373"/>
                    </a:lnTo>
                    <a:lnTo>
                      <a:pt x="4981" y="6322"/>
                    </a:lnTo>
                    <a:lnTo>
                      <a:pt x="5044" y="6259"/>
                    </a:lnTo>
                    <a:lnTo>
                      <a:pt x="5095" y="6183"/>
                    </a:lnTo>
                    <a:lnTo>
                      <a:pt x="5133" y="6107"/>
                    </a:lnTo>
                    <a:lnTo>
                      <a:pt x="5158" y="6031"/>
                    </a:lnTo>
                    <a:lnTo>
                      <a:pt x="5171" y="5955"/>
                    </a:lnTo>
                    <a:lnTo>
                      <a:pt x="5158" y="5867"/>
                    </a:lnTo>
                    <a:lnTo>
                      <a:pt x="5120" y="5778"/>
                    </a:lnTo>
                    <a:lnTo>
                      <a:pt x="5070" y="5677"/>
                    </a:lnTo>
                    <a:lnTo>
                      <a:pt x="4994" y="5589"/>
                    </a:lnTo>
                    <a:lnTo>
                      <a:pt x="4905" y="5513"/>
                    </a:lnTo>
                    <a:lnTo>
                      <a:pt x="4804" y="5450"/>
                    </a:lnTo>
                    <a:lnTo>
                      <a:pt x="4690" y="5386"/>
                    </a:lnTo>
                    <a:lnTo>
                      <a:pt x="4577" y="5336"/>
                    </a:lnTo>
                    <a:lnTo>
                      <a:pt x="4336" y="5260"/>
                    </a:lnTo>
                    <a:lnTo>
                      <a:pt x="4109" y="5209"/>
                    </a:lnTo>
                    <a:lnTo>
                      <a:pt x="3907" y="5184"/>
                    </a:lnTo>
                    <a:lnTo>
                      <a:pt x="3730" y="5159"/>
                    </a:lnTo>
                    <a:lnTo>
                      <a:pt x="3730" y="5159"/>
                    </a:lnTo>
                    <a:lnTo>
                      <a:pt x="3957" y="5172"/>
                    </a:lnTo>
                    <a:lnTo>
                      <a:pt x="4185" y="5172"/>
                    </a:lnTo>
                    <a:lnTo>
                      <a:pt x="4463" y="5146"/>
                    </a:lnTo>
                    <a:lnTo>
                      <a:pt x="4602" y="5134"/>
                    </a:lnTo>
                    <a:lnTo>
                      <a:pt x="4741" y="5108"/>
                    </a:lnTo>
                    <a:lnTo>
                      <a:pt x="4867" y="5070"/>
                    </a:lnTo>
                    <a:lnTo>
                      <a:pt x="4994" y="5020"/>
                    </a:lnTo>
                    <a:lnTo>
                      <a:pt x="5108" y="4969"/>
                    </a:lnTo>
                    <a:lnTo>
                      <a:pt x="5196" y="4893"/>
                    </a:lnTo>
                    <a:lnTo>
                      <a:pt x="5272" y="4818"/>
                    </a:lnTo>
                    <a:lnTo>
                      <a:pt x="5297" y="4767"/>
                    </a:lnTo>
                    <a:lnTo>
                      <a:pt x="5323" y="4716"/>
                    </a:lnTo>
                    <a:lnTo>
                      <a:pt x="5348" y="4615"/>
                    </a:lnTo>
                    <a:lnTo>
                      <a:pt x="5360" y="4514"/>
                    </a:lnTo>
                    <a:lnTo>
                      <a:pt x="5360" y="4426"/>
                    </a:lnTo>
                    <a:lnTo>
                      <a:pt x="5348" y="4350"/>
                    </a:lnTo>
                    <a:lnTo>
                      <a:pt x="5335" y="4274"/>
                    </a:lnTo>
                    <a:lnTo>
                      <a:pt x="5310" y="4198"/>
                    </a:lnTo>
                    <a:lnTo>
                      <a:pt x="5234" y="4084"/>
                    </a:lnTo>
                    <a:lnTo>
                      <a:pt x="5158" y="3983"/>
                    </a:lnTo>
                    <a:lnTo>
                      <a:pt x="5095" y="3907"/>
                    </a:lnTo>
                    <a:lnTo>
                      <a:pt x="5019" y="3857"/>
                    </a:lnTo>
                    <a:lnTo>
                      <a:pt x="5133" y="3844"/>
                    </a:lnTo>
                    <a:lnTo>
                      <a:pt x="5234" y="3831"/>
                    </a:lnTo>
                    <a:lnTo>
                      <a:pt x="5335" y="3793"/>
                    </a:lnTo>
                    <a:lnTo>
                      <a:pt x="5411" y="3743"/>
                    </a:lnTo>
                    <a:lnTo>
                      <a:pt x="5487" y="3680"/>
                    </a:lnTo>
                    <a:lnTo>
                      <a:pt x="5550" y="3616"/>
                    </a:lnTo>
                    <a:lnTo>
                      <a:pt x="5601" y="3541"/>
                    </a:lnTo>
                    <a:lnTo>
                      <a:pt x="5639" y="3452"/>
                    </a:lnTo>
                    <a:lnTo>
                      <a:pt x="5651" y="3364"/>
                    </a:lnTo>
                    <a:lnTo>
                      <a:pt x="5651" y="3275"/>
                    </a:lnTo>
                    <a:lnTo>
                      <a:pt x="5639" y="3174"/>
                    </a:lnTo>
                    <a:lnTo>
                      <a:pt x="5601" y="3085"/>
                    </a:lnTo>
                    <a:lnTo>
                      <a:pt x="5537" y="2997"/>
                    </a:lnTo>
                    <a:lnTo>
                      <a:pt x="5449" y="2896"/>
                    </a:lnTo>
                    <a:lnTo>
                      <a:pt x="5348" y="2807"/>
                    </a:lnTo>
                    <a:lnTo>
                      <a:pt x="5209" y="2731"/>
                    </a:lnTo>
                    <a:lnTo>
                      <a:pt x="5044" y="2656"/>
                    </a:lnTo>
                    <a:lnTo>
                      <a:pt x="4855" y="2592"/>
                    </a:lnTo>
                    <a:lnTo>
                      <a:pt x="4652" y="2542"/>
                    </a:lnTo>
                    <a:lnTo>
                      <a:pt x="4438" y="2491"/>
                    </a:lnTo>
                    <a:lnTo>
                      <a:pt x="4210" y="2453"/>
                    </a:lnTo>
                    <a:lnTo>
                      <a:pt x="3982" y="2428"/>
                    </a:lnTo>
                    <a:lnTo>
                      <a:pt x="3527" y="2403"/>
                    </a:lnTo>
                    <a:lnTo>
                      <a:pt x="3110" y="2390"/>
                    </a:lnTo>
                    <a:lnTo>
                      <a:pt x="2453" y="2390"/>
                    </a:lnTo>
                    <a:lnTo>
                      <a:pt x="2326" y="2061"/>
                    </a:lnTo>
                    <a:lnTo>
                      <a:pt x="2883" y="2061"/>
                    </a:lnTo>
                    <a:lnTo>
                      <a:pt x="3325" y="2099"/>
                    </a:lnTo>
                    <a:lnTo>
                      <a:pt x="3578" y="2125"/>
                    </a:lnTo>
                    <a:lnTo>
                      <a:pt x="3856" y="2150"/>
                    </a:lnTo>
                    <a:lnTo>
                      <a:pt x="4020" y="2175"/>
                    </a:lnTo>
                    <a:lnTo>
                      <a:pt x="4185" y="2175"/>
                    </a:lnTo>
                    <a:lnTo>
                      <a:pt x="4349" y="2163"/>
                    </a:lnTo>
                    <a:lnTo>
                      <a:pt x="4513" y="2137"/>
                    </a:lnTo>
                    <a:lnTo>
                      <a:pt x="4665" y="2087"/>
                    </a:lnTo>
                    <a:lnTo>
                      <a:pt x="4804" y="2036"/>
                    </a:lnTo>
                    <a:lnTo>
                      <a:pt x="4931" y="1973"/>
                    </a:lnTo>
                    <a:lnTo>
                      <a:pt x="5044" y="1884"/>
                    </a:lnTo>
                    <a:lnTo>
                      <a:pt x="5120" y="1796"/>
                    </a:lnTo>
                    <a:lnTo>
                      <a:pt x="5158" y="1745"/>
                    </a:lnTo>
                    <a:lnTo>
                      <a:pt x="5183" y="1695"/>
                    </a:lnTo>
                    <a:lnTo>
                      <a:pt x="5196" y="1632"/>
                    </a:lnTo>
                    <a:lnTo>
                      <a:pt x="5209" y="1568"/>
                    </a:lnTo>
                    <a:lnTo>
                      <a:pt x="5209" y="1518"/>
                    </a:lnTo>
                    <a:lnTo>
                      <a:pt x="5196" y="1442"/>
                    </a:lnTo>
                    <a:lnTo>
                      <a:pt x="5183" y="1379"/>
                    </a:lnTo>
                    <a:lnTo>
                      <a:pt x="5158" y="1303"/>
                    </a:lnTo>
                    <a:lnTo>
                      <a:pt x="5108" y="1240"/>
                    </a:lnTo>
                    <a:lnTo>
                      <a:pt x="5070" y="1164"/>
                    </a:lnTo>
                    <a:lnTo>
                      <a:pt x="5006" y="1075"/>
                    </a:lnTo>
                    <a:lnTo>
                      <a:pt x="4931" y="999"/>
                    </a:lnTo>
                    <a:lnTo>
                      <a:pt x="4754" y="835"/>
                    </a:lnTo>
                    <a:lnTo>
                      <a:pt x="4640" y="747"/>
                    </a:lnTo>
                    <a:lnTo>
                      <a:pt x="4526" y="671"/>
                    </a:lnTo>
                    <a:lnTo>
                      <a:pt x="4286" y="532"/>
                    </a:lnTo>
                    <a:lnTo>
                      <a:pt x="4033" y="405"/>
                    </a:lnTo>
                    <a:lnTo>
                      <a:pt x="3767" y="317"/>
                    </a:lnTo>
                    <a:lnTo>
                      <a:pt x="3502" y="241"/>
                    </a:lnTo>
                    <a:lnTo>
                      <a:pt x="3224" y="178"/>
                    </a:lnTo>
                    <a:lnTo>
                      <a:pt x="2958" y="127"/>
                    </a:lnTo>
                    <a:lnTo>
                      <a:pt x="2693" y="89"/>
                    </a:lnTo>
                    <a:lnTo>
                      <a:pt x="2453" y="64"/>
                    </a:lnTo>
                    <a:lnTo>
                      <a:pt x="2225" y="51"/>
                    </a:lnTo>
                    <a:lnTo>
                      <a:pt x="1833" y="39"/>
                    </a:lnTo>
                    <a:lnTo>
                      <a:pt x="1580" y="39"/>
                    </a:lnTo>
                    <a:lnTo>
                      <a:pt x="1479" y="51"/>
                    </a:lnTo>
                    <a:lnTo>
                      <a:pt x="1441" y="39"/>
                    </a:lnTo>
                    <a:lnTo>
                      <a:pt x="1327" y="13"/>
                    </a:lnTo>
                    <a:lnTo>
                      <a:pt x="1163" y="1"/>
                    </a:lnTo>
                    <a:close/>
                  </a:path>
                </a:pathLst>
              </a:custGeom>
              <a:solidFill>
                <a:srgbClr val="BF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>
                <a:off x="1625200" y="4389300"/>
                <a:ext cx="81250" cy="10875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43503" extrusionOk="0">
                    <a:moveTo>
                      <a:pt x="0" y="0"/>
                    </a:moveTo>
                    <a:lnTo>
                      <a:pt x="0" y="43503"/>
                    </a:lnTo>
                    <a:lnTo>
                      <a:pt x="3249" y="43503"/>
                    </a:lnTo>
                    <a:lnTo>
                      <a:pt x="32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1224125" y="4187650"/>
                <a:ext cx="869825" cy="262025"/>
              </a:xfrm>
              <a:custGeom>
                <a:avLst/>
                <a:gdLst/>
                <a:ahLst/>
                <a:cxnLst/>
                <a:rect l="l" t="t" r="r" b="b"/>
                <a:pathLst>
                  <a:path w="34793" h="10481" extrusionOk="0">
                    <a:moveTo>
                      <a:pt x="3262" y="0"/>
                    </a:moveTo>
                    <a:lnTo>
                      <a:pt x="3097" y="13"/>
                    </a:lnTo>
                    <a:lnTo>
                      <a:pt x="2933" y="25"/>
                    </a:lnTo>
                    <a:lnTo>
                      <a:pt x="2769" y="38"/>
                    </a:lnTo>
                    <a:lnTo>
                      <a:pt x="2604" y="76"/>
                    </a:lnTo>
                    <a:lnTo>
                      <a:pt x="2453" y="114"/>
                    </a:lnTo>
                    <a:lnTo>
                      <a:pt x="2288" y="152"/>
                    </a:lnTo>
                    <a:lnTo>
                      <a:pt x="2137" y="202"/>
                    </a:lnTo>
                    <a:lnTo>
                      <a:pt x="1998" y="266"/>
                    </a:lnTo>
                    <a:lnTo>
                      <a:pt x="1846" y="329"/>
                    </a:lnTo>
                    <a:lnTo>
                      <a:pt x="1707" y="405"/>
                    </a:lnTo>
                    <a:lnTo>
                      <a:pt x="1568" y="481"/>
                    </a:lnTo>
                    <a:lnTo>
                      <a:pt x="1441" y="556"/>
                    </a:lnTo>
                    <a:lnTo>
                      <a:pt x="1188" y="746"/>
                    </a:lnTo>
                    <a:lnTo>
                      <a:pt x="961" y="961"/>
                    </a:lnTo>
                    <a:lnTo>
                      <a:pt x="746" y="1189"/>
                    </a:lnTo>
                    <a:lnTo>
                      <a:pt x="556" y="1441"/>
                    </a:lnTo>
                    <a:lnTo>
                      <a:pt x="468" y="1580"/>
                    </a:lnTo>
                    <a:lnTo>
                      <a:pt x="392" y="1719"/>
                    </a:lnTo>
                    <a:lnTo>
                      <a:pt x="316" y="1859"/>
                    </a:lnTo>
                    <a:lnTo>
                      <a:pt x="253" y="1998"/>
                    </a:lnTo>
                    <a:lnTo>
                      <a:pt x="202" y="2149"/>
                    </a:lnTo>
                    <a:lnTo>
                      <a:pt x="152" y="2301"/>
                    </a:lnTo>
                    <a:lnTo>
                      <a:pt x="101" y="2453"/>
                    </a:lnTo>
                    <a:lnTo>
                      <a:pt x="63" y="2617"/>
                    </a:lnTo>
                    <a:lnTo>
                      <a:pt x="38" y="2769"/>
                    </a:lnTo>
                    <a:lnTo>
                      <a:pt x="13" y="2933"/>
                    </a:lnTo>
                    <a:lnTo>
                      <a:pt x="0" y="3098"/>
                    </a:lnTo>
                    <a:lnTo>
                      <a:pt x="0" y="3275"/>
                    </a:lnTo>
                    <a:lnTo>
                      <a:pt x="0" y="7219"/>
                    </a:lnTo>
                    <a:lnTo>
                      <a:pt x="0" y="7383"/>
                    </a:lnTo>
                    <a:lnTo>
                      <a:pt x="13" y="7548"/>
                    </a:lnTo>
                    <a:lnTo>
                      <a:pt x="38" y="7712"/>
                    </a:lnTo>
                    <a:lnTo>
                      <a:pt x="63" y="7876"/>
                    </a:lnTo>
                    <a:lnTo>
                      <a:pt x="101" y="8028"/>
                    </a:lnTo>
                    <a:lnTo>
                      <a:pt x="152" y="8180"/>
                    </a:lnTo>
                    <a:lnTo>
                      <a:pt x="202" y="8332"/>
                    </a:lnTo>
                    <a:lnTo>
                      <a:pt x="253" y="8483"/>
                    </a:lnTo>
                    <a:lnTo>
                      <a:pt x="316" y="8635"/>
                    </a:lnTo>
                    <a:lnTo>
                      <a:pt x="392" y="8774"/>
                    </a:lnTo>
                    <a:lnTo>
                      <a:pt x="468" y="8913"/>
                    </a:lnTo>
                    <a:lnTo>
                      <a:pt x="556" y="9040"/>
                    </a:lnTo>
                    <a:lnTo>
                      <a:pt x="746" y="9292"/>
                    </a:lnTo>
                    <a:lnTo>
                      <a:pt x="961" y="9520"/>
                    </a:lnTo>
                    <a:lnTo>
                      <a:pt x="1188" y="9735"/>
                    </a:lnTo>
                    <a:lnTo>
                      <a:pt x="1441" y="9925"/>
                    </a:lnTo>
                    <a:lnTo>
                      <a:pt x="1568" y="10000"/>
                    </a:lnTo>
                    <a:lnTo>
                      <a:pt x="1707" y="10089"/>
                    </a:lnTo>
                    <a:lnTo>
                      <a:pt x="1846" y="10152"/>
                    </a:lnTo>
                    <a:lnTo>
                      <a:pt x="1998" y="10228"/>
                    </a:lnTo>
                    <a:lnTo>
                      <a:pt x="2137" y="10278"/>
                    </a:lnTo>
                    <a:lnTo>
                      <a:pt x="2288" y="10329"/>
                    </a:lnTo>
                    <a:lnTo>
                      <a:pt x="2453" y="10380"/>
                    </a:lnTo>
                    <a:lnTo>
                      <a:pt x="2604" y="10418"/>
                    </a:lnTo>
                    <a:lnTo>
                      <a:pt x="2769" y="10443"/>
                    </a:lnTo>
                    <a:lnTo>
                      <a:pt x="2933" y="10468"/>
                    </a:lnTo>
                    <a:lnTo>
                      <a:pt x="3097" y="10481"/>
                    </a:lnTo>
                    <a:lnTo>
                      <a:pt x="31695" y="10481"/>
                    </a:lnTo>
                    <a:lnTo>
                      <a:pt x="31859" y="10468"/>
                    </a:lnTo>
                    <a:lnTo>
                      <a:pt x="32023" y="10443"/>
                    </a:lnTo>
                    <a:lnTo>
                      <a:pt x="32175" y="10418"/>
                    </a:lnTo>
                    <a:lnTo>
                      <a:pt x="32339" y="10380"/>
                    </a:lnTo>
                    <a:lnTo>
                      <a:pt x="32491" y="10329"/>
                    </a:lnTo>
                    <a:lnTo>
                      <a:pt x="32643" y="10278"/>
                    </a:lnTo>
                    <a:lnTo>
                      <a:pt x="32795" y="10228"/>
                    </a:lnTo>
                    <a:lnTo>
                      <a:pt x="32934" y="10152"/>
                    </a:lnTo>
                    <a:lnTo>
                      <a:pt x="33073" y="10089"/>
                    </a:lnTo>
                    <a:lnTo>
                      <a:pt x="33212" y="10000"/>
                    </a:lnTo>
                    <a:lnTo>
                      <a:pt x="33351" y="9925"/>
                    </a:lnTo>
                    <a:lnTo>
                      <a:pt x="33604" y="9735"/>
                    </a:lnTo>
                    <a:lnTo>
                      <a:pt x="33831" y="9520"/>
                    </a:lnTo>
                    <a:lnTo>
                      <a:pt x="34046" y="9292"/>
                    </a:lnTo>
                    <a:lnTo>
                      <a:pt x="34236" y="9040"/>
                    </a:lnTo>
                    <a:lnTo>
                      <a:pt x="34312" y="8913"/>
                    </a:lnTo>
                    <a:lnTo>
                      <a:pt x="34388" y="8774"/>
                    </a:lnTo>
                    <a:lnTo>
                      <a:pt x="34463" y="8635"/>
                    </a:lnTo>
                    <a:lnTo>
                      <a:pt x="34527" y="8483"/>
                    </a:lnTo>
                    <a:lnTo>
                      <a:pt x="34590" y="8332"/>
                    </a:lnTo>
                    <a:lnTo>
                      <a:pt x="34640" y="8180"/>
                    </a:lnTo>
                    <a:lnTo>
                      <a:pt x="34691" y="8028"/>
                    </a:lnTo>
                    <a:lnTo>
                      <a:pt x="34716" y="7876"/>
                    </a:lnTo>
                    <a:lnTo>
                      <a:pt x="34754" y="7712"/>
                    </a:lnTo>
                    <a:lnTo>
                      <a:pt x="34767" y="7548"/>
                    </a:lnTo>
                    <a:lnTo>
                      <a:pt x="34779" y="7383"/>
                    </a:lnTo>
                    <a:lnTo>
                      <a:pt x="34792" y="7219"/>
                    </a:lnTo>
                    <a:lnTo>
                      <a:pt x="34792" y="3275"/>
                    </a:lnTo>
                    <a:lnTo>
                      <a:pt x="34779" y="3098"/>
                    </a:lnTo>
                    <a:lnTo>
                      <a:pt x="34767" y="2933"/>
                    </a:lnTo>
                    <a:lnTo>
                      <a:pt x="34754" y="2769"/>
                    </a:lnTo>
                    <a:lnTo>
                      <a:pt x="34716" y="2617"/>
                    </a:lnTo>
                    <a:lnTo>
                      <a:pt x="34691" y="2453"/>
                    </a:lnTo>
                    <a:lnTo>
                      <a:pt x="34640" y="2301"/>
                    </a:lnTo>
                    <a:lnTo>
                      <a:pt x="34590" y="2149"/>
                    </a:lnTo>
                    <a:lnTo>
                      <a:pt x="34527" y="1998"/>
                    </a:lnTo>
                    <a:lnTo>
                      <a:pt x="34463" y="1859"/>
                    </a:lnTo>
                    <a:lnTo>
                      <a:pt x="34388" y="1719"/>
                    </a:lnTo>
                    <a:lnTo>
                      <a:pt x="34312" y="1580"/>
                    </a:lnTo>
                    <a:lnTo>
                      <a:pt x="34236" y="1441"/>
                    </a:lnTo>
                    <a:lnTo>
                      <a:pt x="34046" y="1189"/>
                    </a:lnTo>
                    <a:lnTo>
                      <a:pt x="33831" y="961"/>
                    </a:lnTo>
                    <a:lnTo>
                      <a:pt x="33604" y="746"/>
                    </a:lnTo>
                    <a:lnTo>
                      <a:pt x="33351" y="556"/>
                    </a:lnTo>
                    <a:lnTo>
                      <a:pt x="33212" y="481"/>
                    </a:lnTo>
                    <a:lnTo>
                      <a:pt x="33073" y="405"/>
                    </a:lnTo>
                    <a:lnTo>
                      <a:pt x="32934" y="329"/>
                    </a:lnTo>
                    <a:lnTo>
                      <a:pt x="32795" y="266"/>
                    </a:lnTo>
                    <a:lnTo>
                      <a:pt x="32643" y="202"/>
                    </a:lnTo>
                    <a:lnTo>
                      <a:pt x="32491" y="152"/>
                    </a:lnTo>
                    <a:lnTo>
                      <a:pt x="32339" y="114"/>
                    </a:lnTo>
                    <a:lnTo>
                      <a:pt x="32175" y="76"/>
                    </a:lnTo>
                    <a:lnTo>
                      <a:pt x="32023" y="38"/>
                    </a:lnTo>
                    <a:lnTo>
                      <a:pt x="31859" y="25"/>
                    </a:lnTo>
                    <a:lnTo>
                      <a:pt x="31695" y="13"/>
                    </a:lnTo>
                    <a:lnTo>
                      <a:pt x="315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1673875" y="2937925"/>
                <a:ext cx="690625" cy="940625"/>
              </a:xfrm>
              <a:custGeom>
                <a:avLst/>
                <a:gdLst/>
                <a:ahLst/>
                <a:cxnLst/>
                <a:rect l="l" t="t" r="r" b="b"/>
                <a:pathLst>
                  <a:path w="27625" h="37625" extrusionOk="0">
                    <a:moveTo>
                      <a:pt x="2946" y="1"/>
                    </a:moveTo>
                    <a:lnTo>
                      <a:pt x="2744" y="13"/>
                    </a:lnTo>
                    <a:lnTo>
                      <a:pt x="2541" y="38"/>
                    </a:lnTo>
                    <a:lnTo>
                      <a:pt x="2339" y="64"/>
                    </a:lnTo>
                    <a:lnTo>
                      <a:pt x="2149" y="114"/>
                    </a:lnTo>
                    <a:lnTo>
                      <a:pt x="1947" y="178"/>
                    </a:lnTo>
                    <a:lnTo>
                      <a:pt x="1758" y="253"/>
                    </a:lnTo>
                    <a:lnTo>
                      <a:pt x="1581" y="355"/>
                    </a:lnTo>
                    <a:lnTo>
                      <a:pt x="1391" y="456"/>
                    </a:lnTo>
                    <a:lnTo>
                      <a:pt x="1214" y="569"/>
                    </a:lnTo>
                    <a:lnTo>
                      <a:pt x="1037" y="709"/>
                    </a:lnTo>
                    <a:lnTo>
                      <a:pt x="873" y="848"/>
                    </a:lnTo>
                    <a:lnTo>
                      <a:pt x="708" y="999"/>
                    </a:lnTo>
                    <a:lnTo>
                      <a:pt x="557" y="1176"/>
                    </a:lnTo>
                    <a:lnTo>
                      <a:pt x="405" y="1353"/>
                    </a:lnTo>
                    <a:lnTo>
                      <a:pt x="266" y="1556"/>
                    </a:lnTo>
                    <a:lnTo>
                      <a:pt x="127" y="1758"/>
                    </a:lnTo>
                    <a:lnTo>
                      <a:pt x="0" y="1973"/>
                    </a:lnTo>
                    <a:lnTo>
                      <a:pt x="63" y="6183"/>
                    </a:lnTo>
                    <a:lnTo>
                      <a:pt x="152" y="10519"/>
                    </a:lnTo>
                    <a:lnTo>
                      <a:pt x="253" y="15551"/>
                    </a:lnTo>
                    <a:lnTo>
                      <a:pt x="380" y="20646"/>
                    </a:lnTo>
                    <a:lnTo>
                      <a:pt x="443" y="23023"/>
                    </a:lnTo>
                    <a:lnTo>
                      <a:pt x="506" y="25197"/>
                    </a:lnTo>
                    <a:lnTo>
                      <a:pt x="569" y="27093"/>
                    </a:lnTo>
                    <a:lnTo>
                      <a:pt x="645" y="28623"/>
                    </a:lnTo>
                    <a:lnTo>
                      <a:pt x="708" y="29710"/>
                    </a:lnTo>
                    <a:lnTo>
                      <a:pt x="734" y="30064"/>
                    </a:lnTo>
                    <a:lnTo>
                      <a:pt x="771" y="30279"/>
                    </a:lnTo>
                    <a:lnTo>
                      <a:pt x="809" y="30355"/>
                    </a:lnTo>
                    <a:lnTo>
                      <a:pt x="873" y="30444"/>
                    </a:lnTo>
                    <a:lnTo>
                      <a:pt x="961" y="30520"/>
                    </a:lnTo>
                    <a:lnTo>
                      <a:pt x="1088" y="30621"/>
                    </a:lnTo>
                    <a:lnTo>
                      <a:pt x="1239" y="30722"/>
                    </a:lnTo>
                    <a:lnTo>
                      <a:pt x="1416" y="30823"/>
                    </a:lnTo>
                    <a:lnTo>
                      <a:pt x="1859" y="31038"/>
                    </a:lnTo>
                    <a:lnTo>
                      <a:pt x="2390" y="31278"/>
                    </a:lnTo>
                    <a:lnTo>
                      <a:pt x="3009" y="31531"/>
                    </a:lnTo>
                    <a:lnTo>
                      <a:pt x="3717" y="31797"/>
                    </a:lnTo>
                    <a:lnTo>
                      <a:pt x="4488" y="32087"/>
                    </a:lnTo>
                    <a:lnTo>
                      <a:pt x="5323" y="32378"/>
                    </a:lnTo>
                    <a:lnTo>
                      <a:pt x="6220" y="32669"/>
                    </a:lnTo>
                    <a:lnTo>
                      <a:pt x="7169" y="32972"/>
                    </a:lnTo>
                    <a:lnTo>
                      <a:pt x="8155" y="33288"/>
                    </a:lnTo>
                    <a:lnTo>
                      <a:pt x="10215" y="33908"/>
                    </a:lnTo>
                    <a:lnTo>
                      <a:pt x="12327" y="34540"/>
                    </a:lnTo>
                    <a:lnTo>
                      <a:pt x="14438" y="35134"/>
                    </a:lnTo>
                    <a:lnTo>
                      <a:pt x="16486" y="35703"/>
                    </a:lnTo>
                    <a:lnTo>
                      <a:pt x="18395" y="36234"/>
                    </a:lnTo>
                    <a:lnTo>
                      <a:pt x="20102" y="36689"/>
                    </a:lnTo>
                    <a:lnTo>
                      <a:pt x="22656" y="37372"/>
                    </a:lnTo>
                    <a:lnTo>
                      <a:pt x="23629" y="37625"/>
                    </a:lnTo>
                    <a:lnTo>
                      <a:pt x="27624" y="32467"/>
                    </a:lnTo>
                    <a:lnTo>
                      <a:pt x="8698" y="25450"/>
                    </a:lnTo>
                    <a:lnTo>
                      <a:pt x="8673" y="24527"/>
                    </a:lnTo>
                    <a:lnTo>
                      <a:pt x="8585" y="22100"/>
                    </a:lnTo>
                    <a:lnTo>
                      <a:pt x="8521" y="20456"/>
                    </a:lnTo>
                    <a:lnTo>
                      <a:pt x="8433" y="18610"/>
                    </a:lnTo>
                    <a:lnTo>
                      <a:pt x="8319" y="16613"/>
                    </a:lnTo>
                    <a:lnTo>
                      <a:pt x="8180" y="14527"/>
                    </a:lnTo>
                    <a:lnTo>
                      <a:pt x="8028" y="12415"/>
                    </a:lnTo>
                    <a:lnTo>
                      <a:pt x="7940" y="11366"/>
                    </a:lnTo>
                    <a:lnTo>
                      <a:pt x="7839" y="10329"/>
                    </a:lnTo>
                    <a:lnTo>
                      <a:pt x="7737" y="9318"/>
                    </a:lnTo>
                    <a:lnTo>
                      <a:pt x="7624" y="8345"/>
                    </a:lnTo>
                    <a:lnTo>
                      <a:pt x="7510" y="7396"/>
                    </a:lnTo>
                    <a:lnTo>
                      <a:pt x="7383" y="6499"/>
                    </a:lnTo>
                    <a:lnTo>
                      <a:pt x="7244" y="5639"/>
                    </a:lnTo>
                    <a:lnTo>
                      <a:pt x="7105" y="4855"/>
                    </a:lnTo>
                    <a:lnTo>
                      <a:pt x="6954" y="4122"/>
                    </a:lnTo>
                    <a:lnTo>
                      <a:pt x="6802" y="3465"/>
                    </a:lnTo>
                    <a:lnTo>
                      <a:pt x="6713" y="3174"/>
                    </a:lnTo>
                    <a:lnTo>
                      <a:pt x="6625" y="2896"/>
                    </a:lnTo>
                    <a:lnTo>
                      <a:pt x="6549" y="2643"/>
                    </a:lnTo>
                    <a:lnTo>
                      <a:pt x="6448" y="2415"/>
                    </a:lnTo>
                    <a:lnTo>
                      <a:pt x="6359" y="2200"/>
                    </a:lnTo>
                    <a:lnTo>
                      <a:pt x="6271" y="2023"/>
                    </a:lnTo>
                    <a:lnTo>
                      <a:pt x="6170" y="1859"/>
                    </a:lnTo>
                    <a:lnTo>
                      <a:pt x="6069" y="1733"/>
                    </a:lnTo>
                    <a:lnTo>
                      <a:pt x="5879" y="1505"/>
                    </a:lnTo>
                    <a:lnTo>
                      <a:pt x="5664" y="1290"/>
                    </a:lnTo>
                    <a:lnTo>
                      <a:pt x="5462" y="1100"/>
                    </a:lnTo>
                    <a:lnTo>
                      <a:pt x="5260" y="923"/>
                    </a:lnTo>
                    <a:lnTo>
                      <a:pt x="5045" y="759"/>
                    </a:lnTo>
                    <a:lnTo>
                      <a:pt x="4842" y="620"/>
                    </a:lnTo>
                    <a:lnTo>
                      <a:pt x="4627" y="494"/>
                    </a:lnTo>
                    <a:lnTo>
                      <a:pt x="4412" y="380"/>
                    </a:lnTo>
                    <a:lnTo>
                      <a:pt x="4210" y="279"/>
                    </a:lnTo>
                    <a:lnTo>
                      <a:pt x="3995" y="190"/>
                    </a:lnTo>
                    <a:lnTo>
                      <a:pt x="3780" y="127"/>
                    </a:lnTo>
                    <a:lnTo>
                      <a:pt x="3565" y="76"/>
                    </a:lnTo>
                    <a:lnTo>
                      <a:pt x="3363" y="38"/>
                    </a:lnTo>
                    <a:lnTo>
                      <a:pt x="3148" y="13"/>
                    </a:lnTo>
                    <a:lnTo>
                      <a:pt x="29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2371425" y="5160175"/>
                <a:ext cx="279725" cy="165950"/>
              </a:xfrm>
              <a:custGeom>
                <a:avLst/>
                <a:gdLst/>
                <a:ahLst/>
                <a:cxnLst/>
                <a:rect l="l" t="t" r="r" b="b"/>
                <a:pathLst>
                  <a:path w="11189" h="6638" extrusionOk="0">
                    <a:moveTo>
                      <a:pt x="3464" y="0"/>
                    </a:moveTo>
                    <a:lnTo>
                      <a:pt x="3060" y="25"/>
                    </a:lnTo>
                    <a:lnTo>
                      <a:pt x="2668" y="76"/>
                    </a:lnTo>
                    <a:lnTo>
                      <a:pt x="2289" y="139"/>
                    </a:lnTo>
                    <a:lnTo>
                      <a:pt x="1935" y="215"/>
                    </a:lnTo>
                    <a:lnTo>
                      <a:pt x="1606" y="278"/>
                    </a:lnTo>
                    <a:lnTo>
                      <a:pt x="1328" y="354"/>
                    </a:lnTo>
                    <a:lnTo>
                      <a:pt x="923" y="481"/>
                    </a:lnTo>
                    <a:lnTo>
                      <a:pt x="771" y="519"/>
                    </a:lnTo>
                    <a:lnTo>
                      <a:pt x="0" y="5222"/>
                    </a:lnTo>
                    <a:lnTo>
                      <a:pt x="291" y="5259"/>
                    </a:lnTo>
                    <a:lnTo>
                      <a:pt x="620" y="5310"/>
                    </a:lnTo>
                    <a:lnTo>
                      <a:pt x="1037" y="5373"/>
                    </a:lnTo>
                    <a:lnTo>
                      <a:pt x="1530" y="5487"/>
                    </a:lnTo>
                    <a:lnTo>
                      <a:pt x="2061" y="5613"/>
                    </a:lnTo>
                    <a:lnTo>
                      <a:pt x="2326" y="5689"/>
                    </a:lnTo>
                    <a:lnTo>
                      <a:pt x="2605" y="5778"/>
                    </a:lnTo>
                    <a:lnTo>
                      <a:pt x="2883" y="5879"/>
                    </a:lnTo>
                    <a:lnTo>
                      <a:pt x="3161" y="5993"/>
                    </a:lnTo>
                    <a:lnTo>
                      <a:pt x="3313" y="6043"/>
                    </a:lnTo>
                    <a:lnTo>
                      <a:pt x="3490" y="6094"/>
                    </a:lnTo>
                    <a:lnTo>
                      <a:pt x="3932" y="6208"/>
                    </a:lnTo>
                    <a:lnTo>
                      <a:pt x="4463" y="6309"/>
                    </a:lnTo>
                    <a:lnTo>
                      <a:pt x="5057" y="6397"/>
                    </a:lnTo>
                    <a:lnTo>
                      <a:pt x="5715" y="6473"/>
                    </a:lnTo>
                    <a:lnTo>
                      <a:pt x="6410" y="6536"/>
                    </a:lnTo>
                    <a:lnTo>
                      <a:pt x="7105" y="6600"/>
                    </a:lnTo>
                    <a:lnTo>
                      <a:pt x="7813" y="6625"/>
                    </a:lnTo>
                    <a:lnTo>
                      <a:pt x="8496" y="6638"/>
                    </a:lnTo>
                    <a:lnTo>
                      <a:pt x="9141" y="6638"/>
                    </a:lnTo>
                    <a:lnTo>
                      <a:pt x="9735" y="6600"/>
                    </a:lnTo>
                    <a:lnTo>
                      <a:pt x="10000" y="6574"/>
                    </a:lnTo>
                    <a:lnTo>
                      <a:pt x="10241" y="6536"/>
                    </a:lnTo>
                    <a:lnTo>
                      <a:pt x="10468" y="6498"/>
                    </a:lnTo>
                    <a:lnTo>
                      <a:pt x="10658" y="6448"/>
                    </a:lnTo>
                    <a:lnTo>
                      <a:pt x="10835" y="6397"/>
                    </a:lnTo>
                    <a:lnTo>
                      <a:pt x="10974" y="6334"/>
                    </a:lnTo>
                    <a:lnTo>
                      <a:pt x="11075" y="6258"/>
                    </a:lnTo>
                    <a:lnTo>
                      <a:pt x="11126" y="6220"/>
                    </a:lnTo>
                    <a:lnTo>
                      <a:pt x="11151" y="6182"/>
                    </a:lnTo>
                    <a:lnTo>
                      <a:pt x="11176" y="6132"/>
                    </a:lnTo>
                    <a:lnTo>
                      <a:pt x="11189" y="6081"/>
                    </a:lnTo>
                    <a:lnTo>
                      <a:pt x="11189" y="6043"/>
                    </a:lnTo>
                    <a:lnTo>
                      <a:pt x="11189" y="5993"/>
                    </a:lnTo>
                    <a:lnTo>
                      <a:pt x="11151" y="5879"/>
                    </a:lnTo>
                    <a:lnTo>
                      <a:pt x="11075" y="5740"/>
                    </a:lnTo>
                    <a:lnTo>
                      <a:pt x="10987" y="5601"/>
                    </a:lnTo>
                    <a:lnTo>
                      <a:pt x="10873" y="5436"/>
                    </a:lnTo>
                    <a:lnTo>
                      <a:pt x="10734" y="5259"/>
                    </a:lnTo>
                    <a:lnTo>
                      <a:pt x="10569" y="5070"/>
                    </a:lnTo>
                    <a:lnTo>
                      <a:pt x="10203" y="4665"/>
                    </a:lnTo>
                    <a:lnTo>
                      <a:pt x="9773" y="4223"/>
                    </a:lnTo>
                    <a:lnTo>
                      <a:pt x="9305" y="3768"/>
                    </a:lnTo>
                    <a:lnTo>
                      <a:pt x="8812" y="3300"/>
                    </a:lnTo>
                    <a:lnTo>
                      <a:pt x="8306" y="2845"/>
                    </a:lnTo>
                    <a:lnTo>
                      <a:pt x="7308" y="1960"/>
                    </a:lnTo>
                    <a:lnTo>
                      <a:pt x="6448" y="1227"/>
                    </a:lnTo>
                    <a:lnTo>
                      <a:pt x="5613" y="519"/>
                    </a:lnTo>
                    <a:lnTo>
                      <a:pt x="5474" y="417"/>
                    </a:lnTo>
                    <a:lnTo>
                      <a:pt x="5323" y="329"/>
                    </a:lnTo>
                    <a:lnTo>
                      <a:pt x="5171" y="253"/>
                    </a:lnTo>
                    <a:lnTo>
                      <a:pt x="5007" y="177"/>
                    </a:lnTo>
                    <a:lnTo>
                      <a:pt x="4830" y="127"/>
                    </a:lnTo>
                    <a:lnTo>
                      <a:pt x="4640" y="76"/>
                    </a:lnTo>
                    <a:lnTo>
                      <a:pt x="4450" y="51"/>
                    </a:lnTo>
                    <a:lnTo>
                      <a:pt x="4261" y="25"/>
                    </a:lnTo>
                    <a:lnTo>
                      <a:pt x="4071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2362875" y="5220525"/>
                <a:ext cx="470325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8813" h="9218" extrusionOk="0">
                    <a:moveTo>
                      <a:pt x="797" y="1"/>
                    </a:moveTo>
                    <a:lnTo>
                      <a:pt x="342" y="899"/>
                    </a:lnTo>
                    <a:lnTo>
                      <a:pt x="317" y="974"/>
                    </a:lnTo>
                    <a:lnTo>
                      <a:pt x="241" y="1177"/>
                    </a:lnTo>
                    <a:lnTo>
                      <a:pt x="191" y="1341"/>
                    </a:lnTo>
                    <a:lnTo>
                      <a:pt x="140" y="1531"/>
                    </a:lnTo>
                    <a:lnTo>
                      <a:pt x="102" y="1758"/>
                    </a:lnTo>
                    <a:lnTo>
                      <a:pt x="51" y="2011"/>
                    </a:lnTo>
                    <a:lnTo>
                      <a:pt x="26" y="2314"/>
                    </a:lnTo>
                    <a:lnTo>
                      <a:pt x="14" y="2643"/>
                    </a:lnTo>
                    <a:lnTo>
                      <a:pt x="1" y="3010"/>
                    </a:lnTo>
                    <a:lnTo>
                      <a:pt x="26" y="3402"/>
                    </a:lnTo>
                    <a:lnTo>
                      <a:pt x="64" y="3844"/>
                    </a:lnTo>
                    <a:lnTo>
                      <a:pt x="127" y="4312"/>
                    </a:lnTo>
                    <a:lnTo>
                      <a:pt x="216" y="4818"/>
                    </a:lnTo>
                    <a:lnTo>
                      <a:pt x="342" y="5361"/>
                    </a:lnTo>
                    <a:lnTo>
                      <a:pt x="494" y="5905"/>
                    </a:lnTo>
                    <a:lnTo>
                      <a:pt x="633" y="6385"/>
                    </a:lnTo>
                    <a:lnTo>
                      <a:pt x="759" y="6828"/>
                    </a:lnTo>
                    <a:lnTo>
                      <a:pt x="898" y="7220"/>
                    </a:lnTo>
                    <a:lnTo>
                      <a:pt x="1025" y="7574"/>
                    </a:lnTo>
                    <a:lnTo>
                      <a:pt x="1139" y="7890"/>
                    </a:lnTo>
                    <a:lnTo>
                      <a:pt x="1354" y="8408"/>
                    </a:lnTo>
                    <a:lnTo>
                      <a:pt x="1543" y="8775"/>
                    </a:lnTo>
                    <a:lnTo>
                      <a:pt x="1682" y="9028"/>
                    </a:lnTo>
                    <a:lnTo>
                      <a:pt x="1771" y="9167"/>
                    </a:lnTo>
                    <a:lnTo>
                      <a:pt x="1796" y="9205"/>
                    </a:lnTo>
                    <a:lnTo>
                      <a:pt x="2972" y="8952"/>
                    </a:lnTo>
                    <a:lnTo>
                      <a:pt x="2972" y="5627"/>
                    </a:lnTo>
                    <a:lnTo>
                      <a:pt x="3326" y="5842"/>
                    </a:lnTo>
                    <a:lnTo>
                      <a:pt x="3718" y="6082"/>
                    </a:lnTo>
                    <a:lnTo>
                      <a:pt x="4186" y="6385"/>
                    </a:lnTo>
                    <a:lnTo>
                      <a:pt x="4679" y="6752"/>
                    </a:lnTo>
                    <a:lnTo>
                      <a:pt x="4931" y="6942"/>
                    </a:lnTo>
                    <a:lnTo>
                      <a:pt x="5172" y="7131"/>
                    </a:lnTo>
                    <a:lnTo>
                      <a:pt x="5399" y="7334"/>
                    </a:lnTo>
                    <a:lnTo>
                      <a:pt x="5602" y="7536"/>
                    </a:lnTo>
                    <a:lnTo>
                      <a:pt x="5791" y="7726"/>
                    </a:lnTo>
                    <a:lnTo>
                      <a:pt x="5943" y="7928"/>
                    </a:lnTo>
                    <a:lnTo>
                      <a:pt x="6019" y="8016"/>
                    </a:lnTo>
                    <a:lnTo>
                      <a:pt x="6107" y="8105"/>
                    </a:lnTo>
                    <a:lnTo>
                      <a:pt x="6208" y="8193"/>
                    </a:lnTo>
                    <a:lnTo>
                      <a:pt x="6322" y="8282"/>
                    </a:lnTo>
                    <a:lnTo>
                      <a:pt x="6461" y="8358"/>
                    </a:lnTo>
                    <a:lnTo>
                      <a:pt x="6600" y="8433"/>
                    </a:lnTo>
                    <a:lnTo>
                      <a:pt x="6752" y="8497"/>
                    </a:lnTo>
                    <a:lnTo>
                      <a:pt x="6916" y="8573"/>
                    </a:lnTo>
                    <a:lnTo>
                      <a:pt x="7283" y="8699"/>
                    </a:lnTo>
                    <a:lnTo>
                      <a:pt x="7675" y="8800"/>
                    </a:lnTo>
                    <a:lnTo>
                      <a:pt x="8092" y="8901"/>
                    </a:lnTo>
                    <a:lnTo>
                      <a:pt x="8535" y="8977"/>
                    </a:lnTo>
                    <a:lnTo>
                      <a:pt x="8990" y="9053"/>
                    </a:lnTo>
                    <a:lnTo>
                      <a:pt x="9457" y="9104"/>
                    </a:lnTo>
                    <a:lnTo>
                      <a:pt x="9925" y="9154"/>
                    </a:lnTo>
                    <a:lnTo>
                      <a:pt x="10393" y="9192"/>
                    </a:lnTo>
                    <a:lnTo>
                      <a:pt x="10848" y="9205"/>
                    </a:lnTo>
                    <a:lnTo>
                      <a:pt x="11303" y="9217"/>
                    </a:lnTo>
                    <a:lnTo>
                      <a:pt x="11720" y="9217"/>
                    </a:lnTo>
                    <a:lnTo>
                      <a:pt x="12125" y="9205"/>
                    </a:lnTo>
                    <a:lnTo>
                      <a:pt x="12934" y="9179"/>
                    </a:lnTo>
                    <a:lnTo>
                      <a:pt x="13819" y="9154"/>
                    </a:lnTo>
                    <a:lnTo>
                      <a:pt x="14742" y="9116"/>
                    </a:lnTo>
                    <a:lnTo>
                      <a:pt x="15197" y="9091"/>
                    </a:lnTo>
                    <a:lnTo>
                      <a:pt x="15652" y="9053"/>
                    </a:lnTo>
                    <a:lnTo>
                      <a:pt x="16107" y="9015"/>
                    </a:lnTo>
                    <a:lnTo>
                      <a:pt x="16537" y="8952"/>
                    </a:lnTo>
                    <a:lnTo>
                      <a:pt x="16954" y="8889"/>
                    </a:lnTo>
                    <a:lnTo>
                      <a:pt x="17346" y="8800"/>
                    </a:lnTo>
                    <a:lnTo>
                      <a:pt x="17713" y="8699"/>
                    </a:lnTo>
                    <a:lnTo>
                      <a:pt x="18042" y="8573"/>
                    </a:lnTo>
                    <a:lnTo>
                      <a:pt x="18206" y="8509"/>
                    </a:lnTo>
                    <a:lnTo>
                      <a:pt x="18345" y="8433"/>
                    </a:lnTo>
                    <a:lnTo>
                      <a:pt x="18484" y="8358"/>
                    </a:lnTo>
                    <a:lnTo>
                      <a:pt x="18611" y="8269"/>
                    </a:lnTo>
                    <a:lnTo>
                      <a:pt x="18661" y="8219"/>
                    </a:lnTo>
                    <a:lnTo>
                      <a:pt x="18712" y="8181"/>
                    </a:lnTo>
                    <a:lnTo>
                      <a:pt x="18750" y="8130"/>
                    </a:lnTo>
                    <a:lnTo>
                      <a:pt x="18775" y="8079"/>
                    </a:lnTo>
                    <a:lnTo>
                      <a:pt x="18800" y="8016"/>
                    </a:lnTo>
                    <a:lnTo>
                      <a:pt x="18813" y="7966"/>
                    </a:lnTo>
                    <a:lnTo>
                      <a:pt x="18813" y="7915"/>
                    </a:lnTo>
                    <a:lnTo>
                      <a:pt x="18813" y="7852"/>
                    </a:lnTo>
                    <a:lnTo>
                      <a:pt x="18788" y="7726"/>
                    </a:lnTo>
                    <a:lnTo>
                      <a:pt x="18737" y="7599"/>
                    </a:lnTo>
                    <a:lnTo>
                      <a:pt x="18661" y="7473"/>
                    </a:lnTo>
                    <a:lnTo>
                      <a:pt x="18547" y="7334"/>
                    </a:lnTo>
                    <a:lnTo>
                      <a:pt x="18421" y="7195"/>
                    </a:lnTo>
                    <a:lnTo>
                      <a:pt x="18269" y="7043"/>
                    </a:lnTo>
                    <a:lnTo>
                      <a:pt x="18105" y="6904"/>
                    </a:lnTo>
                    <a:lnTo>
                      <a:pt x="17915" y="6752"/>
                    </a:lnTo>
                    <a:lnTo>
                      <a:pt x="17726" y="6600"/>
                    </a:lnTo>
                    <a:lnTo>
                      <a:pt x="17511" y="6449"/>
                    </a:lnTo>
                    <a:lnTo>
                      <a:pt x="17043" y="6145"/>
                    </a:lnTo>
                    <a:lnTo>
                      <a:pt x="16537" y="5842"/>
                    </a:lnTo>
                    <a:lnTo>
                      <a:pt x="16019" y="5551"/>
                    </a:lnTo>
                    <a:lnTo>
                      <a:pt x="15501" y="5260"/>
                    </a:lnTo>
                    <a:lnTo>
                      <a:pt x="14970" y="5007"/>
                    </a:lnTo>
                    <a:lnTo>
                      <a:pt x="14477" y="4767"/>
                    </a:lnTo>
                    <a:lnTo>
                      <a:pt x="14009" y="4552"/>
                    </a:lnTo>
                    <a:lnTo>
                      <a:pt x="13592" y="4375"/>
                    </a:lnTo>
                    <a:lnTo>
                      <a:pt x="13238" y="4224"/>
                    </a:lnTo>
                    <a:lnTo>
                      <a:pt x="12934" y="4110"/>
                    </a:lnTo>
                    <a:lnTo>
                      <a:pt x="12656" y="3983"/>
                    </a:lnTo>
                    <a:lnTo>
                      <a:pt x="12416" y="3870"/>
                    </a:lnTo>
                    <a:lnTo>
                      <a:pt x="12188" y="3756"/>
                    </a:lnTo>
                    <a:lnTo>
                      <a:pt x="11999" y="3642"/>
                    </a:lnTo>
                    <a:lnTo>
                      <a:pt x="11834" y="3541"/>
                    </a:lnTo>
                    <a:lnTo>
                      <a:pt x="11569" y="3351"/>
                    </a:lnTo>
                    <a:lnTo>
                      <a:pt x="11379" y="3199"/>
                    </a:lnTo>
                    <a:lnTo>
                      <a:pt x="11265" y="3086"/>
                    </a:lnTo>
                    <a:lnTo>
                      <a:pt x="11202" y="3010"/>
                    </a:lnTo>
                    <a:lnTo>
                      <a:pt x="11177" y="2985"/>
                    </a:lnTo>
                    <a:lnTo>
                      <a:pt x="11050" y="2997"/>
                    </a:lnTo>
                    <a:lnTo>
                      <a:pt x="10658" y="3060"/>
                    </a:lnTo>
                    <a:lnTo>
                      <a:pt x="10064" y="3124"/>
                    </a:lnTo>
                    <a:lnTo>
                      <a:pt x="9698" y="3162"/>
                    </a:lnTo>
                    <a:lnTo>
                      <a:pt x="9280" y="3174"/>
                    </a:lnTo>
                    <a:lnTo>
                      <a:pt x="8838" y="3199"/>
                    </a:lnTo>
                    <a:lnTo>
                      <a:pt x="8345" y="3199"/>
                    </a:lnTo>
                    <a:lnTo>
                      <a:pt x="7839" y="3187"/>
                    </a:lnTo>
                    <a:lnTo>
                      <a:pt x="7296" y="3162"/>
                    </a:lnTo>
                    <a:lnTo>
                      <a:pt x="6727" y="3111"/>
                    </a:lnTo>
                    <a:lnTo>
                      <a:pt x="6158" y="3035"/>
                    </a:lnTo>
                    <a:lnTo>
                      <a:pt x="5564" y="2934"/>
                    </a:lnTo>
                    <a:lnTo>
                      <a:pt x="4957" y="2808"/>
                    </a:lnTo>
                    <a:lnTo>
                      <a:pt x="4653" y="2732"/>
                    </a:lnTo>
                    <a:lnTo>
                      <a:pt x="4375" y="2643"/>
                    </a:lnTo>
                    <a:lnTo>
                      <a:pt x="4097" y="2555"/>
                    </a:lnTo>
                    <a:lnTo>
                      <a:pt x="3844" y="2466"/>
                    </a:lnTo>
                    <a:lnTo>
                      <a:pt x="3604" y="2365"/>
                    </a:lnTo>
                    <a:lnTo>
                      <a:pt x="3364" y="2264"/>
                    </a:lnTo>
                    <a:lnTo>
                      <a:pt x="3149" y="2150"/>
                    </a:lnTo>
                    <a:lnTo>
                      <a:pt x="2934" y="2049"/>
                    </a:lnTo>
                    <a:lnTo>
                      <a:pt x="2744" y="1935"/>
                    </a:lnTo>
                    <a:lnTo>
                      <a:pt x="2555" y="1821"/>
                    </a:lnTo>
                    <a:lnTo>
                      <a:pt x="2213" y="1581"/>
                    </a:lnTo>
                    <a:lnTo>
                      <a:pt x="1923" y="1354"/>
                    </a:lnTo>
                    <a:lnTo>
                      <a:pt x="1657" y="1113"/>
                    </a:lnTo>
                    <a:lnTo>
                      <a:pt x="1442" y="899"/>
                    </a:lnTo>
                    <a:lnTo>
                      <a:pt x="1265" y="684"/>
                    </a:lnTo>
                    <a:lnTo>
                      <a:pt x="1113" y="507"/>
                    </a:lnTo>
                    <a:lnTo>
                      <a:pt x="1000" y="342"/>
                    </a:lnTo>
                    <a:lnTo>
                      <a:pt x="911" y="203"/>
                    </a:lnTo>
                    <a:lnTo>
                      <a:pt x="848" y="89"/>
                    </a:lnTo>
                    <a:lnTo>
                      <a:pt x="7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>
                <a:off x="1993100" y="3901275"/>
                <a:ext cx="584725" cy="1316450"/>
              </a:xfrm>
              <a:custGeom>
                <a:avLst/>
                <a:gdLst/>
                <a:ahLst/>
                <a:cxnLst/>
                <a:rect l="l" t="t" r="r" b="b"/>
                <a:pathLst>
                  <a:path w="23389" h="52658" extrusionOk="0">
                    <a:moveTo>
                      <a:pt x="1922" y="1"/>
                    </a:moveTo>
                    <a:lnTo>
                      <a:pt x="0" y="11303"/>
                    </a:lnTo>
                    <a:lnTo>
                      <a:pt x="13363" y="15298"/>
                    </a:lnTo>
                    <a:lnTo>
                      <a:pt x="13376" y="15374"/>
                    </a:lnTo>
                    <a:lnTo>
                      <a:pt x="13414" y="15640"/>
                    </a:lnTo>
                    <a:lnTo>
                      <a:pt x="13464" y="16158"/>
                    </a:lnTo>
                    <a:lnTo>
                      <a:pt x="13490" y="16537"/>
                    </a:lnTo>
                    <a:lnTo>
                      <a:pt x="13502" y="16993"/>
                    </a:lnTo>
                    <a:lnTo>
                      <a:pt x="13515" y="17549"/>
                    </a:lnTo>
                    <a:lnTo>
                      <a:pt x="13515" y="18206"/>
                    </a:lnTo>
                    <a:lnTo>
                      <a:pt x="13502" y="18965"/>
                    </a:lnTo>
                    <a:lnTo>
                      <a:pt x="13477" y="19850"/>
                    </a:lnTo>
                    <a:lnTo>
                      <a:pt x="13452" y="20861"/>
                    </a:lnTo>
                    <a:lnTo>
                      <a:pt x="13389" y="21999"/>
                    </a:lnTo>
                    <a:lnTo>
                      <a:pt x="13325" y="23276"/>
                    </a:lnTo>
                    <a:lnTo>
                      <a:pt x="13237" y="24704"/>
                    </a:lnTo>
                    <a:lnTo>
                      <a:pt x="13186" y="25602"/>
                    </a:lnTo>
                    <a:lnTo>
                      <a:pt x="13161" y="26550"/>
                    </a:lnTo>
                    <a:lnTo>
                      <a:pt x="13148" y="27536"/>
                    </a:lnTo>
                    <a:lnTo>
                      <a:pt x="13161" y="28560"/>
                    </a:lnTo>
                    <a:lnTo>
                      <a:pt x="13186" y="29610"/>
                    </a:lnTo>
                    <a:lnTo>
                      <a:pt x="13237" y="30697"/>
                    </a:lnTo>
                    <a:lnTo>
                      <a:pt x="13287" y="31784"/>
                    </a:lnTo>
                    <a:lnTo>
                      <a:pt x="13363" y="32897"/>
                    </a:lnTo>
                    <a:lnTo>
                      <a:pt x="13452" y="34022"/>
                    </a:lnTo>
                    <a:lnTo>
                      <a:pt x="13540" y="35160"/>
                    </a:lnTo>
                    <a:lnTo>
                      <a:pt x="13641" y="36285"/>
                    </a:lnTo>
                    <a:lnTo>
                      <a:pt x="13755" y="37410"/>
                    </a:lnTo>
                    <a:lnTo>
                      <a:pt x="14008" y="39635"/>
                    </a:lnTo>
                    <a:lnTo>
                      <a:pt x="14274" y="41797"/>
                    </a:lnTo>
                    <a:lnTo>
                      <a:pt x="14539" y="43833"/>
                    </a:lnTo>
                    <a:lnTo>
                      <a:pt x="14805" y="45729"/>
                    </a:lnTo>
                    <a:lnTo>
                      <a:pt x="15057" y="47436"/>
                    </a:lnTo>
                    <a:lnTo>
                      <a:pt x="15298" y="48928"/>
                    </a:lnTo>
                    <a:lnTo>
                      <a:pt x="15639" y="51064"/>
                    </a:lnTo>
                    <a:lnTo>
                      <a:pt x="15778" y="51848"/>
                    </a:lnTo>
                    <a:lnTo>
                      <a:pt x="15993" y="51911"/>
                    </a:lnTo>
                    <a:lnTo>
                      <a:pt x="16549" y="52076"/>
                    </a:lnTo>
                    <a:lnTo>
                      <a:pt x="17333" y="52278"/>
                    </a:lnTo>
                    <a:lnTo>
                      <a:pt x="17776" y="52379"/>
                    </a:lnTo>
                    <a:lnTo>
                      <a:pt x="18231" y="52480"/>
                    </a:lnTo>
                    <a:lnTo>
                      <a:pt x="18686" y="52556"/>
                    </a:lnTo>
                    <a:lnTo>
                      <a:pt x="19141" y="52619"/>
                    </a:lnTo>
                    <a:lnTo>
                      <a:pt x="19558" y="52644"/>
                    </a:lnTo>
                    <a:lnTo>
                      <a:pt x="19748" y="52657"/>
                    </a:lnTo>
                    <a:lnTo>
                      <a:pt x="19937" y="52644"/>
                    </a:lnTo>
                    <a:lnTo>
                      <a:pt x="20102" y="52632"/>
                    </a:lnTo>
                    <a:lnTo>
                      <a:pt x="20253" y="52607"/>
                    </a:lnTo>
                    <a:lnTo>
                      <a:pt x="20393" y="52569"/>
                    </a:lnTo>
                    <a:lnTo>
                      <a:pt x="20506" y="52518"/>
                    </a:lnTo>
                    <a:lnTo>
                      <a:pt x="20595" y="52455"/>
                    </a:lnTo>
                    <a:lnTo>
                      <a:pt x="20671" y="52379"/>
                    </a:lnTo>
                    <a:lnTo>
                      <a:pt x="20709" y="52290"/>
                    </a:lnTo>
                    <a:lnTo>
                      <a:pt x="20734" y="52177"/>
                    </a:lnTo>
                    <a:lnTo>
                      <a:pt x="20873" y="49787"/>
                    </a:lnTo>
                    <a:lnTo>
                      <a:pt x="21025" y="47474"/>
                    </a:lnTo>
                    <a:lnTo>
                      <a:pt x="21189" y="45236"/>
                    </a:lnTo>
                    <a:lnTo>
                      <a:pt x="21366" y="43087"/>
                    </a:lnTo>
                    <a:lnTo>
                      <a:pt x="21556" y="41013"/>
                    </a:lnTo>
                    <a:lnTo>
                      <a:pt x="21745" y="39028"/>
                    </a:lnTo>
                    <a:lnTo>
                      <a:pt x="21948" y="37107"/>
                    </a:lnTo>
                    <a:lnTo>
                      <a:pt x="22137" y="35248"/>
                    </a:lnTo>
                    <a:lnTo>
                      <a:pt x="22516" y="31759"/>
                    </a:lnTo>
                    <a:lnTo>
                      <a:pt x="22845" y="28535"/>
                    </a:lnTo>
                    <a:lnTo>
                      <a:pt x="22997" y="27018"/>
                    </a:lnTo>
                    <a:lnTo>
                      <a:pt x="23123" y="25564"/>
                    </a:lnTo>
                    <a:lnTo>
                      <a:pt x="23224" y="24161"/>
                    </a:lnTo>
                    <a:lnTo>
                      <a:pt x="23313" y="22821"/>
                    </a:lnTo>
                    <a:lnTo>
                      <a:pt x="23363" y="21531"/>
                    </a:lnTo>
                    <a:lnTo>
                      <a:pt x="23376" y="20899"/>
                    </a:lnTo>
                    <a:lnTo>
                      <a:pt x="23389" y="20292"/>
                    </a:lnTo>
                    <a:lnTo>
                      <a:pt x="23389" y="19685"/>
                    </a:lnTo>
                    <a:lnTo>
                      <a:pt x="23376" y="19104"/>
                    </a:lnTo>
                    <a:lnTo>
                      <a:pt x="23363" y="18522"/>
                    </a:lnTo>
                    <a:lnTo>
                      <a:pt x="23338" y="17966"/>
                    </a:lnTo>
                    <a:lnTo>
                      <a:pt x="23300" y="17410"/>
                    </a:lnTo>
                    <a:lnTo>
                      <a:pt x="23250" y="16866"/>
                    </a:lnTo>
                    <a:lnTo>
                      <a:pt x="23199" y="16348"/>
                    </a:lnTo>
                    <a:lnTo>
                      <a:pt x="23123" y="15817"/>
                    </a:lnTo>
                    <a:lnTo>
                      <a:pt x="23047" y="15311"/>
                    </a:lnTo>
                    <a:lnTo>
                      <a:pt x="22959" y="14818"/>
                    </a:lnTo>
                    <a:lnTo>
                      <a:pt x="22845" y="14325"/>
                    </a:lnTo>
                    <a:lnTo>
                      <a:pt x="22731" y="13845"/>
                    </a:lnTo>
                    <a:lnTo>
                      <a:pt x="22605" y="13377"/>
                    </a:lnTo>
                    <a:lnTo>
                      <a:pt x="22466" y="12922"/>
                    </a:lnTo>
                    <a:lnTo>
                      <a:pt x="22314" y="12467"/>
                    </a:lnTo>
                    <a:lnTo>
                      <a:pt x="22137" y="12024"/>
                    </a:lnTo>
                    <a:lnTo>
                      <a:pt x="21960" y="11594"/>
                    </a:lnTo>
                    <a:lnTo>
                      <a:pt x="21758" y="11177"/>
                    </a:lnTo>
                    <a:lnTo>
                      <a:pt x="21543" y="10760"/>
                    </a:lnTo>
                    <a:lnTo>
                      <a:pt x="21315" y="10343"/>
                    </a:lnTo>
                    <a:lnTo>
                      <a:pt x="21075" y="9951"/>
                    </a:lnTo>
                    <a:lnTo>
                      <a:pt x="20810" y="9546"/>
                    </a:lnTo>
                    <a:lnTo>
                      <a:pt x="20544" y="9167"/>
                    </a:lnTo>
                    <a:lnTo>
                      <a:pt x="20241" y="8788"/>
                    </a:lnTo>
                    <a:lnTo>
                      <a:pt x="19937" y="8408"/>
                    </a:lnTo>
                    <a:lnTo>
                      <a:pt x="19609" y="8042"/>
                    </a:lnTo>
                    <a:lnTo>
                      <a:pt x="19267" y="7688"/>
                    </a:lnTo>
                    <a:lnTo>
                      <a:pt x="18901" y="7321"/>
                    </a:lnTo>
                    <a:lnTo>
                      <a:pt x="18736" y="7169"/>
                    </a:lnTo>
                    <a:lnTo>
                      <a:pt x="18547" y="7018"/>
                    </a:lnTo>
                    <a:lnTo>
                      <a:pt x="18142" y="6702"/>
                    </a:lnTo>
                    <a:lnTo>
                      <a:pt x="17687" y="6398"/>
                    </a:lnTo>
                    <a:lnTo>
                      <a:pt x="17181" y="6082"/>
                    </a:lnTo>
                    <a:lnTo>
                      <a:pt x="16638" y="5753"/>
                    </a:lnTo>
                    <a:lnTo>
                      <a:pt x="16056" y="5437"/>
                    </a:lnTo>
                    <a:lnTo>
                      <a:pt x="15437" y="5121"/>
                    </a:lnTo>
                    <a:lnTo>
                      <a:pt x="14792" y="4805"/>
                    </a:lnTo>
                    <a:lnTo>
                      <a:pt x="14122" y="4489"/>
                    </a:lnTo>
                    <a:lnTo>
                      <a:pt x="13439" y="4186"/>
                    </a:lnTo>
                    <a:lnTo>
                      <a:pt x="12731" y="3882"/>
                    </a:lnTo>
                    <a:lnTo>
                      <a:pt x="12011" y="3579"/>
                    </a:lnTo>
                    <a:lnTo>
                      <a:pt x="11290" y="3288"/>
                    </a:lnTo>
                    <a:lnTo>
                      <a:pt x="10569" y="2997"/>
                    </a:lnTo>
                    <a:lnTo>
                      <a:pt x="9115" y="2441"/>
                    </a:lnTo>
                    <a:lnTo>
                      <a:pt x="7712" y="1923"/>
                    </a:lnTo>
                    <a:lnTo>
                      <a:pt x="6385" y="1455"/>
                    </a:lnTo>
                    <a:lnTo>
                      <a:pt x="5171" y="1038"/>
                    </a:lnTo>
                    <a:lnTo>
                      <a:pt x="4096" y="684"/>
                    </a:lnTo>
                    <a:lnTo>
                      <a:pt x="2516" y="178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>
                <a:off x="2532925" y="5186075"/>
                <a:ext cx="279750" cy="165975"/>
              </a:xfrm>
              <a:custGeom>
                <a:avLst/>
                <a:gdLst/>
                <a:ahLst/>
                <a:cxnLst/>
                <a:rect l="l" t="t" r="r" b="b"/>
                <a:pathLst>
                  <a:path w="11190" h="6639" extrusionOk="0">
                    <a:moveTo>
                      <a:pt x="3465" y="1"/>
                    </a:moveTo>
                    <a:lnTo>
                      <a:pt x="3060" y="26"/>
                    </a:lnTo>
                    <a:lnTo>
                      <a:pt x="2668" y="77"/>
                    </a:lnTo>
                    <a:lnTo>
                      <a:pt x="2289" y="140"/>
                    </a:lnTo>
                    <a:lnTo>
                      <a:pt x="1935" y="216"/>
                    </a:lnTo>
                    <a:lnTo>
                      <a:pt x="1606" y="279"/>
                    </a:lnTo>
                    <a:lnTo>
                      <a:pt x="1328" y="355"/>
                    </a:lnTo>
                    <a:lnTo>
                      <a:pt x="923" y="481"/>
                    </a:lnTo>
                    <a:lnTo>
                      <a:pt x="772" y="519"/>
                    </a:lnTo>
                    <a:lnTo>
                      <a:pt x="1" y="5222"/>
                    </a:lnTo>
                    <a:lnTo>
                      <a:pt x="291" y="5260"/>
                    </a:lnTo>
                    <a:lnTo>
                      <a:pt x="620" y="5311"/>
                    </a:lnTo>
                    <a:lnTo>
                      <a:pt x="1037" y="5374"/>
                    </a:lnTo>
                    <a:lnTo>
                      <a:pt x="1530" y="5488"/>
                    </a:lnTo>
                    <a:lnTo>
                      <a:pt x="2061" y="5614"/>
                    </a:lnTo>
                    <a:lnTo>
                      <a:pt x="2327" y="5690"/>
                    </a:lnTo>
                    <a:lnTo>
                      <a:pt x="2605" y="5779"/>
                    </a:lnTo>
                    <a:lnTo>
                      <a:pt x="2883" y="5880"/>
                    </a:lnTo>
                    <a:lnTo>
                      <a:pt x="3161" y="5981"/>
                    </a:lnTo>
                    <a:lnTo>
                      <a:pt x="3313" y="6044"/>
                    </a:lnTo>
                    <a:lnTo>
                      <a:pt x="3490" y="6095"/>
                    </a:lnTo>
                    <a:lnTo>
                      <a:pt x="3932" y="6208"/>
                    </a:lnTo>
                    <a:lnTo>
                      <a:pt x="4463" y="6310"/>
                    </a:lnTo>
                    <a:lnTo>
                      <a:pt x="5070" y="6398"/>
                    </a:lnTo>
                    <a:lnTo>
                      <a:pt x="5715" y="6474"/>
                    </a:lnTo>
                    <a:lnTo>
                      <a:pt x="6410" y="6537"/>
                    </a:lnTo>
                    <a:lnTo>
                      <a:pt x="7106" y="6588"/>
                    </a:lnTo>
                    <a:lnTo>
                      <a:pt x="7814" y="6626"/>
                    </a:lnTo>
                    <a:lnTo>
                      <a:pt x="8496" y="6638"/>
                    </a:lnTo>
                    <a:lnTo>
                      <a:pt x="9141" y="6638"/>
                    </a:lnTo>
                    <a:lnTo>
                      <a:pt x="9735" y="6600"/>
                    </a:lnTo>
                    <a:lnTo>
                      <a:pt x="10001" y="6575"/>
                    </a:lnTo>
                    <a:lnTo>
                      <a:pt x="10241" y="6537"/>
                    </a:lnTo>
                    <a:lnTo>
                      <a:pt x="10469" y="6499"/>
                    </a:lnTo>
                    <a:lnTo>
                      <a:pt x="10671" y="6449"/>
                    </a:lnTo>
                    <a:lnTo>
                      <a:pt x="10835" y="6398"/>
                    </a:lnTo>
                    <a:lnTo>
                      <a:pt x="10974" y="6335"/>
                    </a:lnTo>
                    <a:lnTo>
                      <a:pt x="11075" y="6259"/>
                    </a:lnTo>
                    <a:lnTo>
                      <a:pt x="11126" y="6221"/>
                    </a:lnTo>
                    <a:lnTo>
                      <a:pt x="11151" y="6170"/>
                    </a:lnTo>
                    <a:lnTo>
                      <a:pt x="11176" y="6133"/>
                    </a:lnTo>
                    <a:lnTo>
                      <a:pt x="11189" y="6082"/>
                    </a:lnTo>
                    <a:lnTo>
                      <a:pt x="11189" y="6044"/>
                    </a:lnTo>
                    <a:lnTo>
                      <a:pt x="11189" y="5981"/>
                    </a:lnTo>
                    <a:lnTo>
                      <a:pt x="11151" y="5880"/>
                    </a:lnTo>
                    <a:lnTo>
                      <a:pt x="11075" y="5741"/>
                    </a:lnTo>
                    <a:lnTo>
                      <a:pt x="10987" y="5602"/>
                    </a:lnTo>
                    <a:lnTo>
                      <a:pt x="10873" y="5437"/>
                    </a:lnTo>
                    <a:lnTo>
                      <a:pt x="10734" y="5260"/>
                    </a:lnTo>
                    <a:lnTo>
                      <a:pt x="10582" y="5071"/>
                    </a:lnTo>
                    <a:lnTo>
                      <a:pt x="10203" y="4666"/>
                    </a:lnTo>
                    <a:lnTo>
                      <a:pt x="9786" y="4223"/>
                    </a:lnTo>
                    <a:lnTo>
                      <a:pt x="9305" y="3768"/>
                    </a:lnTo>
                    <a:lnTo>
                      <a:pt x="8812" y="3301"/>
                    </a:lnTo>
                    <a:lnTo>
                      <a:pt x="8307" y="2845"/>
                    </a:lnTo>
                    <a:lnTo>
                      <a:pt x="7308" y="1960"/>
                    </a:lnTo>
                    <a:lnTo>
                      <a:pt x="6448" y="1227"/>
                    </a:lnTo>
                    <a:lnTo>
                      <a:pt x="5614" y="519"/>
                    </a:lnTo>
                    <a:lnTo>
                      <a:pt x="5475" y="418"/>
                    </a:lnTo>
                    <a:lnTo>
                      <a:pt x="5323" y="330"/>
                    </a:lnTo>
                    <a:lnTo>
                      <a:pt x="5171" y="254"/>
                    </a:lnTo>
                    <a:lnTo>
                      <a:pt x="5007" y="178"/>
                    </a:lnTo>
                    <a:lnTo>
                      <a:pt x="4830" y="127"/>
                    </a:lnTo>
                    <a:lnTo>
                      <a:pt x="4640" y="77"/>
                    </a:lnTo>
                    <a:lnTo>
                      <a:pt x="4451" y="51"/>
                    </a:lnTo>
                    <a:lnTo>
                      <a:pt x="4261" y="26"/>
                    </a:lnTo>
                    <a:lnTo>
                      <a:pt x="4071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>
                <a:off x="2524400" y="5246450"/>
                <a:ext cx="470625" cy="230425"/>
              </a:xfrm>
              <a:custGeom>
                <a:avLst/>
                <a:gdLst/>
                <a:ahLst/>
                <a:cxnLst/>
                <a:rect l="l" t="t" r="r" b="b"/>
                <a:pathLst>
                  <a:path w="18825" h="9217" extrusionOk="0">
                    <a:moveTo>
                      <a:pt x="809" y="1"/>
                    </a:moveTo>
                    <a:lnTo>
                      <a:pt x="342" y="898"/>
                    </a:lnTo>
                    <a:lnTo>
                      <a:pt x="316" y="974"/>
                    </a:lnTo>
                    <a:lnTo>
                      <a:pt x="240" y="1176"/>
                    </a:lnTo>
                    <a:lnTo>
                      <a:pt x="190" y="1341"/>
                    </a:lnTo>
                    <a:lnTo>
                      <a:pt x="139" y="1530"/>
                    </a:lnTo>
                    <a:lnTo>
                      <a:pt x="101" y="1758"/>
                    </a:lnTo>
                    <a:lnTo>
                      <a:pt x="63" y="2011"/>
                    </a:lnTo>
                    <a:lnTo>
                      <a:pt x="25" y="2314"/>
                    </a:lnTo>
                    <a:lnTo>
                      <a:pt x="13" y="2643"/>
                    </a:lnTo>
                    <a:lnTo>
                      <a:pt x="0" y="3010"/>
                    </a:lnTo>
                    <a:lnTo>
                      <a:pt x="25" y="3401"/>
                    </a:lnTo>
                    <a:lnTo>
                      <a:pt x="63" y="3844"/>
                    </a:lnTo>
                    <a:lnTo>
                      <a:pt x="127" y="4312"/>
                    </a:lnTo>
                    <a:lnTo>
                      <a:pt x="215" y="4817"/>
                    </a:lnTo>
                    <a:lnTo>
                      <a:pt x="342" y="5361"/>
                    </a:lnTo>
                    <a:lnTo>
                      <a:pt x="493" y="5905"/>
                    </a:lnTo>
                    <a:lnTo>
                      <a:pt x="632" y="6385"/>
                    </a:lnTo>
                    <a:lnTo>
                      <a:pt x="759" y="6828"/>
                    </a:lnTo>
                    <a:lnTo>
                      <a:pt x="898" y="7219"/>
                    </a:lnTo>
                    <a:lnTo>
                      <a:pt x="1024" y="7573"/>
                    </a:lnTo>
                    <a:lnTo>
                      <a:pt x="1138" y="7890"/>
                    </a:lnTo>
                    <a:lnTo>
                      <a:pt x="1353" y="8408"/>
                    </a:lnTo>
                    <a:lnTo>
                      <a:pt x="1543" y="8775"/>
                    </a:lnTo>
                    <a:lnTo>
                      <a:pt x="1682" y="9027"/>
                    </a:lnTo>
                    <a:lnTo>
                      <a:pt x="1770" y="9166"/>
                    </a:lnTo>
                    <a:lnTo>
                      <a:pt x="1795" y="9204"/>
                    </a:lnTo>
                    <a:lnTo>
                      <a:pt x="2971" y="8952"/>
                    </a:lnTo>
                    <a:lnTo>
                      <a:pt x="2971" y="5627"/>
                    </a:lnTo>
                    <a:lnTo>
                      <a:pt x="3325" y="5841"/>
                    </a:lnTo>
                    <a:lnTo>
                      <a:pt x="3717" y="6082"/>
                    </a:lnTo>
                    <a:lnTo>
                      <a:pt x="4185" y="6385"/>
                    </a:lnTo>
                    <a:lnTo>
                      <a:pt x="4678" y="6752"/>
                    </a:lnTo>
                    <a:lnTo>
                      <a:pt x="4931" y="6941"/>
                    </a:lnTo>
                    <a:lnTo>
                      <a:pt x="5171" y="7131"/>
                    </a:lnTo>
                    <a:lnTo>
                      <a:pt x="5399" y="7333"/>
                    </a:lnTo>
                    <a:lnTo>
                      <a:pt x="5601" y="7536"/>
                    </a:lnTo>
                    <a:lnTo>
                      <a:pt x="5790" y="7725"/>
                    </a:lnTo>
                    <a:lnTo>
                      <a:pt x="5942" y="7927"/>
                    </a:lnTo>
                    <a:lnTo>
                      <a:pt x="6018" y="8016"/>
                    </a:lnTo>
                    <a:lnTo>
                      <a:pt x="6107" y="8104"/>
                    </a:lnTo>
                    <a:lnTo>
                      <a:pt x="6208" y="8193"/>
                    </a:lnTo>
                    <a:lnTo>
                      <a:pt x="6334" y="8281"/>
                    </a:lnTo>
                    <a:lnTo>
                      <a:pt x="6461" y="8357"/>
                    </a:lnTo>
                    <a:lnTo>
                      <a:pt x="6600" y="8433"/>
                    </a:lnTo>
                    <a:lnTo>
                      <a:pt x="6751" y="8496"/>
                    </a:lnTo>
                    <a:lnTo>
                      <a:pt x="6928" y="8572"/>
                    </a:lnTo>
                    <a:lnTo>
                      <a:pt x="7282" y="8699"/>
                    </a:lnTo>
                    <a:lnTo>
                      <a:pt x="7674" y="8800"/>
                    </a:lnTo>
                    <a:lnTo>
                      <a:pt x="8091" y="8901"/>
                    </a:lnTo>
                    <a:lnTo>
                      <a:pt x="8534" y="8977"/>
                    </a:lnTo>
                    <a:lnTo>
                      <a:pt x="8989" y="9053"/>
                    </a:lnTo>
                    <a:lnTo>
                      <a:pt x="9457" y="9103"/>
                    </a:lnTo>
                    <a:lnTo>
                      <a:pt x="9925" y="9154"/>
                    </a:lnTo>
                    <a:lnTo>
                      <a:pt x="10392" y="9179"/>
                    </a:lnTo>
                    <a:lnTo>
                      <a:pt x="10860" y="9204"/>
                    </a:lnTo>
                    <a:lnTo>
                      <a:pt x="11303" y="9217"/>
                    </a:lnTo>
                    <a:lnTo>
                      <a:pt x="11720" y="9217"/>
                    </a:lnTo>
                    <a:lnTo>
                      <a:pt x="12124" y="9204"/>
                    </a:lnTo>
                    <a:lnTo>
                      <a:pt x="12933" y="9179"/>
                    </a:lnTo>
                    <a:lnTo>
                      <a:pt x="13818" y="9154"/>
                    </a:lnTo>
                    <a:lnTo>
                      <a:pt x="14741" y="9116"/>
                    </a:lnTo>
                    <a:lnTo>
                      <a:pt x="15196" y="9091"/>
                    </a:lnTo>
                    <a:lnTo>
                      <a:pt x="15652" y="9053"/>
                    </a:lnTo>
                    <a:lnTo>
                      <a:pt x="16107" y="9015"/>
                    </a:lnTo>
                    <a:lnTo>
                      <a:pt x="16537" y="8952"/>
                    </a:lnTo>
                    <a:lnTo>
                      <a:pt x="16954" y="8888"/>
                    </a:lnTo>
                    <a:lnTo>
                      <a:pt x="17346" y="8800"/>
                    </a:lnTo>
                    <a:lnTo>
                      <a:pt x="17712" y="8699"/>
                    </a:lnTo>
                    <a:lnTo>
                      <a:pt x="18054" y="8572"/>
                    </a:lnTo>
                    <a:lnTo>
                      <a:pt x="18205" y="8509"/>
                    </a:lnTo>
                    <a:lnTo>
                      <a:pt x="18344" y="8433"/>
                    </a:lnTo>
                    <a:lnTo>
                      <a:pt x="18484" y="8357"/>
                    </a:lnTo>
                    <a:lnTo>
                      <a:pt x="18610" y="8269"/>
                    </a:lnTo>
                    <a:lnTo>
                      <a:pt x="18661" y="8218"/>
                    </a:lnTo>
                    <a:lnTo>
                      <a:pt x="18711" y="8180"/>
                    </a:lnTo>
                    <a:lnTo>
                      <a:pt x="18749" y="8130"/>
                    </a:lnTo>
                    <a:lnTo>
                      <a:pt x="18774" y="8079"/>
                    </a:lnTo>
                    <a:lnTo>
                      <a:pt x="18800" y="8016"/>
                    </a:lnTo>
                    <a:lnTo>
                      <a:pt x="18812" y="7965"/>
                    </a:lnTo>
                    <a:lnTo>
                      <a:pt x="18825" y="7915"/>
                    </a:lnTo>
                    <a:lnTo>
                      <a:pt x="18812" y="7852"/>
                    </a:lnTo>
                    <a:lnTo>
                      <a:pt x="18787" y="7725"/>
                    </a:lnTo>
                    <a:lnTo>
                      <a:pt x="18736" y="7599"/>
                    </a:lnTo>
                    <a:lnTo>
                      <a:pt x="18661" y="7472"/>
                    </a:lnTo>
                    <a:lnTo>
                      <a:pt x="18547" y="7333"/>
                    </a:lnTo>
                    <a:lnTo>
                      <a:pt x="18420" y="7194"/>
                    </a:lnTo>
                    <a:lnTo>
                      <a:pt x="18269" y="7042"/>
                    </a:lnTo>
                    <a:lnTo>
                      <a:pt x="18104" y="6903"/>
                    </a:lnTo>
                    <a:lnTo>
                      <a:pt x="17927" y="6752"/>
                    </a:lnTo>
                    <a:lnTo>
                      <a:pt x="17725" y="6600"/>
                    </a:lnTo>
                    <a:lnTo>
                      <a:pt x="17510" y="6448"/>
                    </a:lnTo>
                    <a:lnTo>
                      <a:pt x="17042" y="6145"/>
                    </a:lnTo>
                    <a:lnTo>
                      <a:pt x="16549" y="5841"/>
                    </a:lnTo>
                    <a:lnTo>
                      <a:pt x="16018" y="5538"/>
                    </a:lnTo>
                    <a:lnTo>
                      <a:pt x="15500" y="5260"/>
                    </a:lnTo>
                    <a:lnTo>
                      <a:pt x="14969" y="5007"/>
                    </a:lnTo>
                    <a:lnTo>
                      <a:pt x="14476" y="4767"/>
                    </a:lnTo>
                    <a:lnTo>
                      <a:pt x="14008" y="4552"/>
                    </a:lnTo>
                    <a:lnTo>
                      <a:pt x="13591" y="4375"/>
                    </a:lnTo>
                    <a:lnTo>
                      <a:pt x="13237" y="4223"/>
                    </a:lnTo>
                    <a:lnTo>
                      <a:pt x="12933" y="4109"/>
                    </a:lnTo>
                    <a:lnTo>
                      <a:pt x="12655" y="3983"/>
                    </a:lnTo>
                    <a:lnTo>
                      <a:pt x="12415" y="3869"/>
                    </a:lnTo>
                    <a:lnTo>
                      <a:pt x="12188" y="3755"/>
                    </a:lnTo>
                    <a:lnTo>
                      <a:pt x="11998" y="3642"/>
                    </a:lnTo>
                    <a:lnTo>
                      <a:pt x="11834" y="3541"/>
                    </a:lnTo>
                    <a:lnTo>
                      <a:pt x="11568" y="3351"/>
                    </a:lnTo>
                    <a:lnTo>
                      <a:pt x="11378" y="3199"/>
                    </a:lnTo>
                    <a:lnTo>
                      <a:pt x="11265" y="3085"/>
                    </a:lnTo>
                    <a:lnTo>
                      <a:pt x="11201" y="3010"/>
                    </a:lnTo>
                    <a:lnTo>
                      <a:pt x="11176" y="2972"/>
                    </a:lnTo>
                    <a:lnTo>
                      <a:pt x="11050" y="2997"/>
                    </a:lnTo>
                    <a:lnTo>
                      <a:pt x="10670" y="3060"/>
                    </a:lnTo>
                    <a:lnTo>
                      <a:pt x="10064" y="3123"/>
                    </a:lnTo>
                    <a:lnTo>
                      <a:pt x="9697" y="3161"/>
                    </a:lnTo>
                    <a:lnTo>
                      <a:pt x="9280" y="3174"/>
                    </a:lnTo>
                    <a:lnTo>
                      <a:pt x="8837" y="3199"/>
                    </a:lnTo>
                    <a:lnTo>
                      <a:pt x="8344" y="3199"/>
                    </a:lnTo>
                    <a:lnTo>
                      <a:pt x="7839" y="3187"/>
                    </a:lnTo>
                    <a:lnTo>
                      <a:pt x="7295" y="3161"/>
                    </a:lnTo>
                    <a:lnTo>
                      <a:pt x="6739" y="3111"/>
                    </a:lnTo>
                    <a:lnTo>
                      <a:pt x="6157" y="3035"/>
                    </a:lnTo>
                    <a:lnTo>
                      <a:pt x="5563" y="2934"/>
                    </a:lnTo>
                    <a:lnTo>
                      <a:pt x="4956" y="2807"/>
                    </a:lnTo>
                    <a:lnTo>
                      <a:pt x="4653" y="2731"/>
                    </a:lnTo>
                    <a:lnTo>
                      <a:pt x="4374" y="2643"/>
                    </a:lnTo>
                    <a:lnTo>
                      <a:pt x="4109" y="2554"/>
                    </a:lnTo>
                    <a:lnTo>
                      <a:pt x="3844" y="2466"/>
                    </a:lnTo>
                    <a:lnTo>
                      <a:pt x="3603" y="2365"/>
                    </a:lnTo>
                    <a:lnTo>
                      <a:pt x="3363" y="2264"/>
                    </a:lnTo>
                    <a:lnTo>
                      <a:pt x="3148" y="2150"/>
                    </a:lnTo>
                    <a:lnTo>
                      <a:pt x="2933" y="2049"/>
                    </a:lnTo>
                    <a:lnTo>
                      <a:pt x="2744" y="1935"/>
                    </a:lnTo>
                    <a:lnTo>
                      <a:pt x="2554" y="1808"/>
                    </a:lnTo>
                    <a:lnTo>
                      <a:pt x="2213" y="1581"/>
                    </a:lnTo>
                    <a:lnTo>
                      <a:pt x="1922" y="1353"/>
                    </a:lnTo>
                    <a:lnTo>
                      <a:pt x="1656" y="1113"/>
                    </a:lnTo>
                    <a:lnTo>
                      <a:pt x="1441" y="898"/>
                    </a:lnTo>
                    <a:lnTo>
                      <a:pt x="1264" y="683"/>
                    </a:lnTo>
                    <a:lnTo>
                      <a:pt x="1113" y="506"/>
                    </a:lnTo>
                    <a:lnTo>
                      <a:pt x="999" y="329"/>
                    </a:lnTo>
                    <a:lnTo>
                      <a:pt x="910" y="203"/>
                    </a:lnTo>
                    <a:lnTo>
                      <a:pt x="847" y="89"/>
                    </a:lnTo>
                    <a:lnTo>
                      <a:pt x="8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6"/>
              <p:cNvSpPr/>
              <p:nvPr/>
            </p:nvSpPr>
            <p:spPr>
              <a:xfrm>
                <a:off x="1978875" y="3998950"/>
                <a:ext cx="694400" cy="1218775"/>
              </a:xfrm>
              <a:custGeom>
                <a:avLst/>
                <a:gdLst/>
                <a:ahLst/>
                <a:cxnLst/>
                <a:rect l="l" t="t" r="r" b="b"/>
                <a:pathLst>
                  <a:path w="27776" h="48751" extrusionOk="0">
                    <a:moveTo>
                      <a:pt x="0" y="1"/>
                    </a:moveTo>
                    <a:lnTo>
                      <a:pt x="114" y="11467"/>
                    </a:lnTo>
                    <a:lnTo>
                      <a:pt x="13970" y="13022"/>
                    </a:lnTo>
                    <a:lnTo>
                      <a:pt x="13995" y="13098"/>
                    </a:lnTo>
                    <a:lnTo>
                      <a:pt x="14084" y="13351"/>
                    </a:lnTo>
                    <a:lnTo>
                      <a:pt x="14223" y="13857"/>
                    </a:lnTo>
                    <a:lnTo>
                      <a:pt x="14312" y="14223"/>
                    </a:lnTo>
                    <a:lnTo>
                      <a:pt x="14413" y="14666"/>
                    </a:lnTo>
                    <a:lnTo>
                      <a:pt x="14514" y="15209"/>
                    </a:lnTo>
                    <a:lnTo>
                      <a:pt x="14640" y="15854"/>
                    </a:lnTo>
                    <a:lnTo>
                      <a:pt x="14767" y="16613"/>
                    </a:lnTo>
                    <a:lnTo>
                      <a:pt x="14893" y="17485"/>
                    </a:lnTo>
                    <a:lnTo>
                      <a:pt x="15045" y="18484"/>
                    </a:lnTo>
                    <a:lnTo>
                      <a:pt x="15197" y="19609"/>
                    </a:lnTo>
                    <a:lnTo>
                      <a:pt x="15348" y="20886"/>
                    </a:lnTo>
                    <a:lnTo>
                      <a:pt x="15513" y="22302"/>
                    </a:lnTo>
                    <a:lnTo>
                      <a:pt x="15626" y="23200"/>
                    </a:lnTo>
                    <a:lnTo>
                      <a:pt x="15765" y="24135"/>
                    </a:lnTo>
                    <a:lnTo>
                      <a:pt x="15942" y="25109"/>
                    </a:lnTo>
                    <a:lnTo>
                      <a:pt x="16132" y="26120"/>
                    </a:lnTo>
                    <a:lnTo>
                      <a:pt x="16347" y="27144"/>
                    </a:lnTo>
                    <a:lnTo>
                      <a:pt x="16575" y="28193"/>
                    </a:lnTo>
                    <a:lnTo>
                      <a:pt x="16827" y="29268"/>
                    </a:lnTo>
                    <a:lnTo>
                      <a:pt x="17106" y="30355"/>
                    </a:lnTo>
                    <a:lnTo>
                      <a:pt x="17384" y="31443"/>
                    </a:lnTo>
                    <a:lnTo>
                      <a:pt x="17674" y="32530"/>
                    </a:lnTo>
                    <a:lnTo>
                      <a:pt x="17978" y="33630"/>
                    </a:lnTo>
                    <a:lnTo>
                      <a:pt x="18294" y="34717"/>
                    </a:lnTo>
                    <a:lnTo>
                      <a:pt x="18926" y="36866"/>
                    </a:lnTo>
                    <a:lnTo>
                      <a:pt x="19571" y="38940"/>
                    </a:lnTo>
                    <a:lnTo>
                      <a:pt x="20203" y="40899"/>
                    </a:lnTo>
                    <a:lnTo>
                      <a:pt x="20797" y="42720"/>
                    </a:lnTo>
                    <a:lnTo>
                      <a:pt x="21353" y="44351"/>
                    </a:lnTo>
                    <a:lnTo>
                      <a:pt x="21846" y="45766"/>
                    </a:lnTo>
                    <a:lnTo>
                      <a:pt x="22567" y="47815"/>
                    </a:lnTo>
                    <a:lnTo>
                      <a:pt x="22845" y="48560"/>
                    </a:lnTo>
                    <a:lnTo>
                      <a:pt x="23060" y="48586"/>
                    </a:lnTo>
                    <a:lnTo>
                      <a:pt x="23642" y="48649"/>
                    </a:lnTo>
                    <a:lnTo>
                      <a:pt x="24451" y="48712"/>
                    </a:lnTo>
                    <a:lnTo>
                      <a:pt x="24906" y="48737"/>
                    </a:lnTo>
                    <a:lnTo>
                      <a:pt x="25374" y="48750"/>
                    </a:lnTo>
                    <a:lnTo>
                      <a:pt x="25842" y="48750"/>
                    </a:lnTo>
                    <a:lnTo>
                      <a:pt x="26284" y="48725"/>
                    </a:lnTo>
                    <a:lnTo>
                      <a:pt x="26701" y="48687"/>
                    </a:lnTo>
                    <a:lnTo>
                      <a:pt x="26891" y="48649"/>
                    </a:lnTo>
                    <a:lnTo>
                      <a:pt x="27068" y="48611"/>
                    </a:lnTo>
                    <a:lnTo>
                      <a:pt x="27232" y="48573"/>
                    </a:lnTo>
                    <a:lnTo>
                      <a:pt x="27384" y="48523"/>
                    </a:lnTo>
                    <a:lnTo>
                      <a:pt x="27510" y="48459"/>
                    </a:lnTo>
                    <a:lnTo>
                      <a:pt x="27611" y="48383"/>
                    </a:lnTo>
                    <a:lnTo>
                      <a:pt x="27687" y="48308"/>
                    </a:lnTo>
                    <a:lnTo>
                      <a:pt x="27751" y="48219"/>
                    </a:lnTo>
                    <a:lnTo>
                      <a:pt x="27776" y="48118"/>
                    </a:lnTo>
                    <a:lnTo>
                      <a:pt x="27776" y="48004"/>
                    </a:lnTo>
                    <a:lnTo>
                      <a:pt x="27485" y="45627"/>
                    </a:lnTo>
                    <a:lnTo>
                      <a:pt x="27232" y="43326"/>
                    </a:lnTo>
                    <a:lnTo>
                      <a:pt x="26992" y="41101"/>
                    </a:lnTo>
                    <a:lnTo>
                      <a:pt x="26790" y="38952"/>
                    </a:lnTo>
                    <a:lnTo>
                      <a:pt x="26613" y="36879"/>
                    </a:lnTo>
                    <a:lnTo>
                      <a:pt x="26448" y="34881"/>
                    </a:lnTo>
                    <a:lnTo>
                      <a:pt x="26297" y="32960"/>
                    </a:lnTo>
                    <a:lnTo>
                      <a:pt x="26158" y="31101"/>
                    </a:lnTo>
                    <a:lnTo>
                      <a:pt x="25905" y="27599"/>
                    </a:lnTo>
                    <a:lnTo>
                      <a:pt x="25665" y="24375"/>
                    </a:lnTo>
                    <a:lnTo>
                      <a:pt x="25538" y="22846"/>
                    </a:lnTo>
                    <a:lnTo>
                      <a:pt x="25399" y="21392"/>
                    </a:lnTo>
                    <a:lnTo>
                      <a:pt x="25260" y="20001"/>
                    </a:lnTo>
                    <a:lnTo>
                      <a:pt x="25096" y="18661"/>
                    </a:lnTo>
                    <a:lnTo>
                      <a:pt x="24919" y="17384"/>
                    </a:lnTo>
                    <a:lnTo>
                      <a:pt x="24830" y="16765"/>
                    </a:lnTo>
                    <a:lnTo>
                      <a:pt x="24729" y="16158"/>
                    </a:lnTo>
                    <a:lnTo>
                      <a:pt x="24615" y="15563"/>
                    </a:lnTo>
                    <a:lnTo>
                      <a:pt x="24501" y="14995"/>
                    </a:lnTo>
                    <a:lnTo>
                      <a:pt x="24388" y="14426"/>
                    </a:lnTo>
                    <a:lnTo>
                      <a:pt x="24261" y="13882"/>
                    </a:lnTo>
                    <a:lnTo>
                      <a:pt x="24122" y="13338"/>
                    </a:lnTo>
                    <a:lnTo>
                      <a:pt x="23983" y="12820"/>
                    </a:lnTo>
                    <a:lnTo>
                      <a:pt x="23831" y="12302"/>
                    </a:lnTo>
                    <a:lnTo>
                      <a:pt x="23667" y="11809"/>
                    </a:lnTo>
                    <a:lnTo>
                      <a:pt x="23503" y="11316"/>
                    </a:lnTo>
                    <a:lnTo>
                      <a:pt x="23326" y="10848"/>
                    </a:lnTo>
                    <a:lnTo>
                      <a:pt x="23136" y="10380"/>
                    </a:lnTo>
                    <a:lnTo>
                      <a:pt x="22934" y="9938"/>
                    </a:lnTo>
                    <a:lnTo>
                      <a:pt x="22731" y="9495"/>
                    </a:lnTo>
                    <a:lnTo>
                      <a:pt x="22504" y="9065"/>
                    </a:lnTo>
                    <a:lnTo>
                      <a:pt x="22276" y="8648"/>
                    </a:lnTo>
                    <a:lnTo>
                      <a:pt x="22036" y="8243"/>
                    </a:lnTo>
                    <a:lnTo>
                      <a:pt x="21771" y="7852"/>
                    </a:lnTo>
                    <a:lnTo>
                      <a:pt x="21505" y="7472"/>
                    </a:lnTo>
                    <a:lnTo>
                      <a:pt x="21214" y="7106"/>
                    </a:lnTo>
                    <a:lnTo>
                      <a:pt x="20924" y="6739"/>
                    </a:lnTo>
                    <a:lnTo>
                      <a:pt x="20608" y="6385"/>
                    </a:lnTo>
                    <a:lnTo>
                      <a:pt x="20291" y="6044"/>
                    </a:lnTo>
                    <a:lnTo>
                      <a:pt x="19950" y="5715"/>
                    </a:lnTo>
                    <a:lnTo>
                      <a:pt x="19596" y="5386"/>
                    </a:lnTo>
                    <a:lnTo>
                      <a:pt x="19217" y="5083"/>
                    </a:lnTo>
                    <a:lnTo>
                      <a:pt x="18825" y="4779"/>
                    </a:lnTo>
                    <a:lnTo>
                      <a:pt x="18420" y="4476"/>
                    </a:lnTo>
                    <a:lnTo>
                      <a:pt x="18003" y="4198"/>
                    </a:lnTo>
                    <a:lnTo>
                      <a:pt x="17814" y="4071"/>
                    </a:lnTo>
                    <a:lnTo>
                      <a:pt x="17599" y="3958"/>
                    </a:lnTo>
                    <a:lnTo>
                      <a:pt x="17143" y="3717"/>
                    </a:lnTo>
                    <a:lnTo>
                      <a:pt x="16638" y="3490"/>
                    </a:lnTo>
                    <a:lnTo>
                      <a:pt x="16094" y="3275"/>
                    </a:lnTo>
                    <a:lnTo>
                      <a:pt x="15500" y="3060"/>
                    </a:lnTo>
                    <a:lnTo>
                      <a:pt x="14868" y="2845"/>
                    </a:lnTo>
                    <a:lnTo>
                      <a:pt x="14210" y="2643"/>
                    </a:lnTo>
                    <a:lnTo>
                      <a:pt x="13515" y="2453"/>
                    </a:lnTo>
                    <a:lnTo>
                      <a:pt x="12807" y="2264"/>
                    </a:lnTo>
                    <a:lnTo>
                      <a:pt x="12074" y="2074"/>
                    </a:lnTo>
                    <a:lnTo>
                      <a:pt x="11328" y="1897"/>
                    </a:lnTo>
                    <a:lnTo>
                      <a:pt x="10569" y="1733"/>
                    </a:lnTo>
                    <a:lnTo>
                      <a:pt x="9798" y="1568"/>
                    </a:lnTo>
                    <a:lnTo>
                      <a:pt x="9027" y="1416"/>
                    </a:lnTo>
                    <a:lnTo>
                      <a:pt x="7510" y="1126"/>
                    </a:lnTo>
                    <a:lnTo>
                      <a:pt x="6043" y="873"/>
                    </a:lnTo>
                    <a:lnTo>
                      <a:pt x="4653" y="645"/>
                    </a:lnTo>
                    <a:lnTo>
                      <a:pt x="3376" y="456"/>
                    </a:lnTo>
                    <a:lnTo>
                      <a:pt x="2251" y="291"/>
                    </a:lnTo>
                    <a:lnTo>
                      <a:pt x="607" y="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>
                <a:off x="1269000" y="2908525"/>
                <a:ext cx="586625" cy="961500"/>
              </a:xfrm>
              <a:custGeom>
                <a:avLst/>
                <a:gdLst/>
                <a:ahLst/>
                <a:cxnLst/>
                <a:rect l="l" t="t" r="r" b="b"/>
                <a:pathLst>
                  <a:path w="23465" h="38460" extrusionOk="0">
                    <a:moveTo>
                      <a:pt x="9672" y="1"/>
                    </a:moveTo>
                    <a:lnTo>
                      <a:pt x="8863" y="26"/>
                    </a:lnTo>
                    <a:lnTo>
                      <a:pt x="8066" y="64"/>
                    </a:lnTo>
                    <a:lnTo>
                      <a:pt x="7270" y="115"/>
                    </a:lnTo>
                    <a:lnTo>
                      <a:pt x="6498" y="190"/>
                    </a:lnTo>
                    <a:lnTo>
                      <a:pt x="5753" y="279"/>
                    </a:lnTo>
                    <a:lnTo>
                      <a:pt x="5019" y="393"/>
                    </a:lnTo>
                    <a:lnTo>
                      <a:pt x="4324" y="532"/>
                    </a:lnTo>
                    <a:lnTo>
                      <a:pt x="3667" y="683"/>
                    </a:lnTo>
                    <a:lnTo>
                      <a:pt x="3350" y="772"/>
                    </a:lnTo>
                    <a:lnTo>
                      <a:pt x="3047" y="860"/>
                    </a:lnTo>
                    <a:lnTo>
                      <a:pt x="2744" y="962"/>
                    </a:lnTo>
                    <a:lnTo>
                      <a:pt x="2466" y="1063"/>
                    </a:lnTo>
                    <a:lnTo>
                      <a:pt x="2200" y="1164"/>
                    </a:lnTo>
                    <a:lnTo>
                      <a:pt x="1947" y="1290"/>
                    </a:lnTo>
                    <a:lnTo>
                      <a:pt x="1694" y="1404"/>
                    </a:lnTo>
                    <a:lnTo>
                      <a:pt x="1467" y="1531"/>
                    </a:lnTo>
                    <a:lnTo>
                      <a:pt x="1264" y="1670"/>
                    </a:lnTo>
                    <a:lnTo>
                      <a:pt x="1062" y="1809"/>
                    </a:lnTo>
                    <a:lnTo>
                      <a:pt x="873" y="1948"/>
                    </a:lnTo>
                    <a:lnTo>
                      <a:pt x="708" y="2099"/>
                    </a:lnTo>
                    <a:lnTo>
                      <a:pt x="569" y="2264"/>
                    </a:lnTo>
                    <a:lnTo>
                      <a:pt x="430" y="2428"/>
                    </a:lnTo>
                    <a:lnTo>
                      <a:pt x="316" y="2592"/>
                    </a:lnTo>
                    <a:lnTo>
                      <a:pt x="228" y="2769"/>
                    </a:lnTo>
                    <a:lnTo>
                      <a:pt x="152" y="2959"/>
                    </a:lnTo>
                    <a:lnTo>
                      <a:pt x="101" y="3149"/>
                    </a:lnTo>
                    <a:lnTo>
                      <a:pt x="63" y="3351"/>
                    </a:lnTo>
                    <a:lnTo>
                      <a:pt x="38" y="3579"/>
                    </a:lnTo>
                    <a:lnTo>
                      <a:pt x="13" y="3806"/>
                    </a:lnTo>
                    <a:lnTo>
                      <a:pt x="0" y="4046"/>
                    </a:lnTo>
                    <a:lnTo>
                      <a:pt x="0" y="4299"/>
                    </a:lnTo>
                    <a:lnTo>
                      <a:pt x="13" y="4565"/>
                    </a:lnTo>
                    <a:lnTo>
                      <a:pt x="51" y="5134"/>
                    </a:lnTo>
                    <a:lnTo>
                      <a:pt x="114" y="5740"/>
                    </a:lnTo>
                    <a:lnTo>
                      <a:pt x="203" y="6385"/>
                    </a:lnTo>
                    <a:lnTo>
                      <a:pt x="329" y="7055"/>
                    </a:lnTo>
                    <a:lnTo>
                      <a:pt x="468" y="7751"/>
                    </a:lnTo>
                    <a:lnTo>
                      <a:pt x="632" y="8471"/>
                    </a:lnTo>
                    <a:lnTo>
                      <a:pt x="809" y="9217"/>
                    </a:lnTo>
                    <a:lnTo>
                      <a:pt x="1012" y="9963"/>
                    </a:lnTo>
                    <a:lnTo>
                      <a:pt x="1227" y="10722"/>
                    </a:lnTo>
                    <a:lnTo>
                      <a:pt x="1454" y="11493"/>
                    </a:lnTo>
                    <a:lnTo>
                      <a:pt x="1682" y="12264"/>
                    </a:lnTo>
                    <a:lnTo>
                      <a:pt x="2175" y="13781"/>
                    </a:lnTo>
                    <a:lnTo>
                      <a:pt x="2668" y="15260"/>
                    </a:lnTo>
                    <a:lnTo>
                      <a:pt x="3161" y="16651"/>
                    </a:lnTo>
                    <a:lnTo>
                      <a:pt x="3629" y="17915"/>
                    </a:lnTo>
                    <a:lnTo>
                      <a:pt x="4046" y="19040"/>
                    </a:lnTo>
                    <a:lnTo>
                      <a:pt x="4412" y="19963"/>
                    </a:lnTo>
                    <a:lnTo>
                      <a:pt x="4691" y="20671"/>
                    </a:lnTo>
                    <a:lnTo>
                      <a:pt x="4931" y="21278"/>
                    </a:lnTo>
                    <a:lnTo>
                      <a:pt x="6144" y="25539"/>
                    </a:lnTo>
                    <a:lnTo>
                      <a:pt x="5272" y="28409"/>
                    </a:lnTo>
                    <a:lnTo>
                      <a:pt x="5120" y="28623"/>
                    </a:lnTo>
                    <a:lnTo>
                      <a:pt x="4969" y="28851"/>
                    </a:lnTo>
                    <a:lnTo>
                      <a:pt x="4817" y="29104"/>
                    </a:lnTo>
                    <a:lnTo>
                      <a:pt x="4665" y="29357"/>
                    </a:lnTo>
                    <a:lnTo>
                      <a:pt x="4375" y="29926"/>
                    </a:lnTo>
                    <a:lnTo>
                      <a:pt x="4071" y="30520"/>
                    </a:lnTo>
                    <a:lnTo>
                      <a:pt x="3793" y="31139"/>
                    </a:lnTo>
                    <a:lnTo>
                      <a:pt x="3515" y="31771"/>
                    </a:lnTo>
                    <a:lnTo>
                      <a:pt x="3249" y="32404"/>
                    </a:lnTo>
                    <a:lnTo>
                      <a:pt x="3009" y="33023"/>
                    </a:lnTo>
                    <a:lnTo>
                      <a:pt x="2567" y="34174"/>
                    </a:lnTo>
                    <a:lnTo>
                      <a:pt x="2238" y="35122"/>
                    </a:lnTo>
                    <a:lnTo>
                      <a:pt x="2023" y="35767"/>
                    </a:lnTo>
                    <a:lnTo>
                      <a:pt x="1947" y="35994"/>
                    </a:lnTo>
                    <a:lnTo>
                      <a:pt x="2478" y="36120"/>
                    </a:lnTo>
                    <a:lnTo>
                      <a:pt x="3907" y="36437"/>
                    </a:lnTo>
                    <a:lnTo>
                      <a:pt x="4893" y="36651"/>
                    </a:lnTo>
                    <a:lnTo>
                      <a:pt x="6018" y="36879"/>
                    </a:lnTo>
                    <a:lnTo>
                      <a:pt x="7244" y="37132"/>
                    </a:lnTo>
                    <a:lnTo>
                      <a:pt x="8559" y="37385"/>
                    </a:lnTo>
                    <a:lnTo>
                      <a:pt x="9912" y="37625"/>
                    </a:lnTo>
                    <a:lnTo>
                      <a:pt x="11290" y="37853"/>
                    </a:lnTo>
                    <a:lnTo>
                      <a:pt x="12655" y="38055"/>
                    </a:lnTo>
                    <a:lnTo>
                      <a:pt x="13325" y="38143"/>
                    </a:lnTo>
                    <a:lnTo>
                      <a:pt x="13970" y="38232"/>
                    </a:lnTo>
                    <a:lnTo>
                      <a:pt x="14615" y="38308"/>
                    </a:lnTo>
                    <a:lnTo>
                      <a:pt x="15222" y="38358"/>
                    </a:lnTo>
                    <a:lnTo>
                      <a:pt x="15816" y="38409"/>
                    </a:lnTo>
                    <a:lnTo>
                      <a:pt x="16385" y="38447"/>
                    </a:lnTo>
                    <a:lnTo>
                      <a:pt x="16916" y="38459"/>
                    </a:lnTo>
                    <a:lnTo>
                      <a:pt x="17409" y="38459"/>
                    </a:lnTo>
                    <a:lnTo>
                      <a:pt x="17864" y="38447"/>
                    </a:lnTo>
                    <a:lnTo>
                      <a:pt x="18269" y="38409"/>
                    </a:lnTo>
                    <a:lnTo>
                      <a:pt x="18648" y="38371"/>
                    </a:lnTo>
                    <a:lnTo>
                      <a:pt x="19015" y="38308"/>
                    </a:lnTo>
                    <a:lnTo>
                      <a:pt x="19356" y="38244"/>
                    </a:lnTo>
                    <a:lnTo>
                      <a:pt x="19685" y="38181"/>
                    </a:lnTo>
                    <a:lnTo>
                      <a:pt x="19988" y="38105"/>
                    </a:lnTo>
                    <a:lnTo>
                      <a:pt x="20291" y="38017"/>
                    </a:lnTo>
                    <a:lnTo>
                      <a:pt x="20570" y="37928"/>
                    </a:lnTo>
                    <a:lnTo>
                      <a:pt x="20822" y="37840"/>
                    </a:lnTo>
                    <a:lnTo>
                      <a:pt x="21075" y="37751"/>
                    </a:lnTo>
                    <a:lnTo>
                      <a:pt x="21303" y="37650"/>
                    </a:lnTo>
                    <a:lnTo>
                      <a:pt x="21530" y="37549"/>
                    </a:lnTo>
                    <a:lnTo>
                      <a:pt x="21733" y="37448"/>
                    </a:lnTo>
                    <a:lnTo>
                      <a:pt x="22099" y="37246"/>
                    </a:lnTo>
                    <a:lnTo>
                      <a:pt x="22415" y="37031"/>
                    </a:lnTo>
                    <a:lnTo>
                      <a:pt x="22681" y="36828"/>
                    </a:lnTo>
                    <a:lnTo>
                      <a:pt x="22896" y="36639"/>
                    </a:lnTo>
                    <a:lnTo>
                      <a:pt x="23085" y="36462"/>
                    </a:lnTo>
                    <a:lnTo>
                      <a:pt x="23224" y="36310"/>
                    </a:lnTo>
                    <a:lnTo>
                      <a:pt x="23326" y="36184"/>
                    </a:lnTo>
                    <a:lnTo>
                      <a:pt x="23389" y="36083"/>
                    </a:lnTo>
                    <a:lnTo>
                      <a:pt x="23452" y="35994"/>
                    </a:lnTo>
                    <a:lnTo>
                      <a:pt x="21315" y="21392"/>
                    </a:lnTo>
                    <a:lnTo>
                      <a:pt x="21442" y="21139"/>
                    </a:lnTo>
                    <a:lnTo>
                      <a:pt x="21594" y="20836"/>
                    </a:lnTo>
                    <a:lnTo>
                      <a:pt x="21771" y="20431"/>
                    </a:lnTo>
                    <a:lnTo>
                      <a:pt x="21986" y="19938"/>
                    </a:lnTo>
                    <a:lnTo>
                      <a:pt x="22226" y="19369"/>
                    </a:lnTo>
                    <a:lnTo>
                      <a:pt x="22453" y="18724"/>
                    </a:lnTo>
                    <a:lnTo>
                      <a:pt x="22693" y="18016"/>
                    </a:lnTo>
                    <a:lnTo>
                      <a:pt x="22807" y="17637"/>
                    </a:lnTo>
                    <a:lnTo>
                      <a:pt x="22921" y="17258"/>
                    </a:lnTo>
                    <a:lnTo>
                      <a:pt x="23022" y="16866"/>
                    </a:lnTo>
                    <a:lnTo>
                      <a:pt x="23111" y="16461"/>
                    </a:lnTo>
                    <a:lnTo>
                      <a:pt x="23199" y="16057"/>
                    </a:lnTo>
                    <a:lnTo>
                      <a:pt x="23275" y="15640"/>
                    </a:lnTo>
                    <a:lnTo>
                      <a:pt x="23338" y="15222"/>
                    </a:lnTo>
                    <a:lnTo>
                      <a:pt x="23401" y="14793"/>
                    </a:lnTo>
                    <a:lnTo>
                      <a:pt x="23439" y="14375"/>
                    </a:lnTo>
                    <a:lnTo>
                      <a:pt x="23465" y="13945"/>
                    </a:lnTo>
                    <a:lnTo>
                      <a:pt x="23465" y="13516"/>
                    </a:lnTo>
                    <a:lnTo>
                      <a:pt x="23452" y="13098"/>
                    </a:lnTo>
                    <a:lnTo>
                      <a:pt x="23427" y="12669"/>
                    </a:lnTo>
                    <a:lnTo>
                      <a:pt x="23376" y="12264"/>
                    </a:lnTo>
                    <a:lnTo>
                      <a:pt x="23300" y="11847"/>
                    </a:lnTo>
                    <a:lnTo>
                      <a:pt x="23212" y="11442"/>
                    </a:lnTo>
                    <a:lnTo>
                      <a:pt x="22972" y="10633"/>
                    </a:lnTo>
                    <a:lnTo>
                      <a:pt x="22719" y="9786"/>
                    </a:lnTo>
                    <a:lnTo>
                      <a:pt x="22428" y="8926"/>
                    </a:lnTo>
                    <a:lnTo>
                      <a:pt x="22137" y="8054"/>
                    </a:lnTo>
                    <a:lnTo>
                      <a:pt x="21821" y="7194"/>
                    </a:lnTo>
                    <a:lnTo>
                      <a:pt x="21505" y="6347"/>
                    </a:lnTo>
                    <a:lnTo>
                      <a:pt x="20898" y="4742"/>
                    </a:lnTo>
                    <a:lnTo>
                      <a:pt x="20329" y="3351"/>
                    </a:lnTo>
                    <a:lnTo>
                      <a:pt x="19874" y="2239"/>
                    </a:lnTo>
                    <a:lnTo>
                      <a:pt x="19444" y="1240"/>
                    </a:lnTo>
                    <a:lnTo>
                      <a:pt x="19280" y="1164"/>
                    </a:lnTo>
                    <a:lnTo>
                      <a:pt x="19103" y="1088"/>
                    </a:lnTo>
                    <a:lnTo>
                      <a:pt x="18686" y="949"/>
                    </a:lnTo>
                    <a:lnTo>
                      <a:pt x="18218" y="823"/>
                    </a:lnTo>
                    <a:lnTo>
                      <a:pt x="17687" y="696"/>
                    </a:lnTo>
                    <a:lnTo>
                      <a:pt x="17118" y="570"/>
                    </a:lnTo>
                    <a:lnTo>
                      <a:pt x="16499" y="456"/>
                    </a:lnTo>
                    <a:lnTo>
                      <a:pt x="15841" y="367"/>
                    </a:lnTo>
                    <a:lnTo>
                      <a:pt x="15146" y="266"/>
                    </a:lnTo>
                    <a:lnTo>
                      <a:pt x="14413" y="190"/>
                    </a:lnTo>
                    <a:lnTo>
                      <a:pt x="13667" y="127"/>
                    </a:lnTo>
                    <a:lnTo>
                      <a:pt x="12896" y="77"/>
                    </a:lnTo>
                    <a:lnTo>
                      <a:pt x="12099" y="39"/>
                    </a:lnTo>
                    <a:lnTo>
                      <a:pt x="11303" y="13"/>
                    </a:lnTo>
                    <a:lnTo>
                      <a:pt x="1049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1509525" y="2517550"/>
                <a:ext cx="339775" cy="469700"/>
              </a:xfrm>
              <a:custGeom>
                <a:avLst/>
                <a:gdLst/>
                <a:ahLst/>
                <a:cxnLst/>
                <a:rect l="l" t="t" r="r" b="b"/>
                <a:pathLst>
                  <a:path w="13591" h="18788" extrusionOk="0">
                    <a:moveTo>
                      <a:pt x="1151" y="1"/>
                    </a:moveTo>
                    <a:lnTo>
                      <a:pt x="645" y="11506"/>
                    </a:lnTo>
                    <a:lnTo>
                      <a:pt x="51" y="14540"/>
                    </a:lnTo>
                    <a:lnTo>
                      <a:pt x="13" y="14767"/>
                    </a:lnTo>
                    <a:lnTo>
                      <a:pt x="0" y="15008"/>
                    </a:lnTo>
                    <a:lnTo>
                      <a:pt x="0" y="15235"/>
                    </a:lnTo>
                    <a:lnTo>
                      <a:pt x="38" y="15463"/>
                    </a:lnTo>
                    <a:lnTo>
                      <a:pt x="76" y="15690"/>
                    </a:lnTo>
                    <a:lnTo>
                      <a:pt x="152" y="15905"/>
                    </a:lnTo>
                    <a:lnTo>
                      <a:pt x="240" y="16120"/>
                    </a:lnTo>
                    <a:lnTo>
                      <a:pt x="342" y="16322"/>
                    </a:lnTo>
                    <a:lnTo>
                      <a:pt x="455" y="16512"/>
                    </a:lnTo>
                    <a:lnTo>
                      <a:pt x="594" y="16689"/>
                    </a:lnTo>
                    <a:lnTo>
                      <a:pt x="746" y="16866"/>
                    </a:lnTo>
                    <a:lnTo>
                      <a:pt x="923" y="17018"/>
                    </a:lnTo>
                    <a:lnTo>
                      <a:pt x="1100" y="17157"/>
                    </a:lnTo>
                    <a:lnTo>
                      <a:pt x="1302" y="17283"/>
                    </a:lnTo>
                    <a:lnTo>
                      <a:pt x="1505" y="17397"/>
                    </a:lnTo>
                    <a:lnTo>
                      <a:pt x="1732" y="17486"/>
                    </a:lnTo>
                    <a:lnTo>
                      <a:pt x="5462" y="18788"/>
                    </a:lnTo>
                    <a:lnTo>
                      <a:pt x="6182" y="14679"/>
                    </a:lnTo>
                    <a:lnTo>
                      <a:pt x="6359" y="14692"/>
                    </a:lnTo>
                    <a:lnTo>
                      <a:pt x="6827" y="14704"/>
                    </a:lnTo>
                    <a:lnTo>
                      <a:pt x="7143" y="14692"/>
                    </a:lnTo>
                    <a:lnTo>
                      <a:pt x="7522" y="14679"/>
                    </a:lnTo>
                    <a:lnTo>
                      <a:pt x="7927" y="14641"/>
                    </a:lnTo>
                    <a:lnTo>
                      <a:pt x="8369" y="14578"/>
                    </a:lnTo>
                    <a:lnTo>
                      <a:pt x="8825" y="14502"/>
                    </a:lnTo>
                    <a:lnTo>
                      <a:pt x="9305" y="14388"/>
                    </a:lnTo>
                    <a:lnTo>
                      <a:pt x="9545" y="14325"/>
                    </a:lnTo>
                    <a:lnTo>
                      <a:pt x="9785" y="14249"/>
                    </a:lnTo>
                    <a:lnTo>
                      <a:pt x="10026" y="14173"/>
                    </a:lnTo>
                    <a:lnTo>
                      <a:pt x="10253" y="14072"/>
                    </a:lnTo>
                    <a:lnTo>
                      <a:pt x="10493" y="13971"/>
                    </a:lnTo>
                    <a:lnTo>
                      <a:pt x="10721" y="13857"/>
                    </a:lnTo>
                    <a:lnTo>
                      <a:pt x="10936" y="13743"/>
                    </a:lnTo>
                    <a:lnTo>
                      <a:pt x="11163" y="13604"/>
                    </a:lnTo>
                    <a:lnTo>
                      <a:pt x="11366" y="13453"/>
                    </a:lnTo>
                    <a:lnTo>
                      <a:pt x="11568" y="13301"/>
                    </a:lnTo>
                    <a:lnTo>
                      <a:pt x="11758" y="13124"/>
                    </a:lnTo>
                    <a:lnTo>
                      <a:pt x="11935" y="12934"/>
                    </a:lnTo>
                    <a:lnTo>
                      <a:pt x="12023" y="12833"/>
                    </a:lnTo>
                    <a:lnTo>
                      <a:pt x="12099" y="12719"/>
                    </a:lnTo>
                    <a:lnTo>
                      <a:pt x="12188" y="12606"/>
                    </a:lnTo>
                    <a:lnTo>
                      <a:pt x="12263" y="12466"/>
                    </a:lnTo>
                    <a:lnTo>
                      <a:pt x="12402" y="12176"/>
                    </a:lnTo>
                    <a:lnTo>
                      <a:pt x="12542" y="11847"/>
                    </a:lnTo>
                    <a:lnTo>
                      <a:pt x="12655" y="11480"/>
                    </a:lnTo>
                    <a:lnTo>
                      <a:pt x="12769" y="11101"/>
                    </a:lnTo>
                    <a:lnTo>
                      <a:pt x="12883" y="10684"/>
                    </a:lnTo>
                    <a:lnTo>
                      <a:pt x="12971" y="10241"/>
                    </a:lnTo>
                    <a:lnTo>
                      <a:pt x="13060" y="9786"/>
                    </a:lnTo>
                    <a:lnTo>
                      <a:pt x="13136" y="9319"/>
                    </a:lnTo>
                    <a:lnTo>
                      <a:pt x="13212" y="8825"/>
                    </a:lnTo>
                    <a:lnTo>
                      <a:pt x="13275" y="8332"/>
                    </a:lnTo>
                    <a:lnTo>
                      <a:pt x="13376" y="7321"/>
                    </a:lnTo>
                    <a:lnTo>
                      <a:pt x="13452" y="6322"/>
                    </a:lnTo>
                    <a:lnTo>
                      <a:pt x="13515" y="5336"/>
                    </a:lnTo>
                    <a:lnTo>
                      <a:pt x="13553" y="4401"/>
                    </a:lnTo>
                    <a:lnTo>
                      <a:pt x="13578" y="3541"/>
                    </a:lnTo>
                    <a:lnTo>
                      <a:pt x="13591" y="2770"/>
                    </a:lnTo>
                    <a:lnTo>
                      <a:pt x="13591" y="1657"/>
                    </a:lnTo>
                    <a:lnTo>
                      <a:pt x="13591" y="1240"/>
                    </a:lnTo>
                    <a:lnTo>
                      <a:pt x="1151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1598025" y="2821300"/>
                <a:ext cx="6607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4236" extrusionOk="0">
                    <a:moveTo>
                      <a:pt x="25" y="0"/>
                    </a:moveTo>
                    <a:lnTo>
                      <a:pt x="13" y="140"/>
                    </a:lnTo>
                    <a:lnTo>
                      <a:pt x="0" y="304"/>
                    </a:lnTo>
                    <a:lnTo>
                      <a:pt x="0" y="519"/>
                    </a:lnTo>
                    <a:lnTo>
                      <a:pt x="13" y="772"/>
                    </a:lnTo>
                    <a:lnTo>
                      <a:pt x="38" y="1075"/>
                    </a:lnTo>
                    <a:lnTo>
                      <a:pt x="76" y="1391"/>
                    </a:lnTo>
                    <a:lnTo>
                      <a:pt x="152" y="1732"/>
                    </a:lnTo>
                    <a:lnTo>
                      <a:pt x="202" y="1909"/>
                    </a:lnTo>
                    <a:lnTo>
                      <a:pt x="253" y="2086"/>
                    </a:lnTo>
                    <a:lnTo>
                      <a:pt x="329" y="2263"/>
                    </a:lnTo>
                    <a:lnTo>
                      <a:pt x="405" y="2440"/>
                    </a:lnTo>
                    <a:lnTo>
                      <a:pt x="480" y="2617"/>
                    </a:lnTo>
                    <a:lnTo>
                      <a:pt x="582" y="2794"/>
                    </a:lnTo>
                    <a:lnTo>
                      <a:pt x="695" y="2971"/>
                    </a:lnTo>
                    <a:lnTo>
                      <a:pt x="822" y="3136"/>
                    </a:lnTo>
                    <a:lnTo>
                      <a:pt x="961" y="3300"/>
                    </a:lnTo>
                    <a:lnTo>
                      <a:pt x="1113" y="3464"/>
                    </a:lnTo>
                    <a:lnTo>
                      <a:pt x="1277" y="3616"/>
                    </a:lnTo>
                    <a:lnTo>
                      <a:pt x="1454" y="3755"/>
                    </a:lnTo>
                    <a:lnTo>
                      <a:pt x="1656" y="3894"/>
                    </a:lnTo>
                    <a:lnTo>
                      <a:pt x="1871" y="4021"/>
                    </a:lnTo>
                    <a:lnTo>
                      <a:pt x="2099" y="4135"/>
                    </a:lnTo>
                    <a:lnTo>
                      <a:pt x="2352" y="4236"/>
                    </a:lnTo>
                    <a:lnTo>
                      <a:pt x="2642" y="2529"/>
                    </a:lnTo>
                    <a:lnTo>
                      <a:pt x="2541" y="2491"/>
                    </a:lnTo>
                    <a:lnTo>
                      <a:pt x="2250" y="2339"/>
                    </a:lnTo>
                    <a:lnTo>
                      <a:pt x="1833" y="2124"/>
                    </a:lnTo>
                    <a:lnTo>
                      <a:pt x="1606" y="1973"/>
                    </a:lnTo>
                    <a:lnTo>
                      <a:pt x="1365" y="1821"/>
                    </a:lnTo>
                    <a:lnTo>
                      <a:pt x="1125" y="1644"/>
                    </a:lnTo>
                    <a:lnTo>
                      <a:pt x="885" y="1454"/>
                    </a:lnTo>
                    <a:lnTo>
                      <a:pt x="670" y="1239"/>
                    </a:lnTo>
                    <a:lnTo>
                      <a:pt x="468" y="1024"/>
                    </a:lnTo>
                    <a:lnTo>
                      <a:pt x="379" y="898"/>
                    </a:lnTo>
                    <a:lnTo>
                      <a:pt x="291" y="784"/>
                    </a:lnTo>
                    <a:lnTo>
                      <a:pt x="228" y="658"/>
                    </a:lnTo>
                    <a:lnTo>
                      <a:pt x="164" y="531"/>
                    </a:lnTo>
                    <a:lnTo>
                      <a:pt x="114" y="405"/>
                    </a:lnTo>
                    <a:lnTo>
                      <a:pt x="63" y="279"/>
                    </a:lnTo>
                    <a:lnTo>
                      <a:pt x="38" y="14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1453900" y="2409150"/>
                <a:ext cx="395400" cy="388775"/>
              </a:xfrm>
              <a:custGeom>
                <a:avLst/>
                <a:gdLst/>
                <a:ahLst/>
                <a:cxnLst/>
                <a:rect l="l" t="t" r="r" b="b"/>
                <a:pathLst>
                  <a:path w="15816" h="15551" extrusionOk="0">
                    <a:moveTo>
                      <a:pt x="7093" y="1"/>
                    </a:moveTo>
                    <a:lnTo>
                      <a:pt x="6612" y="13"/>
                    </a:lnTo>
                    <a:lnTo>
                      <a:pt x="6119" y="51"/>
                    </a:lnTo>
                    <a:lnTo>
                      <a:pt x="5601" y="102"/>
                    </a:lnTo>
                    <a:lnTo>
                      <a:pt x="5095" y="190"/>
                    </a:lnTo>
                    <a:lnTo>
                      <a:pt x="4830" y="241"/>
                    </a:lnTo>
                    <a:lnTo>
                      <a:pt x="4577" y="304"/>
                    </a:lnTo>
                    <a:lnTo>
                      <a:pt x="4311" y="367"/>
                    </a:lnTo>
                    <a:lnTo>
                      <a:pt x="4058" y="443"/>
                    </a:lnTo>
                    <a:lnTo>
                      <a:pt x="3805" y="532"/>
                    </a:lnTo>
                    <a:lnTo>
                      <a:pt x="3553" y="633"/>
                    </a:lnTo>
                    <a:lnTo>
                      <a:pt x="3300" y="746"/>
                    </a:lnTo>
                    <a:lnTo>
                      <a:pt x="3047" y="873"/>
                    </a:lnTo>
                    <a:lnTo>
                      <a:pt x="2807" y="1012"/>
                    </a:lnTo>
                    <a:lnTo>
                      <a:pt x="2579" y="1164"/>
                    </a:lnTo>
                    <a:lnTo>
                      <a:pt x="2339" y="1328"/>
                    </a:lnTo>
                    <a:lnTo>
                      <a:pt x="2124" y="1505"/>
                    </a:lnTo>
                    <a:lnTo>
                      <a:pt x="1909" y="1707"/>
                    </a:lnTo>
                    <a:lnTo>
                      <a:pt x="1694" y="1922"/>
                    </a:lnTo>
                    <a:lnTo>
                      <a:pt x="1492" y="2150"/>
                    </a:lnTo>
                    <a:lnTo>
                      <a:pt x="1302" y="2390"/>
                    </a:lnTo>
                    <a:lnTo>
                      <a:pt x="1113" y="2656"/>
                    </a:lnTo>
                    <a:lnTo>
                      <a:pt x="948" y="2934"/>
                    </a:lnTo>
                    <a:lnTo>
                      <a:pt x="784" y="3237"/>
                    </a:lnTo>
                    <a:lnTo>
                      <a:pt x="632" y="3566"/>
                    </a:lnTo>
                    <a:lnTo>
                      <a:pt x="493" y="3907"/>
                    </a:lnTo>
                    <a:lnTo>
                      <a:pt x="367" y="4261"/>
                    </a:lnTo>
                    <a:lnTo>
                      <a:pt x="253" y="4653"/>
                    </a:lnTo>
                    <a:lnTo>
                      <a:pt x="152" y="5058"/>
                    </a:lnTo>
                    <a:lnTo>
                      <a:pt x="76" y="5487"/>
                    </a:lnTo>
                    <a:lnTo>
                      <a:pt x="25" y="5917"/>
                    </a:lnTo>
                    <a:lnTo>
                      <a:pt x="0" y="6347"/>
                    </a:lnTo>
                    <a:lnTo>
                      <a:pt x="0" y="6790"/>
                    </a:lnTo>
                    <a:lnTo>
                      <a:pt x="13" y="7232"/>
                    </a:lnTo>
                    <a:lnTo>
                      <a:pt x="51" y="7687"/>
                    </a:lnTo>
                    <a:lnTo>
                      <a:pt x="101" y="8130"/>
                    </a:lnTo>
                    <a:lnTo>
                      <a:pt x="177" y="8585"/>
                    </a:lnTo>
                    <a:lnTo>
                      <a:pt x="266" y="9027"/>
                    </a:lnTo>
                    <a:lnTo>
                      <a:pt x="354" y="9470"/>
                    </a:lnTo>
                    <a:lnTo>
                      <a:pt x="468" y="9912"/>
                    </a:lnTo>
                    <a:lnTo>
                      <a:pt x="594" y="10342"/>
                    </a:lnTo>
                    <a:lnTo>
                      <a:pt x="721" y="10772"/>
                    </a:lnTo>
                    <a:lnTo>
                      <a:pt x="860" y="11177"/>
                    </a:lnTo>
                    <a:lnTo>
                      <a:pt x="1011" y="11581"/>
                    </a:lnTo>
                    <a:lnTo>
                      <a:pt x="1151" y="11986"/>
                    </a:lnTo>
                    <a:lnTo>
                      <a:pt x="1454" y="12732"/>
                    </a:lnTo>
                    <a:lnTo>
                      <a:pt x="1757" y="13414"/>
                    </a:lnTo>
                    <a:lnTo>
                      <a:pt x="2048" y="14021"/>
                    </a:lnTo>
                    <a:lnTo>
                      <a:pt x="2314" y="14539"/>
                    </a:lnTo>
                    <a:lnTo>
                      <a:pt x="2541" y="14969"/>
                    </a:lnTo>
                    <a:lnTo>
                      <a:pt x="2718" y="15285"/>
                    </a:lnTo>
                    <a:lnTo>
                      <a:pt x="2883" y="15551"/>
                    </a:lnTo>
                    <a:lnTo>
                      <a:pt x="4842" y="13983"/>
                    </a:lnTo>
                    <a:lnTo>
                      <a:pt x="4792" y="13971"/>
                    </a:lnTo>
                    <a:lnTo>
                      <a:pt x="4665" y="13920"/>
                    </a:lnTo>
                    <a:lnTo>
                      <a:pt x="4577" y="13869"/>
                    </a:lnTo>
                    <a:lnTo>
                      <a:pt x="4476" y="13806"/>
                    </a:lnTo>
                    <a:lnTo>
                      <a:pt x="4374" y="13730"/>
                    </a:lnTo>
                    <a:lnTo>
                      <a:pt x="4261" y="13629"/>
                    </a:lnTo>
                    <a:lnTo>
                      <a:pt x="4147" y="13503"/>
                    </a:lnTo>
                    <a:lnTo>
                      <a:pt x="4020" y="13364"/>
                    </a:lnTo>
                    <a:lnTo>
                      <a:pt x="3907" y="13187"/>
                    </a:lnTo>
                    <a:lnTo>
                      <a:pt x="3793" y="12997"/>
                    </a:lnTo>
                    <a:lnTo>
                      <a:pt x="3692" y="12770"/>
                    </a:lnTo>
                    <a:lnTo>
                      <a:pt x="3591" y="12504"/>
                    </a:lnTo>
                    <a:lnTo>
                      <a:pt x="3502" y="12213"/>
                    </a:lnTo>
                    <a:lnTo>
                      <a:pt x="3439" y="11885"/>
                    </a:lnTo>
                    <a:lnTo>
                      <a:pt x="3401" y="11682"/>
                    </a:lnTo>
                    <a:lnTo>
                      <a:pt x="3388" y="11467"/>
                    </a:lnTo>
                    <a:lnTo>
                      <a:pt x="3376" y="11252"/>
                    </a:lnTo>
                    <a:lnTo>
                      <a:pt x="3376" y="11038"/>
                    </a:lnTo>
                    <a:lnTo>
                      <a:pt x="3376" y="10823"/>
                    </a:lnTo>
                    <a:lnTo>
                      <a:pt x="3401" y="10608"/>
                    </a:lnTo>
                    <a:lnTo>
                      <a:pt x="3426" y="10393"/>
                    </a:lnTo>
                    <a:lnTo>
                      <a:pt x="3451" y="10190"/>
                    </a:lnTo>
                    <a:lnTo>
                      <a:pt x="3489" y="9988"/>
                    </a:lnTo>
                    <a:lnTo>
                      <a:pt x="3540" y="9786"/>
                    </a:lnTo>
                    <a:lnTo>
                      <a:pt x="3591" y="9596"/>
                    </a:lnTo>
                    <a:lnTo>
                      <a:pt x="3654" y="9419"/>
                    </a:lnTo>
                    <a:lnTo>
                      <a:pt x="3717" y="9242"/>
                    </a:lnTo>
                    <a:lnTo>
                      <a:pt x="3793" y="9078"/>
                    </a:lnTo>
                    <a:lnTo>
                      <a:pt x="3869" y="8926"/>
                    </a:lnTo>
                    <a:lnTo>
                      <a:pt x="3945" y="8787"/>
                    </a:lnTo>
                    <a:lnTo>
                      <a:pt x="4046" y="8623"/>
                    </a:lnTo>
                    <a:lnTo>
                      <a:pt x="4159" y="8484"/>
                    </a:lnTo>
                    <a:lnTo>
                      <a:pt x="4273" y="8370"/>
                    </a:lnTo>
                    <a:lnTo>
                      <a:pt x="4400" y="8294"/>
                    </a:lnTo>
                    <a:lnTo>
                      <a:pt x="4513" y="8231"/>
                    </a:lnTo>
                    <a:lnTo>
                      <a:pt x="4577" y="8218"/>
                    </a:lnTo>
                    <a:lnTo>
                      <a:pt x="4640" y="8206"/>
                    </a:lnTo>
                    <a:lnTo>
                      <a:pt x="4766" y="8206"/>
                    </a:lnTo>
                    <a:lnTo>
                      <a:pt x="4830" y="8218"/>
                    </a:lnTo>
                    <a:lnTo>
                      <a:pt x="4893" y="8244"/>
                    </a:lnTo>
                    <a:lnTo>
                      <a:pt x="5007" y="8319"/>
                    </a:lnTo>
                    <a:lnTo>
                      <a:pt x="5120" y="8408"/>
                    </a:lnTo>
                    <a:lnTo>
                      <a:pt x="5221" y="8534"/>
                    </a:lnTo>
                    <a:lnTo>
                      <a:pt x="5310" y="8661"/>
                    </a:lnTo>
                    <a:lnTo>
                      <a:pt x="5310" y="8673"/>
                    </a:lnTo>
                    <a:lnTo>
                      <a:pt x="5386" y="8825"/>
                    </a:lnTo>
                    <a:lnTo>
                      <a:pt x="5449" y="8989"/>
                    </a:lnTo>
                    <a:lnTo>
                      <a:pt x="5512" y="9166"/>
                    </a:lnTo>
                    <a:lnTo>
                      <a:pt x="5563" y="9356"/>
                    </a:lnTo>
                    <a:lnTo>
                      <a:pt x="5651" y="9723"/>
                    </a:lnTo>
                    <a:lnTo>
                      <a:pt x="5702" y="10089"/>
                    </a:lnTo>
                    <a:lnTo>
                      <a:pt x="5740" y="10418"/>
                    </a:lnTo>
                    <a:lnTo>
                      <a:pt x="5752" y="10684"/>
                    </a:lnTo>
                    <a:lnTo>
                      <a:pt x="5765" y="10924"/>
                    </a:lnTo>
                    <a:lnTo>
                      <a:pt x="6005" y="10797"/>
                    </a:lnTo>
                    <a:lnTo>
                      <a:pt x="6233" y="10671"/>
                    </a:lnTo>
                    <a:lnTo>
                      <a:pt x="6448" y="10519"/>
                    </a:lnTo>
                    <a:lnTo>
                      <a:pt x="6637" y="10355"/>
                    </a:lnTo>
                    <a:lnTo>
                      <a:pt x="6814" y="10178"/>
                    </a:lnTo>
                    <a:lnTo>
                      <a:pt x="6979" y="9988"/>
                    </a:lnTo>
                    <a:lnTo>
                      <a:pt x="7130" y="9786"/>
                    </a:lnTo>
                    <a:lnTo>
                      <a:pt x="7257" y="9584"/>
                    </a:lnTo>
                    <a:lnTo>
                      <a:pt x="7383" y="9369"/>
                    </a:lnTo>
                    <a:lnTo>
                      <a:pt x="7484" y="9154"/>
                    </a:lnTo>
                    <a:lnTo>
                      <a:pt x="7573" y="8939"/>
                    </a:lnTo>
                    <a:lnTo>
                      <a:pt x="7661" y="8711"/>
                    </a:lnTo>
                    <a:lnTo>
                      <a:pt x="7737" y="8484"/>
                    </a:lnTo>
                    <a:lnTo>
                      <a:pt x="7788" y="8256"/>
                    </a:lnTo>
                    <a:lnTo>
                      <a:pt x="7838" y="8029"/>
                    </a:lnTo>
                    <a:lnTo>
                      <a:pt x="7889" y="7801"/>
                    </a:lnTo>
                    <a:lnTo>
                      <a:pt x="7952" y="7359"/>
                    </a:lnTo>
                    <a:lnTo>
                      <a:pt x="7990" y="6954"/>
                    </a:lnTo>
                    <a:lnTo>
                      <a:pt x="8003" y="6575"/>
                    </a:lnTo>
                    <a:lnTo>
                      <a:pt x="8003" y="6233"/>
                    </a:lnTo>
                    <a:lnTo>
                      <a:pt x="7990" y="5955"/>
                    </a:lnTo>
                    <a:lnTo>
                      <a:pt x="7978" y="5753"/>
                    </a:lnTo>
                    <a:lnTo>
                      <a:pt x="7952" y="5563"/>
                    </a:lnTo>
                    <a:lnTo>
                      <a:pt x="8420" y="5715"/>
                    </a:lnTo>
                    <a:lnTo>
                      <a:pt x="8938" y="5867"/>
                    </a:lnTo>
                    <a:lnTo>
                      <a:pt x="9596" y="6044"/>
                    </a:lnTo>
                    <a:lnTo>
                      <a:pt x="9962" y="6132"/>
                    </a:lnTo>
                    <a:lnTo>
                      <a:pt x="10367" y="6221"/>
                    </a:lnTo>
                    <a:lnTo>
                      <a:pt x="10771" y="6309"/>
                    </a:lnTo>
                    <a:lnTo>
                      <a:pt x="11201" y="6385"/>
                    </a:lnTo>
                    <a:lnTo>
                      <a:pt x="11644" y="6448"/>
                    </a:lnTo>
                    <a:lnTo>
                      <a:pt x="12086" y="6511"/>
                    </a:lnTo>
                    <a:lnTo>
                      <a:pt x="12529" y="6549"/>
                    </a:lnTo>
                    <a:lnTo>
                      <a:pt x="12959" y="6562"/>
                    </a:lnTo>
                    <a:lnTo>
                      <a:pt x="13376" y="6562"/>
                    </a:lnTo>
                    <a:lnTo>
                      <a:pt x="13755" y="6537"/>
                    </a:lnTo>
                    <a:lnTo>
                      <a:pt x="14084" y="6499"/>
                    </a:lnTo>
                    <a:lnTo>
                      <a:pt x="14387" y="6436"/>
                    </a:lnTo>
                    <a:lnTo>
                      <a:pt x="14653" y="6360"/>
                    </a:lnTo>
                    <a:lnTo>
                      <a:pt x="14880" y="6271"/>
                    </a:lnTo>
                    <a:lnTo>
                      <a:pt x="15083" y="6183"/>
                    </a:lnTo>
                    <a:lnTo>
                      <a:pt x="15260" y="6082"/>
                    </a:lnTo>
                    <a:lnTo>
                      <a:pt x="15399" y="5993"/>
                    </a:lnTo>
                    <a:lnTo>
                      <a:pt x="15525" y="5905"/>
                    </a:lnTo>
                    <a:lnTo>
                      <a:pt x="15614" y="5816"/>
                    </a:lnTo>
                    <a:lnTo>
                      <a:pt x="15689" y="5728"/>
                    </a:lnTo>
                    <a:lnTo>
                      <a:pt x="15778" y="5614"/>
                    </a:lnTo>
                    <a:lnTo>
                      <a:pt x="15816" y="5563"/>
                    </a:lnTo>
                    <a:lnTo>
                      <a:pt x="15753" y="5361"/>
                    </a:lnTo>
                    <a:lnTo>
                      <a:pt x="15677" y="5146"/>
                    </a:lnTo>
                    <a:lnTo>
                      <a:pt x="15601" y="4944"/>
                    </a:lnTo>
                    <a:lnTo>
                      <a:pt x="15525" y="4742"/>
                    </a:lnTo>
                    <a:lnTo>
                      <a:pt x="15424" y="4552"/>
                    </a:lnTo>
                    <a:lnTo>
                      <a:pt x="15335" y="4362"/>
                    </a:lnTo>
                    <a:lnTo>
                      <a:pt x="15222" y="4173"/>
                    </a:lnTo>
                    <a:lnTo>
                      <a:pt x="15108" y="3996"/>
                    </a:lnTo>
                    <a:lnTo>
                      <a:pt x="15108" y="3983"/>
                    </a:lnTo>
                    <a:lnTo>
                      <a:pt x="14956" y="3755"/>
                    </a:lnTo>
                    <a:lnTo>
                      <a:pt x="14792" y="3540"/>
                    </a:lnTo>
                    <a:lnTo>
                      <a:pt x="14615" y="3326"/>
                    </a:lnTo>
                    <a:lnTo>
                      <a:pt x="14438" y="3123"/>
                    </a:lnTo>
                    <a:lnTo>
                      <a:pt x="14248" y="2921"/>
                    </a:lnTo>
                    <a:lnTo>
                      <a:pt x="14046" y="2731"/>
                    </a:lnTo>
                    <a:lnTo>
                      <a:pt x="13844" y="2542"/>
                    </a:lnTo>
                    <a:lnTo>
                      <a:pt x="13629" y="2365"/>
                    </a:lnTo>
                    <a:lnTo>
                      <a:pt x="13414" y="2200"/>
                    </a:lnTo>
                    <a:lnTo>
                      <a:pt x="13186" y="2036"/>
                    </a:lnTo>
                    <a:lnTo>
                      <a:pt x="12959" y="1872"/>
                    </a:lnTo>
                    <a:lnTo>
                      <a:pt x="12731" y="1720"/>
                    </a:lnTo>
                    <a:lnTo>
                      <a:pt x="12491" y="1581"/>
                    </a:lnTo>
                    <a:lnTo>
                      <a:pt x="12251" y="1442"/>
                    </a:lnTo>
                    <a:lnTo>
                      <a:pt x="11758" y="1189"/>
                    </a:lnTo>
                    <a:lnTo>
                      <a:pt x="11442" y="1037"/>
                    </a:lnTo>
                    <a:lnTo>
                      <a:pt x="11125" y="898"/>
                    </a:lnTo>
                    <a:lnTo>
                      <a:pt x="10797" y="759"/>
                    </a:lnTo>
                    <a:lnTo>
                      <a:pt x="10481" y="645"/>
                    </a:lnTo>
                    <a:lnTo>
                      <a:pt x="10165" y="532"/>
                    </a:lnTo>
                    <a:lnTo>
                      <a:pt x="9849" y="443"/>
                    </a:lnTo>
                    <a:lnTo>
                      <a:pt x="9545" y="355"/>
                    </a:lnTo>
                    <a:lnTo>
                      <a:pt x="9242" y="266"/>
                    </a:lnTo>
                    <a:lnTo>
                      <a:pt x="8938" y="203"/>
                    </a:lnTo>
                    <a:lnTo>
                      <a:pt x="8648" y="140"/>
                    </a:lnTo>
                    <a:lnTo>
                      <a:pt x="8357" y="102"/>
                    </a:lnTo>
                    <a:lnTo>
                      <a:pt x="8079" y="64"/>
                    </a:lnTo>
                    <a:lnTo>
                      <a:pt x="7813" y="26"/>
                    </a:lnTo>
                    <a:lnTo>
                      <a:pt x="7560" y="13"/>
                    </a:lnTo>
                    <a:lnTo>
                      <a:pt x="73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1301875" y="2353850"/>
                <a:ext cx="226000" cy="285725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11429" extrusionOk="0">
                    <a:moveTo>
                      <a:pt x="4829" y="0"/>
                    </a:moveTo>
                    <a:lnTo>
                      <a:pt x="4551" y="25"/>
                    </a:lnTo>
                    <a:lnTo>
                      <a:pt x="4273" y="63"/>
                    </a:lnTo>
                    <a:lnTo>
                      <a:pt x="4020" y="114"/>
                    </a:lnTo>
                    <a:lnTo>
                      <a:pt x="3768" y="177"/>
                    </a:lnTo>
                    <a:lnTo>
                      <a:pt x="3540" y="266"/>
                    </a:lnTo>
                    <a:lnTo>
                      <a:pt x="3312" y="367"/>
                    </a:lnTo>
                    <a:lnTo>
                      <a:pt x="3097" y="481"/>
                    </a:lnTo>
                    <a:lnTo>
                      <a:pt x="2895" y="607"/>
                    </a:lnTo>
                    <a:lnTo>
                      <a:pt x="2706" y="759"/>
                    </a:lnTo>
                    <a:lnTo>
                      <a:pt x="2529" y="910"/>
                    </a:lnTo>
                    <a:lnTo>
                      <a:pt x="2364" y="1087"/>
                    </a:lnTo>
                    <a:lnTo>
                      <a:pt x="2212" y="1264"/>
                    </a:lnTo>
                    <a:lnTo>
                      <a:pt x="2061" y="1467"/>
                    </a:lnTo>
                    <a:lnTo>
                      <a:pt x="1934" y="1682"/>
                    </a:lnTo>
                    <a:lnTo>
                      <a:pt x="1808" y="1897"/>
                    </a:lnTo>
                    <a:lnTo>
                      <a:pt x="1694" y="2137"/>
                    </a:lnTo>
                    <a:lnTo>
                      <a:pt x="1593" y="2377"/>
                    </a:lnTo>
                    <a:lnTo>
                      <a:pt x="1505" y="2642"/>
                    </a:lnTo>
                    <a:lnTo>
                      <a:pt x="1416" y="2908"/>
                    </a:lnTo>
                    <a:lnTo>
                      <a:pt x="1353" y="3186"/>
                    </a:lnTo>
                    <a:lnTo>
                      <a:pt x="1290" y="3477"/>
                    </a:lnTo>
                    <a:lnTo>
                      <a:pt x="1239" y="3780"/>
                    </a:lnTo>
                    <a:lnTo>
                      <a:pt x="1201" y="4096"/>
                    </a:lnTo>
                    <a:lnTo>
                      <a:pt x="1163" y="4425"/>
                    </a:lnTo>
                    <a:lnTo>
                      <a:pt x="1138" y="4754"/>
                    </a:lnTo>
                    <a:lnTo>
                      <a:pt x="1125" y="5095"/>
                    </a:lnTo>
                    <a:lnTo>
                      <a:pt x="1125" y="5449"/>
                    </a:lnTo>
                    <a:lnTo>
                      <a:pt x="1138" y="5803"/>
                    </a:lnTo>
                    <a:lnTo>
                      <a:pt x="1151" y="6170"/>
                    </a:lnTo>
                    <a:lnTo>
                      <a:pt x="1176" y="6549"/>
                    </a:lnTo>
                    <a:lnTo>
                      <a:pt x="1201" y="6916"/>
                    </a:lnTo>
                    <a:lnTo>
                      <a:pt x="1214" y="7257"/>
                    </a:lnTo>
                    <a:lnTo>
                      <a:pt x="1226" y="7573"/>
                    </a:lnTo>
                    <a:lnTo>
                      <a:pt x="1226" y="7876"/>
                    </a:lnTo>
                    <a:lnTo>
                      <a:pt x="1214" y="8142"/>
                    </a:lnTo>
                    <a:lnTo>
                      <a:pt x="1188" y="8395"/>
                    </a:lnTo>
                    <a:lnTo>
                      <a:pt x="1163" y="8622"/>
                    </a:lnTo>
                    <a:lnTo>
                      <a:pt x="1125" y="8837"/>
                    </a:lnTo>
                    <a:lnTo>
                      <a:pt x="1087" y="9027"/>
                    </a:lnTo>
                    <a:lnTo>
                      <a:pt x="1049" y="9204"/>
                    </a:lnTo>
                    <a:lnTo>
                      <a:pt x="999" y="9356"/>
                    </a:lnTo>
                    <a:lnTo>
                      <a:pt x="948" y="9495"/>
                    </a:lnTo>
                    <a:lnTo>
                      <a:pt x="885" y="9621"/>
                    </a:lnTo>
                    <a:lnTo>
                      <a:pt x="834" y="9735"/>
                    </a:lnTo>
                    <a:lnTo>
                      <a:pt x="771" y="9823"/>
                    </a:lnTo>
                    <a:lnTo>
                      <a:pt x="708" y="9912"/>
                    </a:lnTo>
                    <a:lnTo>
                      <a:pt x="645" y="9988"/>
                    </a:lnTo>
                    <a:lnTo>
                      <a:pt x="582" y="10038"/>
                    </a:lnTo>
                    <a:lnTo>
                      <a:pt x="455" y="10139"/>
                    </a:lnTo>
                    <a:lnTo>
                      <a:pt x="329" y="10190"/>
                    </a:lnTo>
                    <a:lnTo>
                      <a:pt x="228" y="10228"/>
                    </a:lnTo>
                    <a:lnTo>
                      <a:pt x="126" y="10241"/>
                    </a:lnTo>
                    <a:lnTo>
                      <a:pt x="63" y="10241"/>
                    </a:lnTo>
                    <a:lnTo>
                      <a:pt x="0" y="10228"/>
                    </a:lnTo>
                    <a:lnTo>
                      <a:pt x="38" y="10304"/>
                    </a:lnTo>
                    <a:lnTo>
                      <a:pt x="177" y="10506"/>
                    </a:lnTo>
                    <a:lnTo>
                      <a:pt x="291" y="10632"/>
                    </a:lnTo>
                    <a:lnTo>
                      <a:pt x="417" y="10759"/>
                    </a:lnTo>
                    <a:lnTo>
                      <a:pt x="569" y="10898"/>
                    </a:lnTo>
                    <a:lnTo>
                      <a:pt x="733" y="11037"/>
                    </a:lnTo>
                    <a:lnTo>
                      <a:pt x="923" y="11163"/>
                    </a:lnTo>
                    <a:lnTo>
                      <a:pt x="1138" y="11265"/>
                    </a:lnTo>
                    <a:lnTo>
                      <a:pt x="1252" y="11315"/>
                    </a:lnTo>
                    <a:lnTo>
                      <a:pt x="1378" y="11353"/>
                    </a:lnTo>
                    <a:lnTo>
                      <a:pt x="1505" y="11391"/>
                    </a:lnTo>
                    <a:lnTo>
                      <a:pt x="1631" y="11416"/>
                    </a:lnTo>
                    <a:lnTo>
                      <a:pt x="1770" y="11429"/>
                    </a:lnTo>
                    <a:lnTo>
                      <a:pt x="1909" y="11429"/>
                    </a:lnTo>
                    <a:lnTo>
                      <a:pt x="2048" y="11416"/>
                    </a:lnTo>
                    <a:lnTo>
                      <a:pt x="2200" y="11404"/>
                    </a:lnTo>
                    <a:lnTo>
                      <a:pt x="2352" y="11378"/>
                    </a:lnTo>
                    <a:lnTo>
                      <a:pt x="2516" y="11328"/>
                    </a:lnTo>
                    <a:lnTo>
                      <a:pt x="2680" y="11277"/>
                    </a:lnTo>
                    <a:lnTo>
                      <a:pt x="2845" y="11201"/>
                    </a:lnTo>
                    <a:lnTo>
                      <a:pt x="3022" y="11113"/>
                    </a:lnTo>
                    <a:lnTo>
                      <a:pt x="3186" y="11024"/>
                    </a:lnTo>
                    <a:lnTo>
                      <a:pt x="3363" y="10923"/>
                    </a:lnTo>
                    <a:lnTo>
                      <a:pt x="3527" y="10809"/>
                    </a:lnTo>
                    <a:lnTo>
                      <a:pt x="3692" y="10696"/>
                    </a:lnTo>
                    <a:lnTo>
                      <a:pt x="3843" y="10569"/>
                    </a:lnTo>
                    <a:lnTo>
                      <a:pt x="4008" y="10443"/>
                    </a:lnTo>
                    <a:lnTo>
                      <a:pt x="4159" y="10291"/>
                    </a:lnTo>
                    <a:lnTo>
                      <a:pt x="4311" y="10152"/>
                    </a:lnTo>
                    <a:lnTo>
                      <a:pt x="4450" y="9988"/>
                    </a:lnTo>
                    <a:lnTo>
                      <a:pt x="4589" y="9836"/>
                    </a:lnTo>
                    <a:lnTo>
                      <a:pt x="4716" y="9659"/>
                    </a:lnTo>
                    <a:lnTo>
                      <a:pt x="4829" y="9482"/>
                    </a:lnTo>
                    <a:lnTo>
                      <a:pt x="4943" y="9292"/>
                    </a:lnTo>
                    <a:lnTo>
                      <a:pt x="5057" y="9103"/>
                    </a:lnTo>
                    <a:lnTo>
                      <a:pt x="5146" y="8900"/>
                    </a:lnTo>
                    <a:lnTo>
                      <a:pt x="5234" y="8698"/>
                    </a:lnTo>
                    <a:lnTo>
                      <a:pt x="5310" y="8483"/>
                    </a:lnTo>
                    <a:lnTo>
                      <a:pt x="5373" y="8268"/>
                    </a:lnTo>
                    <a:lnTo>
                      <a:pt x="5424" y="8041"/>
                    </a:lnTo>
                    <a:lnTo>
                      <a:pt x="5462" y="7801"/>
                    </a:lnTo>
                    <a:lnTo>
                      <a:pt x="5500" y="7560"/>
                    </a:lnTo>
                    <a:lnTo>
                      <a:pt x="5512" y="7308"/>
                    </a:lnTo>
                    <a:lnTo>
                      <a:pt x="5512" y="7055"/>
                    </a:lnTo>
                    <a:lnTo>
                      <a:pt x="5500" y="6802"/>
                    </a:lnTo>
                    <a:lnTo>
                      <a:pt x="5462" y="6536"/>
                    </a:lnTo>
                    <a:lnTo>
                      <a:pt x="5424" y="6258"/>
                    </a:lnTo>
                    <a:lnTo>
                      <a:pt x="5360" y="5980"/>
                    </a:lnTo>
                    <a:lnTo>
                      <a:pt x="5285" y="5689"/>
                    </a:lnTo>
                    <a:lnTo>
                      <a:pt x="5196" y="5398"/>
                    </a:lnTo>
                    <a:lnTo>
                      <a:pt x="5082" y="5095"/>
                    </a:lnTo>
                    <a:lnTo>
                      <a:pt x="4943" y="4792"/>
                    </a:lnTo>
                    <a:lnTo>
                      <a:pt x="4817" y="4501"/>
                    </a:lnTo>
                    <a:lnTo>
                      <a:pt x="4728" y="4235"/>
                    </a:lnTo>
                    <a:lnTo>
                      <a:pt x="4665" y="3983"/>
                    </a:lnTo>
                    <a:lnTo>
                      <a:pt x="4640" y="3768"/>
                    </a:lnTo>
                    <a:lnTo>
                      <a:pt x="4640" y="3565"/>
                    </a:lnTo>
                    <a:lnTo>
                      <a:pt x="4665" y="3388"/>
                    </a:lnTo>
                    <a:lnTo>
                      <a:pt x="4703" y="3237"/>
                    </a:lnTo>
                    <a:lnTo>
                      <a:pt x="4779" y="3110"/>
                    </a:lnTo>
                    <a:lnTo>
                      <a:pt x="4867" y="2996"/>
                    </a:lnTo>
                    <a:lnTo>
                      <a:pt x="4969" y="2908"/>
                    </a:lnTo>
                    <a:lnTo>
                      <a:pt x="5095" y="2845"/>
                    </a:lnTo>
                    <a:lnTo>
                      <a:pt x="5234" y="2794"/>
                    </a:lnTo>
                    <a:lnTo>
                      <a:pt x="5386" y="2756"/>
                    </a:lnTo>
                    <a:lnTo>
                      <a:pt x="5550" y="2744"/>
                    </a:lnTo>
                    <a:lnTo>
                      <a:pt x="5727" y="2744"/>
                    </a:lnTo>
                    <a:lnTo>
                      <a:pt x="5904" y="2769"/>
                    </a:lnTo>
                    <a:lnTo>
                      <a:pt x="6081" y="2807"/>
                    </a:lnTo>
                    <a:lnTo>
                      <a:pt x="6271" y="2857"/>
                    </a:lnTo>
                    <a:lnTo>
                      <a:pt x="6460" y="2933"/>
                    </a:lnTo>
                    <a:lnTo>
                      <a:pt x="6650" y="3009"/>
                    </a:lnTo>
                    <a:lnTo>
                      <a:pt x="6840" y="3110"/>
                    </a:lnTo>
                    <a:lnTo>
                      <a:pt x="7017" y="3211"/>
                    </a:lnTo>
                    <a:lnTo>
                      <a:pt x="7194" y="3338"/>
                    </a:lnTo>
                    <a:lnTo>
                      <a:pt x="7371" y="3477"/>
                    </a:lnTo>
                    <a:lnTo>
                      <a:pt x="7522" y="3616"/>
                    </a:lnTo>
                    <a:lnTo>
                      <a:pt x="7674" y="3768"/>
                    </a:lnTo>
                    <a:lnTo>
                      <a:pt x="7813" y="3945"/>
                    </a:lnTo>
                    <a:lnTo>
                      <a:pt x="7927" y="4109"/>
                    </a:lnTo>
                    <a:lnTo>
                      <a:pt x="8041" y="4299"/>
                    </a:lnTo>
                    <a:lnTo>
                      <a:pt x="8117" y="4488"/>
                    </a:lnTo>
                    <a:lnTo>
                      <a:pt x="8180" y="4691"/>
                    </a:lnTo>
                    <a:lnTo>
                      <a:pt x="8230" y="4905"/>
                    </a:lnTo>
                    <a:lnTo>
                      <a:pt x="9039" y="3932"/>
                    </a:lnTo>
                    <a:lnTo>
                      <a:pt x="9014" y="3780"/>
                    </a:lnTo>
                    <a:lnTo>
                      <a:pt x="8989" y="3591"/>
                    </a:lnTo>
                    <a:lnTo>
                      <a:pt x="8938" y="3350"/>
                    </a:lnTo>
                    <a:lnTo>
                      <a:pt x="8875" y="3072"/>
                    </a:lnTo>
                    <a:lnTo>
                      <a:pt x="8774" y="2744"/>
                    </a:lnTo>
                    <a:lnTo>
                      <a:pt x="8648" y="2402"/>
                    </a:lnTo>
                    <a:lnTo>
                      <a:pt x="8572" y="2225"/>
                    </a:lnTo>
                    <a:lnTo>
                      <a:pt x="8483" y="2048"/>
                    </a:lnTo>
                    <a:lnTo>
                      <a:pt x="8382" y="1871"/>
                    </a:lnTo>
                    <a:lnTo>
                      <a:pt x="8281" y="1694"/>
                    </a:lnTo>
                    <a:lnTo>
                      <a:pt x="8167" y="1517"/>
                    </a:lnTo>
                    <a:lnTo>
                      <a:pt x="8041" y="1340"/>
                    </a:lnTo>
                    <a:lnTo>
                      <a:pt x="7902" y="1176"/>
                    </a:lnTo>
                    <a:lnTo>
                      <a:pt x="7750" y="1012"/>
                    </a:lnTo>
                    <a:lnTo>
                      <a:pt x="7573" y="860"/>
                    </a:lnTo>
                    <a:lnTo>
                      <a:pt x="7396" y="708"/>
                    </a:lnTo>
                    <a:lnTo>
                      <a:pt x="7206" y="569"/>
                    </a:lnTo>
                    <a:lnTo>
                      <a:pt x="7004" y="443"/>
                    </a:lnTo>
                    <a:lnTo>
                      <a:pt x="6776" y="341"/>
                    </a:lnTo>
                    <a:lnTo>
                      <a:pt x="6536" y="240"/>
                    </a:lnTo>
                    <a:lnTo>
                      <a:pt x="6283" y="152"/>
                    </a:lnTo>
                    <a:lnTo>
                      <a:pt x="6018" y="89"/>
                    </a:lnTo>
                    <a:lnTo>
                      <a:pt x="5727" y="38"/>
                    </a:lnTo>
                    <a:lnTo>
                      <a:pt x="5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1261725" y="3801100"/>
                <a:ext cx="889750" cy="484550"/>
              </a:xfrm>
              <a:custGeom>
                <a:avLst/>
                <a:gdLst/>
                <a:ahLst/>
                <a:cxnLst/>
                <a:rect l="l" t="t" r="r" b="b"/>
                <a:pathLst>
                  <a:path w="35590" h="19382" extrusionOk="0">
                    <a:moveTo>
                      <a:pt x="15702" y="0"/>
                    </a:moveTo>
                    <a:lnTo>
                      <a:pt x="13831" y="13"/>
                    </a:lnTo>
                    <a:lnTo>
                      <a:pt x="11935" y="38"/>
                    </a:lnTo>
                    <a:lnTo>
                      <a:pt x="8294" y="114"/>
                    </a:lnTo>
                    <a:lnTo>
                      <a:pt x="5197" y="203"/>
                    </a:lnTo>
                    <a:lnTo>
                      <a:pt x="2238" y="291"/>
                    </a:lnTo>
                    <a:lnTo>
                      <a:pt x="2099" y="531"/>
                    </a:lnTo>
                    <a:lnTo>
                      <a:pt x="1947" y="809"/>
                    </a:lnTo>
                    <a:lnTo>
                      <a:pt x="1758" y="1201"/>
                    </a:lnTo>
                    <a:lnTo>
                      <a:pt x="1530" y="1682"/>
                    </a:lnTo>
                    <a:lnTo>
                      <a:pt x="1290" y="2251"/>
                    </a:lnTo>
                    <a:lnTo>
                      <a:pt x="1037" y="2908"/>
                    </a:lnTo>
                    <a:lnTo>
                      <a:pt x="911" y="3275"/>
                    </a:lnTo>
                    <a:lnTo>
                      <a:pt x="797" y="3641"/>
                    </a:lnTo>
                    <a:lnTo>
                      <a:pt x="671" y="4033"/>
                    </a:lnTo>
                    <a:lnTo>
                      <a:pt x="569" y="4450"/>
                    </a:lnTo>
                    <a:lnTo>
                      <a:pt x="456" y="4880"/>
                    </a:lnTo>
                    <a:lnTo>
                      <a:pt x="354" y="5323"/>
                    </a:lnTo>
                    <a:lnTo>
                      <a:pt x="266" y="5778"/>
                    </a:lnTo>
                    <a:lnTo>
                      <a:pt x="190" y="6246"/>
                    </a:lnTo>
                    <a:lnTo>
                      <a:pt x="127" y="6739"/>
                    </a:lnTo>
                    <a:lnTo>
                      <a:pt x="64" y="7232"/>
                    </a:lnTo>
                    <a:lnTo>
                      <a:pt x="26" y="7738"/>
                    </a:lnTo>
                    <a:lnTo>
                      <a:pt x="13" y="8269"/>
                    </a:lnTo>
                    <a:lnTo>
                      <a:pt x="0" y="8787"/>
                    </a:lnTo>
                    <a:lnTo>
                      <a:pt x="13" y="9330"/>
                    </a:lnTo>
                    <a:lnTo>
                      <a:pt x="51" y="9874"/>
                    </a:lnTo>
                    <a:lnTo>
                      <a:pt x="114" y="10430"/>
                    </a:lnTo>
                    <a:lnTo>
                      <a:pt x="190" y="10999"/>
                    </a:lnTo>
                    <a:lnTo>
                      <a:pt x="291" y="11568"/>
                    </a:lnTo>
                    <a:lnTo>
                      <a:pt x="354" y="11846"/>
                    </a:lnTo>
                    <a:lnTo>
                      <a:pt x="430" y="12124"/>
                    </a:lnTo>
                    <a:lnTo>
                      <a:pt x="506" y="12390"/>
                    </a:lnTo>
                    <a:lnTo>
                      <a:pt x="595" y="12655"/>
                    </a:lnTo>
                    <a:lnTo>
                      <a:pt x="683" y="12921"/>
                    </a:lnTo>
                    <a:lnTo>
                      <a:pt x="784" y="13161"/>
                    </a:lnTo>
                    <a:lnTo>
                      <a:pt x="898" y="13414"/>
                    </a:lnTo>
                    <a:lnTo>
                      <a:pt x="1012" y="13654"/>
                    </a:lnTo>
                    <a:lnTo>
                      <a:pt x="1138" y="13882"/>
                    </a:lnTo>
                    <a:lnTo>
                      <a:pt x="1265" y="14109"/>
                    </a:lnTo>
                    <a:lnTo>
                      <a:pt x="1404" y="14337"/>
                    </a:lnTo>
                    <a:lnTo>
                      <a:pt x="1555" y="14552"/>
                    </a:lnTo>
                    <a:lnTo>
                      <a:pt x="1695" y="14767"/>
                    </a:lnTo>
                    <a:lnTo>
                      <a:pt x="1859" y="14969"/>
                    </a:lnTo>
                    <a:lnTo>
                      <a:pt x="2023" y="15171"/>
                    </a:lnTo>
                    <a:lnTo>
                      <a:pt x="2188" y="15361"/>
                    </a:lnTo>
                    <a:lnTo>
                      <a:pt x="2365" y="15551"/>
                    </a:lnTo>
                    <a:lnTo>
                      <a:pt x="2542" y="15728"/>
                    </a:lnTo>
                    <a:lnTo>
                      <a:pt x="2731" y="15905"/>
                    </a:lnTo>
                    <a:lnTo>
                      <a:pt x="2921" y="16082"/>
                    </a:lnTo>
                    <a:lnTo>
                      <a:pt x="3325" y="16410"/>
                    </a:lnTo>
                    <a:lnTo>
                      <a:pt x="3743" y="16714"/>
                    </a:lnTo>
                    <a:lnTo>
                      <a:pt x="4185" y="17005"/>
                    </a:lnTo>
                    <a:lnTo>
                      <a:pt x="4640" y="17283"/>
                    </a:lnTo>
                    <a:lnTo>
                      <a:pt x="5108" y="17523"/>
                    </a:lnTo>
                    <a:lnTo>
                      <a:pt x="5601" y="17763"/>
                    </a:lnTo>
                    <a:lnTo>
                      <a:pt x="6107" y="17978"/>
                    </a:lnTo>
                    <a:lnTo>
                      <a:pt x="6612" y="18180"/>
                    </a:lnTo>
                    <a:lnTo>
                      <a:pt x="7143" y="18357"/>
                    </a:lnTo>
                    <a:lnTo>
                      <a:pt x="7687" y="18522"/>
                    </a:lnTo>
                    <a:lnTo>
                      <a:pt x="8231" y="18673"/>
                    </a:lnTo>
                    <a:lnTo>
                      <a:pt x="8787" y="18800"/>
                    </a:lnTo>
                    <a:lnTo>
                      <a:pt x="9343" y="18914"/>
                    </a:lnTo>
                    <a:lnTo>
                      <a:pt x="9912" y="19027"/>
                    </a:lnTo>
                    <a:lnTo>
                      <a:pt x="10494" y="19116"/>
                    </a:lnTo>
                    <a:lnTo>
                      <a:pt x="11063" y="19192"/>
                    </a:lnTo>
                    <a:lnTo>
                      <a:pt x="11644" y="19255"/>
                    </a:lnTo>
                    <a:lnTo>
                      <a:pt x="12226" y="19305"/>
                    </a:lnTo>
                    <a:lnTo>
                      <a:pt x="12807" y="19343"/>
                    </a:lnTo>
                    <a:lnTo>
                      <a:pt x="13389" y="19369"/>
                    </a:lnTo>
                    <a:lnTo>
                      <a:pt x="13970" y="19381"/>
                    </a:lnTo>
                    <a:lnTo>
                      <a:pt x="28800" y="19381"/>
                    </a:lnTo>
                    <a:lnTo>
                      <a:pt x="35589" y="4893"/>
                    </a:lnTo>
                    <a:lnTo>
                      <a:pt x="34312" y="4311"/>
                    </a:lnTo>
                    <a:lnTo>
                      <a:pt x="32909" y="3692"/>
                    </a:lnTo>
                    <a:lnTo>
                      <a:pt x="31189" y="2959"/>
                    </a:lnTo>
                    <a:lnTo>
                      <a:pt x="30254" y="2567"/>
                    </a:lnTo>
                    <a:lnTo>
                      <a:pt x="29280" y="2175"/>
                    </a:lnTo>
                    <a:lnTo>
                      <a:pt x="28294" y="1796"/>
                    </a:lnTo>
                    <a:lnTo>
                      <a:pt x="27308" y="1429"/>
                    </a:lnTo>
                    <a:lnTo>
                      <a:pt x="26347" y="1088"/>
                    </a:lnTo>
                    <a:lnTo>
                      <a:pt x="25424" y="771"/>
                    </a:lnTo>
                    <a:lnTo>
                      <a:pt x="24540" y="506"/>
                    </a:lnTo>
                    <a:lnTo>
                      <a:pt x="24135" y="392"/>
                    </a:lnTo>
                    <a:lnTo>
                      <a:pt x="23743" y="291"/>
                    </a:lnTo>
                    <a:lnTo>
                      <a:pt x="23427" y="241"/>
                    </a:lnTo>
                    <a:lnTo>
                      <a:pt x="23035" y="190"/>
                    </a:lnTo>
                    <a:lnTo>
                      <a:pt x="22555" y="139"/>
                    </a:lnTo>
                    <a:lnTo>
                      <a:pt x="22011" y="101"/>
                    </a:lnTo>
                    <a:lnTo>
                      <a:pt x="21392" y="76"/>
                    </a:lnTo>
                    <a:lnTo>
                      <a:pt x="20709" y="51"/>
                    </a:lnTo>
                    <a:lnTo>
                      <a:pt x="19192" y="13"/>
                    </a:lnTo>
                    <a:lnTo>
                      <a:pt x="175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1732975" y="3812150"/>
                <a:ext cx="408050" cy="203250"/>
              </a:xfrm>
              <a:custGeom>
                <a:avLst/>
                <a:gdLst/>
                <a:ahLst/>
                <a:cxnLst/>
                <a:rect l="l" t="t" r="r" b="b"/>
                <a:pathLst>
                  <a:path w="16322" h="8130" extrusionOk="0">
                    <a:moveTo>
                      <a:pt x="16322" y="1"/>
                    </a:moveTo>
                    <a:lnTo>
                      <a:pt x="0" y="3566"/>
                    </a:lnTo>
                    <a:lnTo>
                      <a:pt x="13629" y="8130"/>
                    </a:lnTo>
                    <a:lnTo>
                      <a:pt x="16322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1247500" y="2938250"/>
                <a:ext cx="653650" cy="940300"/>
              </a:xfrm>
              <a:custGeom>
                <a:avLst/>
                <a:gdLst/>
                <a:ahLst/>
                <a:cxnLst/>
                <a:rect l="l" t="t" r="r" b="b"/>
                <a:pathLst>
                  <a:path w="26146" h="37612" extrusionOk="0">
                    <a:moveTo>
                      <a:pt x="3844" y="0"/>
                    </a:moveTo>
                    <a:lnTo>
                      <a:pt x="3566" y="13"/>
                    </a:lnTo>
                    <a:lnTo>
                      <a:pt x="3275" y="51"/>
                    </a:lnTo>
                    <a:lnTo>
                      <a:pt x="3009" y="114"/>
                    </a:lnTo>
                    <a:lnTo>
                      <a:pt x="2731" y="190"/>
                    </a:lnTo>
                    <a:lnTo>
                      <a:pt x="2466" y="291"/>
                    </a:lnTo>
                    <a:lnTo>
                      <a:pt x="2213" y="405"/>
                    </a:lnTo>
                    <a:lnTo>
                      <a:pt x="1960" y="531"/>
                    </a:lnTo>
                    <a:lnTo>
                      <a:pt x="1720" y="683"/>
                    </a:lnTo>
                    <a:lnTo>
                      <a:pt x="1492" y="847"/>
                    </a:lnTo>
                    <a:lnTo>
                      <a:pt x="1265" y="1037"/>
                    </a:lnTo>
                    <a:lnTo>
                      <a:pt x="1063" y="1226"/>
                    </a:lnTo>
                    <a:lnTo>
                      <a:pt x="873" y="1441"/>
                    </a:lnTo>
                    <a:lnTo>
                      <a:pt x="696" y="1682"/>
                    </a:lnTo>
                    <a:lnTo>
                      <a:pt x="544" y="1922"/>
                    </a:lnTo>
                    <a:lnTo>
                      <a:pt x="392" y="2175"/>
                    </a:lnTo>
                    <a:lnTo>
                      <a:pt x="279" y="2453"/>
                    </a:lnTo>
                    <a:lnTo>
                      <a:pt x="178" y="2731"/>
                    </a:lnTo>
                    <a:lnTo>
                      <a:pt x="102" y="3034"/>
                    </a:lnTo>
                    <a:lnTo>
                      <a:pt x="38" y="3338"/>
                    </a:lnTo>
                    <a:lnTo>
                      <a:pt x="13" y="3654"/>
                    </a:lnTo>
                    <a:lnTo>
                      <a:pt x="1" y="3983"/>
                    </a:lnTo>
                    <a:lnTo>
                      <a:pt x="127" y="10683"/>
                    </a:lnTo>
                    <a:lnTo>
                      <a:pt x="215" y="14754"/>
                    </a:lnTo>
                    <a:lnTo>
                      <a:pt x="304" y="18901"/>
                    </a:lnTo>
                    <a:lnTo>
                      <a:pt x="405" y="22769"/>
                    </a:lnTo>
                    <a:lnTo>
                      <a:pt x="519" y="26069"/>
                    </a:lnTo>
                    <a:lnTo>
                      <a:pt x="569" y="27409"/>
                    </a:lnTo>
                    <a:lnTo>
                      <a:pt x="620" y="28471"/>
                    </a:lnTo>
                    <a:lnTo>
                      <a:pt x="683" y="29242"/>
                    </a:lnTo>
                    <a:lnTo>
                      <a:pt x="709" y="29495"/>
                    </a:lnTo>
                    <a:lnTo>
                      <a:pt x="734" y="29660"/>
                    </a:lnTo>
                    <a:lnTo>
                      <a:pt x="759" y="29735"/>
                    </a:lnTo>
                    <a:lnTo>
                      <a:pt x="822" y="29811"/>
                    </a:lnTo>
                    <a:lnTo>
                      <a:pt x="923" y="29912"/>
                    </a:lnTo>
                    <a:lnTo>
                      <a:pt x="1050" y="30001"/>
                    </a:lnTo>
                    <a:lnTo>
                      <a:pt x="1202" y="30102"/>
                    </a:lnTo>
                    <a:lnTo>
                      <a:pt x="1379" y="30216"/>
                    </a:lnTo>
                    <a:lnTo>
                      <a:pt x="1808" y="30443"/>
                    </a:lnTo>
                    <a:lnTo>
                      <a:pt x="2352" y="30696"/>
                    </a:lnTo>
                    <a:lnTo>
                      <a:pt x="2972" y="30974"/>
                    </a:lnTo>
                    <a:lnTo>
                      <a:pt x="3667" y="31253"/>
                    </a:lnTo>
                    <a:lnTo>
                      <a:pt x="4451" y="31556"/>
                    </a:lnTo>
                    <a:lnTo>
                      <a:pt x="5285" y="31872"/>
                    </a:lnTo>
                    <a:lnTo>
                      <a:pt x="6183" y="32188"/>
                    </a:lnTo>
                    <a:lnTo>
                      <a:pt x="7131" y="32517"/>
                    </a:lnTo>
                    <a:lnTo>
                      <a:pt x="8117" y="32858"/>
                    </a:lnTo>
                    <a:lnTo>
                      <a:pt x="10178" y="33541"/>
                    </a:lnTo>
                    <a:lnTo>
                      <a:pt x="12289" y="34211"/>
                    </a:lnTo>
                    <a:lnTo>
                      <a:pt x="14400" y="34881"/>
                    </a:lnTo>
                    <a:lnTo>
                      <a:pt x="16448" y="35500"/>
                    </a:lnTo>
                    <a:lnTo>
                      <a:pt x="18357" y="36082"/>
                    </a:lnTo>
                    <a:lnTo>
                      <a:pt x="20064" y="36588"/>
                    </a:lnTo>
                    <a:lnTo>
                      <a:pt x="22618" y="37334"/>
                    </a:lnTo>
                    <a:lnTo>
                      <a:pt x="23591" y="37612"/>
                    </a:lnTo>
                    <a:lnTo>
                      <a:pt x="26145" y="32631"/>
                    </a:lnTo>
                    <a:lnTo>
                      <a:pt x="8661" y="24830"/>
                    </a:lnTo>
                    <a:lnTo>
                      <a:pt x="8661" y="23920"/>
                    </a:lnTo>
                    <a:lnTo>
                      <a:pt x="8673" y="21518"/>
                    </a:lnTo>
                    <a:lnTo>
                      <a:pt x="8661" y="19887"/>
                    </a:lnTo>
                    <a:lnTo>
                      <a:pt x="8635" y="18066"/>
                    </a:lnTo>
                    <a:lnTo>
                      <a:pt x="8597" y="16094"/>
                    </a:lnTo>
                    <a:lnTo>
                      <a:pt x="8534" y="14033"/>
                    </a:lnTo>
                    <a:lnTo>
                      <a:pt x="8446" y="11947"/>
                    </a:lnTo>
                    <a:lnTo>
                      <a:pt x="8395" y="10911"/>
                    </a:lnTo>
                    <a:lnTo>
                      <a:pt x="8332" y="9887"/>
                    </a:lnTo>
                    <a:lnTo>
                      <a:pt x="8269" y="8875"/>
                    </a:lnTo>
                    <a:lnTo>
                      <a:pt x="8180" y="7914"/>
                    </a:lnTo>
                    <a:lnTo>
                      <a:pt x="8092" y="6966"/>
                    </a:lnTo>
                    <a:lnTo>
                      <a:pt x="8003" y="6081"/>
                    </a:lnTo>
                    <a:lnTo>
                      <a:pt x="7889" y="5234"/>
                    </a:lnTo>
                    <a:lnTo>
                      <a:pt x="7776" y="4450"/>
                    </a:lnTo>
                    <a:lnTo>
                      <a:pt x="7649" y="3730"/>
                    </a:lnTo>
                    <a:lnTo>
                      <a:pt x="7510" y="3085"/>
                    </a:lnTo>
                    <a:lnTo>
                      <a:pt x="7434" y="2782"/>
                    </a:lnTo>
                    <a:lnTo>
                      <a:pt x="7346" y="2516"/>
                    </a:lnTo>
                    <a:lnTo>
                      <a:pt x="7270" y="2263"/>
                    </a:lnTo>
                    <a:lnTo>
                      <a:pt x="7181" y="2036"/>
                    </a:lnTo>
                    <a:lnTo>
                      <a:pt x="7093" y="1821"/>
                    </a:lnTo>
                    <a:lnTo>
                      <a:pt x="7004" y="1644"/>
                    </a:lnTo>
                    <a:lnTo>
                      <a:pt x="6916" y="1479"/>
                    </a:lnTo>
                    <a:lnTo>
                      <a:pt x="6815" y="1353"/>
                    </a:lnTo>
                    <a:lnTo>
                      <a:pt x="6752" y="1277"/>
                    </a:lnTo>
                    <a:lnTo>
                      <a:pt x="6524" y="1037"/>
                    </a:lnTo>
                    <a:lnTo>
                      <a:pt x="6284" y="835"/>
                    </a:lnTo>
                    <a:lnTo>
                      <a:pt x="6031" y="645"/>
                    </a:lnTo>
                    <a:lnTo>
                      <a:pt x="5778" y="481"/>
                    </a:lnTo>
                    <a:lnTo>
                      <a:pt x="5513" y="342"/>
                    </a:lnTo>
                    <a:lnTo>
                      <a:pt x="5247" y="228"/>
                    </a:lnTo>
                    <a:lnTo>
                      <a:pt x="4969" y="139"/>
                    </a:lnTo>
                    <a:lnTo>
                      <a:pt x="4691" y="63"/>
                    </a:lnTo>
                    <a:lnTo>
                      <a:pt x="4413" y="25"/>
                    </a:lnTo>
                    <a:lnTo>
                      <a:pt x="4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1837275" y="3737875"/>
                <a:ext cx="341375" cy="213050"/>
              </a:xfrm>
              <a:custGeom>
                <a:avLst/>
                <a:gdLst/>
                <a:ahLst/>
                <a:cxnLst/>
                <a:rect l="l" t="t" r="r" b="b"/>
                <a:pathLst>
                  <a:path w="13655" h="8522" extrusionOk="0">
                    <a:moveTo>
                      <a:pt x="9457" y="1"/>
                    </a:moveTo>
                    <a:lnTo>
                      <a:pt x="2554" y="646"/>
                    </a:lnTo>
                    <a:lnTo>
                      <a:pt x="2352" y="734"/>
                    </a:lnTo>
                    <a:lnTo>
                      <a:pt x="2150" y="835"/>
                    </a:lnTo>
                    <a:lnTo>
                      <a:pt x="1960" y="962"/>
                    </a:lnTo>
                    <a:lnTo>
                      <a:pt x="1783" y="1101"/>
                    </a:lnTo>
                    <a:lnTo>
                      <a:pt x="1619" y="1252"/>
                    </a:lnTo>
                    <a:lnTo>
                      <a:pt x="1467" y="1417"/>
                    </a:lnTo>
                    <a:lnTo>
                      <a:pt x="1315" y="1594"/>
                    </a:lnTo>
                    <a:lnTo>
                      <a:pt x="1189" y="1783"/>
                    </a:lnTo>
                    <a:lnTo>
                      <a:pt x="1062" y="1973"/>
                    </a:lnTo>
                    <a:lnTo>
                      <a:pt x="949" y="2175"/>
                    </a:lnTo>
                    <a:lnTo>
                      <a:pt x="835" y="2390"/>
                    </a:lnTo>
                    <a:lnTo>
                      <a:pt x="734" y="2593"/>
                    </a:lnTo>
                    <a:lnTo>
                      <a:pt x="645" y="2807"/>
                    </a:lnTo>
                    <a:lnTo>
                      <a:pt x="557" y="3022"/>
                    </a:lnTo>
                    <a:lnTo>
                      <a:pt x="418" y="3452"/>
                    </a:lnTo>
                    <a:lnTo>
                      <a:pt x="291" y="3882"/>
                    </a:lnTo>
                    <a:lnTo>
                      <a:pt x="203" y="4274"/>
                    </a:lnTo>
                    <a:lnTo>
                      <a:pt x="127" y="4641"/>
                    </a:lnTo>
                    <a:lnTo>
                      <a:pt x="76" y="4969"/>
                    </a:lnTo>
                    <a:lnTo>
                      <a:pt x="13" y="5450"/>
                    </a:lnTo>
                    <a:lnTo>
                      <a:pt x="0" y="5627"/>
                    </a:lnTo>
                    <a:lnTo>
                      <a:pt x="165" y="5677"/>
                    </a:lnTo>
                    <a:lnTo>
                      <a:pt x="367" y="5728"/>
                    </a:lnTo>
                    <a:lnTo>
                      <a:pt x="620" y="5778"/>
                    </a:lnTo>
                    <a:lnTo>
                      <a:pt x="936" y="5842"/>
                    </a:lnTo>
                    <a:lnTo>
                      <a:pt x="1303" y="5905"/>
                    </a:lnTo>
                    <a:lnTo>
                      <a:pt x="1720" y="5955"/>
                    </a:lnTo>
                    <a:lnTo>
                      <a:pt x="2150" y="5993"/>
                    </a:lnTo>
                    <a:lnTo>
                      <a:pt x="3351" y="6031"/>
                    </a:lnTo>
                    <a:lnTo>
                      <a:pt x="4817" y="6069"/>
                    </a:lnTo>
                    <a:lnTo>
                      <a:pt x="6587" y="6107"/>
                    </a:lnTo>
                    <a:lnTo>
                      <a:pt x="7156" y="7043"/>
                    </a:lnTo>
                    <a:lnTo>
                      <a:pt x="7042" y="8168"/>
                    </a:lnTo>
                    <a:lnTo>
                      <a:pt x="8104" y="8522"/>
                    </a:lnTo>
                    <a:lnTo>
                      <a:pt x="8484" y="7599"/>
                    </a:lnTo>
                    <a:lnTo>
                      <a:pt x="9912" y="8231"/>
                    </a:lnTo>
                    <a:lnTo>
                      <a:pt x="10317" y="7485"/>
                    </a:lnTo>
                    <a:lnTo>
                      <a:pt x="11353" y="7763"/>
                    </a:lnTo>
                    <a:lnTo>
                      <a:pt x="11644" y="5627"/>
                    </a:lnTo>
                    <a:lnTo>
                      <a:pt x="10797" y="3275"/>
                    </a:lnTo>
                    <a:lnTo>
                      <a:pt x="12150" y="4552"/>
                    </a:lnTo>
                    <a:lnTo>
                      <a:pt x="12567" y="6537"/>
                    </a:lnTo>
                    <a:lnTo>
                      <a:pt x="13654" y="6537"/>
                    </a:lnTo>
                    <a:lnTo>
                      <a:pt x="13654" y="2529"/>
                    </a:lnTo>
                    <a:lnTo>
                      <a:pt x="9457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2073700" y="3443300"/>
                <a:ext cx="689975" cy="572100"/>
              </a:xfrm>
              <a:custGeom>
                <a:avLst/>
                <a:gdLst/>
                <a:ahLst/>
                <a:cxnLst/>
                <a:rect l="l" t="t" r="r" b="b"/>
                <a:pathLst>
                  <a:path w="27599" h="22884" extrusionOk="0">
                    <a:moveTo>
                      <a:pt x="27599" y="1"/>
                    </a:moveTo>
                    <a:lnTo>
                      <a:pt x="7358" y="696"/>
                    </a:lnTo>
                    <a:lnTo>
                      <a:pt x="0" y="22884"/>
                    </a:lnTo>
                    <a:lnTo>
                      <a:pt x="21050" y="21481"/>
                    </a:lnTo>
                    <a:lnTo>
                      <a:pt x="27599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2019000" y="3832075"/>
                <a:ext cx="44600" cy="102100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4084" extrusionOk="0">
                    <a:moveTo>
                      <a:pt x="292" y="0"/>
                    </a:moveTo>
                    <a:lnTo>
                      <a:pt x="1" y="177"/>
                    </a:lnTo>
                    <a:lnTo>
                      <a:pt x="1151" y="1517"/>
                    </a:lnTo>
                    <a:lnTo>
                      <a:pt x="1354" y="3275"/>
                    </a:lnTo>
                    <a:lnTo>
                      <a:pt x="1215" y="3831"/>
                    </a:lnTo>
                    <a:lnTo>
                      <a:pt x="1783" y="4084"/>
                    </a:lnTo>
                    <a:lnTo>
                      <a:pt x="1644" y="1302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2055050" y="3812150"/>
                <a:ext cx="48700" cy="112875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4515" extrusionOk="0">
                    <a:moveTo>
                      <a:pt x="341" y="1"/>
                    </a:moveTo>
                    <a:lnTo>
                      <a:pt x="0" y="203"/>
                    </a:lnTo>
                    <a:lnTo>
                      <a:pt x="1353" y="1948"/>
                    </a:lnTo>
                    <a:lnTo>
                      <a:pt x="1606" y="4514"/>
                    </a:lnTo>
                    <a:lnTo>
                      <a:pt x="1947" y="4514"/>
                    </a:lnTo>
                    <a:lnTo>
                      <a:pt x="1719" y="1745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2093925" y="3786875"/>
                <a:ext cx="40475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2302" extrusionOk="0">
                    <a:moveTo>
                      <a:pt x="0" y="0"/>
                    </a:moveTo>
                    <a:lnTo>
                      <a:pt x="531" y="1315"/>
                    </a:lnTo>
                    <a:lnTo>
                      <a:pt x="1580" y="2301"/>
                    </a:lnTo>
                    <a:lnTo>
                      <a:pt x="1618" y="18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1487075" y="5352025"/>
                <a:ext cx="371075" cy="124850"/>
              </a:xfrm>
              <a:custGeom>
                <a:avLst/>
                <a:gdLst/>
                <a:ahLst/>
                <a:cxnLst/>
                <a:rect l="l" t="t" r="r" b="b"/>
                <a:pathLst>
                  <a:path w="14843" h="4994" extrusionOk="0">
                    <a:moveTo>
                      <a:pt x="3224" y="0"/>
                    </a:moveTo>
                    <a:lnTo>
                      <a:pt x="3060" y="13"/>
                    </a:lnTo>
                    <a:lnTo>
                      <a:pt x="2896" y="25"/>
                    </a:lnTo>
                    <a:lnTo>
                      <a:pt x="2744" y="38"/>
                    </a:lnTo>
                    <a:lnTo>
                      <a:pt x="2580" y="63"/>
                    </a:lnTo>
                    <a:lnTo>
                      <a:pt x="2428" y="101"/>
                    </a:lnTo>
                    <a:lnTo>
                      <a:pt x="2276" y="152"/>
                    </a:lnTo>
                    <a:lnTo>
                      <a:pt x="2124" y="202"/>
                    </a:lnTo>
                    <a:lnTo>
                      <a:pt x="1973" y="253"/>
                    </a:lnTo>
                    <a:lnTo>
                      <a:pt x="1834" y="316"/>
                    </a:lnTo>
                    <a:lnTo>
                      <a:pt x="1695" y="392"/>
                    </a:lnTo>
                    <a:lnTo>
                      <a:pt x="1429" y="556"/>
                    </a:lnTo>
                    <a:lnTo>
                      <a:pt x="1176" y="733"/>
                    </a:lnTo>
                    <a:lnTo>
                      <a:pt x="949" y="948"/>
                    </a:lnTo>
                    <a:lnTo>
                      <a:pt x="746" y="1176"/>
                    </a:lnTo>
                    <a:lnTo>
                      <a:pt x="557" y="1429"/>
                    </a:lnTo>
                    <a:lnTo>
                      <a:pt x="392" y="1694"/>
                    </a:lnTo>
                    <a:lnTo>
                      <a:pt x="317" y="1833"/>
                    </a:lnTo>
                    <a:lnTo>
                      <a:pt x="253" y="1972"/>
                    </a:lnTo>
                    <a:lnTo>
                      <a:pt x="203" y="2124"/>
                    </a:lnTo>
                    <a:lnTo>
                      <a:pt x="152" y="2276"/>
                    </a:lnTo>
                    <a:lnTo>
                      <a:pt x="102" y="2428"/>
                    </a:lnTo>
                    <a:lnTo>
                      <a:pt x="64" y="2579"/>
                    </a:lnTo>
                    <a:lnTo>
                      <a:pt x="38" y="2744"/>
                    </a:lnTo>
                    <a:lnTo>
                      <a:pt x="26" y="2895"/>
                    </a:lnTo>
                    <a:lnTo>
                      <a:pt x="13" y="3060"/>
                    </a:lnTo>
                    <a:lnTo>
                      <a:pt x="1" y="3224"/>
                    </a:lnTo>
                    <a:lnTo>
                      <a:pt x="1" y="4994"/>
                    </a:lnTo>
                    <a:lnTo>
                      <a:pt x="14843" y="4994"/>
                    </a:lnTo>
                    <a:lnTo>
                      <a:pt x="14843" y="3224"/>
                    </a:lnTo>
                    <a:lnTo>
                      <a:pt x="14830" y="3060"/>
                    </a:lnTo>
                    <a:lnTo>
                      <a:pt x="14818" y="2895"/>
                    </a:lnTo>
                    <a:lnTo>
                      <a:pt x="14805" y="2744"/>
                    </a:lnTo>
                    <a:lnTo>
                      <a:pt x="14780" y="2579"/>
                    </a:lnTo>
                    <a:lnTo>
                      <a:pt x="14742" y="2428"/>
                    </a:lnTo>
                    <a:lnTo>
                      <a:pt x="14691" y="2276"/>
                    </a:lnTo>
                    <a:lnTo>
                      <a:pt x="14641" y="2124"/>
                    </a:lnTo>
                    <a:lnTo>
                      <a:pt x="14590" y="1972"/>
                    </a:lnTo>
                    <a:lnTo>
                      <a:pt x="14527" y="1833"/>
                    </a:lnTo>
                    <a:lnTo>
                      <a:pt x="14451" y="1694"/>
                    </a:lnTo>
                    <a:lnTo>
                      <a:pt x="14287" y="1429"/>
                    </a:lnTo>
                    <a:lnTo>
                      <a:pt x="14097" y="1176"/>
                    </a:lnTo>
                    <a:lnTo>
                      <a:pt x="13895" y="948"/>
                    </a:lnTo>
                    <a:lnTo>
                      <a:pt x="13667" y="733"/>
                    </a:lnTo>
                    <a:lnTo>
                      <a:pt x="13414" y="556"/>
                    </a:lnTo>
                    <a:lnTo>
                      <a:pt x="13149" y="392"/>
                    </a:lnTo>
                    <a:lnTo>
                      <a:pt x="13010" y="316"/>
                    </a:lnTo>
                    <a:lnTo>
                      <a:pt x="12871" y="253"/>
                    </a:lnTo>
                    <a:lnTo>
                      <a:pt x="12719" y="202"/>
                    </a:lnTo>
                    <a:lnTo>
                      <a:pt x="12567" y="152"/>
                    </a:lnTo>
                    <a:lnTo>
                      <a:pt x="12415" y="101"/>
                    </a:lnTo>
                    <a:lnTo>
                      <a:pt x="12264" y="63"/>
                    </a:lnTo>
                    <a:lnTo>
                      <a:pt x="12099" y="38"/>
                    </a:lnTo>
                    <a:lnTo>
                      <a:pt x="11948" y="25"/>
                    </a:lnTo>
                    <a:lnTo>
                      <a:pt x="11783" y="13"/>
                    </a:lnTo>
                    <a:lnTo>
                      <a:pt x="116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>
                <a:off x="1468425" y="2863975"/>
                <a:ext cx="177650" cy="179850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7194" extrusionOk="0">
                    <a:moveTo>
                      <a:pt x="1821" y="0"/>
                    </a:moveTo>
                    <a:lnTo>
                      <a:pt x="1" y="1783"/>
                    </a:lnTo>
                    <a:lnTo>
                      <a:pt x="76" y="1972"/>
                    </a:lnTo>
                    <a:lnTo>
                      <a:pt x="279" y="2503"/>
                    </a:lnTo>
                    <a:lnTo>
                      <a:pt x="595" y="3262"/>
                    </a:lnTo>
                    <a:lnTo>
                      <a:pt x="784" y="3692"/>
                    </a:lnTo>
                    <a:lnTo>
                      <a:pt x="999" y="4147"/>
                    </a:lnTo>
                    <a:lnTo>
                      <a:pt x="1240" y="4615"/>
                    </a:lnTo>
                    <a:lnTo>
                      <a:pt x="1492" y="5070"/>
                    </a:lnTo>
                    <a:lnTo>
                      <a:pt x="1758" y="5525"/>
                    </a:lnTo>
                    <a:lnTo>
                      <a:pt x="2036" y="5930"/>
                    </a:lnTo>
                    <a:lnTo>
                      <a:pt x="2188" y="6132"/>
                    </a:lnTo>
                    <a:lnTo>
                      <a:pt x="2327" y="6309"/>
                    </a:lnTo>
                    <a:lnTo>
                      <a:pt x="2479" y="6486"/>
                    </a:lnTo>
                    <a:lnTo>
                      <a:pt x="2630" y="6638"/>
                    </a:lnTo>
                    <a:lnTo>
                      <a:pt x="2782" y="6777"/>
                    </a:lnTo>
                    <a:lnTo>
                      <a:pt x="2934" y="6890"/>
                    </a:lnTo>
                    <a:lnTo>
                      <a:pt x="3085" y="6991"/>
                    </a:lnTo>
                    <a:lnTo>
                      <a:pt x="3250" y="7080"/>
                    </a:lnTo>
                    <a:lnTo>
                      <a:pt x="3401" y="7131"/>
                    </a:lnTo>
                    <a:lnTo>
                      <a:pt x="3566" y="7168"/>
                    </a:lnTo>
                    <a:lnTo>
                      <a:pt x="3730" y="7194"/>
                    </a:lnTo>
                    <a:lnTo>
                      <a:pt x="3895" y="7194"/>
                    </a:lnTo>
                    <a:lnTo>
                      <a:pt x="4059" y="7181"/>
                    </a:lnTo>
                    <a:lnTo>
                      <a:pt x="4223" y="7156"/>
                    </a:lnTo>
                    <a:lnTo>
                      <a:pt x="4388" y="7105"/>
                    </a:lnTo>
                    <a:lnTo>
                      <a:pt x="4552" y="7055"/>
                    </a:lnTo>
                    <a:lnTo>
                      <a:pt x="4716" y="6979"/>
                    </a:lnTo>
                    <a:lnTo>
                      <a:pt x="4881" y="6903"/>
                    </a:lnTo>
                    <a:lnTo>
                      <a:pt x="5045" y="6815"/>
                    </a:lnTo>
                    <a:lnTo>
                      <a:pt x="5197" y="6726"/>
                    </a:lnTo>
                    <a:lnTo>
                      <a:pt x="5513" y="6511"/>
                    </a:lnTo>
                    <a:lnTo>
                      <a:pt x="5804" y="6284"/>
                    </a:lnTo>
                    <a:lnTo>
                      <a:pt x="6069" y="6043"/>
                    </a:lnTo>
                    <a:lnTo>
                      <a:pt x="6322" y="5803"/>
                    </a:lnTo>
                    <a:lnTo>
                      <a:pt x="6549" y="5576"/>
                    </a:lnTo>
                    <a:lnTo>
                      <a:pt x="6739" y="5373"/>
                    </a:lnTo>
                    <a:lnTo>
                      <a:pt x="7017" y="5057"/>
                    </a:lnTo>
                    <a:lnTo>
                      <a:pt x="7106" y="4931"/>
                    </a:lnTo>
                    <a:lnTo>
                      <a:pt x="18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1468425" y="2863975"/>
                <a:ext cx="177650" cy="179850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7194" fill="none" extrusionOk="0">
                    <a:moveTo>
                      <a:pt x="7106" y="4931"/>
                    </a:moveTo>
                    <a:lnTo>
                      <a:pt x="7106" y="4931"/>
                    </a:lnTo>
                    <a:lnTo>
                      <a:pt x="7017" y="5057"/>
                    </a:lnTo>
                    <a:lnTo>
                      <a:pt x="6739" y="5373"/>
                    </a:lnTo>
                    <a:lnTo>
                      <a:pt x="6549" y="5576"/>
                    </a:lnTo>
                    <a:lnTo>
                      <a:pt x="6322" y="5803"/>
                    </a:lnTo>
                    <a:lnTo>
                      <a:pt x="6069" y="6043"/>
                    </a:lnTo>
                    <a:lnTo>
                      <a:pt x="5804" y="6284"/>
                    </a:lnTo>
                    <a:lnTo>
                      <a:pt x="5513" y="6511"/>
                    </a:lnTo>
                    <a:lnTo>
                      <a:pt x="5197" y="6726"/>
                    </a:lnTo>
                    <a:lnTo>
                      <a:pt x="5045" y="6815"/>
                    </a:lnTo>
                    <a:lnTo>
                      <a:pt x="4881" y="6903"/>
                    </a:lnTo>
                    <a:lnTo>
                      <a:pt x="4716" y="6979"/>
                    </a:lnTo>
                    <a:lnTo>
                      <a:pt x="4552" y="7055"/>
                    </a:lnTo>
                    <a:lnTo>
                      <a:pt x="4388" y="7105"/>
                    </a:lnTo>
                    <a:lnTo>
                      <a:pt x="4223" y="7156"/>
                    </a:lnTo>
                    <a:lnTo>
                      <a:pt x="4059" y="7181"/>
                    </a:lnTo>
                    <a:lnTo>
                      <a:pt x="3895" y="7194"/>
                    </a:lnTo>
                    <a:lnTo>
                      <a:pt x="3730" y="7194"/>
                    </a:lnTo>
                    <a:lnTo>
                      <a:pt x="3566" y="7168"/>
                    </a:lnTo>
                    <a:lnTo>
                      <a:pt x="3401" y="7131"/>
                    </a:lnTo>
                    <a:lnTo>
                      <a:pt x="3250" y="7080"/>
                    </a:lnTo>
                    <a:lnTo>
                      <a:pt x="3250" y="7080"/>
                    </a:lnTo>
                    <a:lnTo>
                      <a:pt x="3085" y="6991"/>
                    </a:lnTo>
                    <a:lnTo>
                      <a:pt x="2934" y="6890"/>
                    </a:lnTo>
                    <a:lnTo>
                      <a:pt x="2782" y="6777"/>
                    </a:lnTo>
                    <a:lnTo>
                      <a:pt x="2630" y="6638"/>
                    </a:lnTo>
                    <a:lnTo>
                      <a:pt x="2479" y="6486"/>
                    </a:lnTo>
                    <a:lnTo>
                      <a:pt x="2327" y="6309"/>
                    </a:lnTo>
                    <a:lnTo>
                      <a:pt x="2188" y="6132"/>
                    </a:lnTo>
                    <a:lnTo>
                      <a:pt x="2036" y="5930"/>
                    </a:lnTo>
                    <a:lnTo>
                      <a:pt x="1758" y="5525"/>
                    </a:lnTo>
                    <a:lnTo>
                      <a:pt x="1492" y="5070"/>
                    </a:lnTo>
                    <a:lnTo>
                      <a:pt x="1240" y="4615"/>
                    </a:lnTo>
                    <a:lnTo>
                      <a:pt x="999" y="4147"/>
                    </a:lnTo>
                    <a:lnTo>
                      <a:pt x="784" y="3692"/>
                    </a:lnTo>
                    <a:lnTo>
                      <a:pt x="595" y="3262"/>
                    </a:lnTo>
                    <a:lnTo>
                      <a:pt x="279" y="2503"/>
                    </a:lnTo>
                    <a:lnTo>
                      <a:pt x="76" y="1972"/>
                    </a:lnTo>
                    <a:lnTo>
                      <a:pt x="1" y="1783"/>
                    </a:lnTo>
                    <a:lnTo>
                      <a:pt x="182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1646050" y="2898100"/>
                <a:ext cx="74625" cy="122650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4906" extrusionOk="0">
                    <a:moveTo>
                      <a:pt x="633" y="1"/>
                    </a:moveTo>
                    <a:lnTo>
                      <a:pt x="1" y="3566"/>
                    </a:lnTo>
                    <a:lnTo>
                      <a:pt x="216" y="3831"/>
                    </a:lnTo>
                    <a:lnTo>
                      <a:pt x="266" y="3894"/>
                    </a:lnTo>
                    <a:lnTo>
                      <a:pt x="431" y="4046"/>
                    </a:lnTo>
                    <a:lnTo>
                      <a:pt x="671" y="4261"/>
                    </a:lnTo>
                    <a:lnTo>
                      <a:pt x="822" y="4375"/>
                    </a:lnTo>
                    <a:lnTo>
                      <a:pt x="987" y="4489"/>
                    </a:lnTo>
                    <a:lnTo>
                      <a:pt x="1164" y="4602"/>
                    </a:lnTo>
                    <a:lnTo>
                      <a:pt x="1353" y="4704"/>
                    </a:lnTo>
                    <a:lnTo>
                      <a:pt x="1543" y="4792"/>
                    </a:lnTo>
                    <a:lnTo>
                      <a:pt x="1758" y="4855"/>
                    </a:lnTo>
                    <a:lnTo>
                      <a:pt x="1973" y="4893"/>
                    </a:lnTo>
                    <a:lnTo>
                      <a:pt x="2074" y="4906"/>
                    </a:lnTo>
                    <a:lnTo>
                      <a:pt x="2302" y="4906"/>
                    </a:lnTo>
                    <a:lnTo>
                      <a:pt x="2415" y="4881"/>
                    </a:lnTo>
                    <a:lnTo>
                      <a:pt x="2517" y="4855"/>
                    </a:lnTo>
                    <a:lnTo>
                      <a:pt x="2630" y="4817"/>
                    </a:lnTo>
                    <a:lnTo>
                      <a:pt x="2731" y="4779"/>
                    </a:lnTo>
                    <a:lnTo>
                      <a:pt x="2820" y="4704"/>
                    </a:lnTo>
                    <a:lnTo>
                      <a:pt x="2883" y="4628"/>
                    </a:lnTo>
                    <a:lnTo>
                      <a:pt x="2934" y="4539"/>
                    </a:lnTo>
                    <a:lnTo>
                      <a:pt x="2959" y="4438"/>
                    </a:lnTo>
                    <a:lnTo>
                      <a:pt x="2984" y="4312"/>
                    </a:lnTo>
                    <a:lnTo>
                      <a:pt x="2984" y="4185"/>
                    </a:lnTo>
                    <a:lnTo>
                      <a:pt x="2972" y="4046"/>
                    </a:lnTo>
                    <a:lnTo>
                      <a:pt x="2946" y="3907"/>
                    </a:lnTo>
                    <a:lnTo>
                      <a:pt x="2921" y="3755"/>
                    </a:lnTo>
                    <a:lnTo>
                      <a:pt x="2871" y="3591"/>
                    </a:lnTo>
                    <a:lnTo>
                      <a:pt x="2807" y="3414"/>
                    </a:lnTo>
                    <a:lnTo>
                      <a:pt x="2668" y="3060"/>
                    </a:lnTo>
                    <a:lnTo>
                      <a:pt x="2491" y="2693"/>
                    </a:lnTo>
                    <a:lnTo>
                      <a:pt x="2289" y="2314"/>
                    </a:lnTo>
                    <a:lnTo>
                      <a:pt x="2061" y="1935"/>
                    </a:lnTo>
                    <a:lnTo>
                      <a:pt x="1834" y="1556"/>
                    </a:lnTo>
                    <a:lnTo>
                      <a:pt x="1581" y="1202"/>
                    </a:lnTo>
                    <a:lnTo>
                      <a:pt x="1328" y="848"/>
                    </a:lnTo>
                    <a:lnTo>
                      <a:pt x="1088" y="532"/>
                    </a:lnTo>
                    <a:lnTo>
                      <a:pt x="848" y="241"/>
                    </a:lnTo>
                    <a:lnTo>
                      <a:pt x="63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" name="Google Shape;111;p16"/>
            <p:cNvSpPr/>
            <p:nvPr/>
          </p:nvSpPr>
          <p:spPr>
            <a:xfrm>
              <a:off x="2043704" y="1505695"/>
              <a:ext cx="588635" cy="588786"/>
            </a:xfrm>
            <a:custGeom>
              <a:avLst/>
              <a:gdLst/>
              <a:ahLst/>
              <a:cxnLst/>
              <a:rect l="l" t="t" r="r" b="b"/>
              <a:pathLst>
                <a:path w="50887" h="50900" extrusionOk="0">
                  <a:moveTo>
                    <a:pt x="25450" y="0"/>
                  </a:moveTo>
                  <a:lnTo>
                    <a:pt x="24830" y="13"/>
                  </a:lnTo>
                  <a:lnTo>
                    <a:pt x="24198" y="38"/>
                  </a:lnTo>
                  <a:lnTo>
                    <a:pt x="23579" y="76"/>
                  </a:lnTo>
                  <a:lnTo>
                    <a:pt x="22959" y="127"/>
                  </a:lnTo>
                  <a:lnTo>
                    <a:pt x="22327" y="202"/>
                  </a:lnTo>
                  <a:lnTo>
                    <a:pt x="21707" y="278"/>
                  </a:lnTo>
                  <a:lnTo>
                    <a:pt x="21075" y="379"/>
                  </a:lnTo>
                  <a:lnTo>
                    <a:pt x="20456" y="506"/>
                  </a:lnTo>
                  <a:lnTo>
                    <a:pt x="19836" y="632"/>
                  </a:lnTo>
                  <a:lnTo>
                    <a:pt x="19217" y="784"/>
                  </a:lnTo>
                  <a:lnTo>
                    <a:pt x="18585" y="948"/>
                  </a:lnTo>
                  <a:lnTo>
                    <a:pt x="17965" y="1138"/>
                  </a:lnTo>
                  <a:lnTo>
                    <a:pt x="17346" y="1340"/>
                  </a:lnTo>
                  <a:lnTo>
                    <a:pt x="16739" y="1555"/>
                  </a:lnTo>
                  <a:lnTo>
                    <a:pt x="16119" y="1783"/>
                  </a:lnTo>
                  <a:lnTo>
                    <a:pt x="15513" y="2036"/>
                  </a:lnTo>
                  <a:lnTo>
                    <a:pt x="14918" y="2288"/>
                  </a:lnTo>
                  <a:lnTo>
                    <a:pt x="14324" y="2567"/>
                  </a:lnTo>
                  <a:lnTo>
                    <a:pt x="13755" y="2857"/>
                  </a:lnTo>
                  <a:lnTo>
                    <a:pt x="13186" y="3161"/>
                  </a:lnTo>
                  <a:lnTo>
                    <a:pt x="12630" y="3477"/>
                  </a:lnTo>
                  <a:lnTo>
                    <a:pt x="12074" y="3806"/>
                  </a:lnTo>
                  <a:lnTo>
                    <a:pt x="11543" y="4147"/>
                  </a:lnTo>
                  <a:lnTo>
                    <a:pt x="11012" y="4501"/>
                  </a:lnTo>
                  <a:lnTo>
                    <a:pt x="10506" y="4855"/>
                  </a:lnTo>
                  <a:lnTo>
                    <a:pt x="10001" y="5234"/>
                  </a:lnTo>
                  <a:lnTo>
                    <a:pt x="9507" y="5626"/>
                  </a:lnTo>
                  <a:lnTo>
                    <a:pt x="9014" y="6018"/>
                  </a:lnTo>
                  <a:lnTo>
                    <a:pt x="8547" y="6423"/>
                  </a:lnTo>
                  <a:lnTo>
                    <a:pt x="8091" y="6840"/>
                  </a:lnTo>
                  <a:lnTo>
                    <a:pt x="7636" y="7270"/>
                  </a:lnTo>
                  <a:lnTo>
                    <a:pt x="7207" y="7712"/>
                  </a:lnTo>
                  <a:lnTo>
                    <a:pt x="6777" y="8155"/>
                  </a:lnTo>
                  <a:lnTo>
                    <a:pt x="6372" y="8622"/>
                  </a:lnTo>
                  <a:lnTo>
                    <a:pt x="5968" y="9090"/>
                  </a:lnTo>
                  <a:lnTo>
                    <a:pt x="5576" y="9558"/>
                  </a:lnTo>
                  <a:lnTo>
                    <a:pt x="5196" y="10038"/>
                  </a:lnTo>
                  <a:lnTo>
                    <a:pt x="4830" y="10531"/>
                  </a:lnTo>
                  <a:lnTo>
                    <a:pt x="4476" y="11037"/>
                  </a:lnTo>
                  <a:lnTo>
                    <a:pt x="4134" y="11543"/>
                  </a:lnTo>
                  <a:lnTo>
                    <a:pt x="3818" y="12061"/>
                  </a:lnTo>
                  <a:lnTo>
                    <a:pt x="3502" y="12592"/>
                  </a:lnTo>
                  <a:lnTo>
                    <a:pt x="3199" y="13123"/>
                  </a:lnTo>
                  <a:lnTo>
                    <a:pt x="2908" y="13654"/>
                  </a:lnTo>
                  <a:lnTo>
                    <a:pt x="2630" y="14198"/>
                  </a:lnTo>
                  <a:lnTo>
                    <a:pt x="2364" y="14754"/>
                  </a:lnTo>
                  <a:lnTo>
                    <a:pt x="2112" y="15310"/>
                  </a:lnTo>
                  <a:lnTo>
                    <a:pt x="1884" y="15867"/>
                  </a:lnTo>
                  <a:lnTo>
                    <a:pt x="1656" y="16435"/>
                  </a:lnTo>
                  <a:lnTo>
                    <a:pt x="1442" y="17017"/>
                  </a:lnTo>
                  <a:lnTo>
                    <a:pt x="1252" y="17586"/>
                  </a:lnTo>
                  <a:lnTo>
                    <a:pt x="1075" y="18180"/>
                  </a:lnTo>
                  <a:lnTo>
                    <a:pt x="898" y="18762"/>
                  </a:lnTo>
                  <a:lnTo>
                    <a:pt x="746" y="19356"/>
                  </a:lnTo>
                  <a:lnTo>
                    <a:pt x="607" y="19950"/>
                  </a:lnTo>
                  <a:lnTo>
                    <a:pt x="481" y="20544"/>
                  </a:lnTo>
                  <a:lnTo>
                    <a:pt x="367" y="21151"/>
                  </a:lnTo>
                  <a:lnTo>
                    <a:pt x="266" y="21758"/>
                  </a:lnTo>
                  <a:lnTo>
                    <a:pt x="190" y="22365"/>
                  </a:lnTo>
                  <a:lnTo>
                    <a:pt x="127" y="22984"/>
                  </a:lnTo>
                  <a:lnTo>
                    <a:pt x="64" y="23591"/>
                  </a:lnTo>
                  <a:lnTo>
                    <a:pt x="26" y="24211"/>
                  </a:lnTo>
                  <a:lnTo>
                    <a:pt x="13" y="24830"/>
                  </a:lnTo>
                  <a:lnTo>
                    <a:pt x="0" y="25450"/>
                  </a:lnTo>
                  <a:lnTo>
                    <a:pt x="13" y="26069"/>
                  </a:lnTo>
                  <a:lnTo>
                    <a:pt x="26" y="26689"/>
                  </a:lnTo>
                  <a:lnTo>
                    <a:pt x="64" y="27321"/>
                  </a:lnTo>
                  <a:lnTo>
                    <a:pt x="127" y="27940"/>
                  </a:lnTo>
                  <a:lnTo>
                    <a:pt x="190" y="28572"/>
                  </a:lnTo>
                  <a:lnTo>
                    <a:pt x="278" y="29192"/>
                  </a:lnTo>
                  <a:lnTo>
                    <a:pt x="380" y="29811"/>
                  </a:lnTo>
                  <a:lnTo>
                    <a:pt x="493" y="30443"/>
                  </a:lnTo>
                  <a:lnTo>
                    <a:pt x="632" y="31063"/>
                  </a:lnTo>
                  <a:lnTo>
                    <a:pt x="784" y="31682"/>
                  </a:lnTo>
                  <a:lnTo>
                    <a:pt x="948" y="32302"/>
                  </a:lnTo>
                  <a:lnTo>
                    <a:pt x="1125" y="32921"/>
                  </a:lnTo>
                  <a:lnTo>
                    <a:pt x="1328" y="33541"/>
                  </a:lnTo>
                  <a:lnTo>
                    <a:pt x="1543" y="34160"/>
                  </a:lnTo>
                  <a:lnTo>
                    <a:pt x="1783" y="34780"/>
                  </a:lnTo>
                  <a:lnTo>
                    <a:pt x="2023" y="35387"/>
                  </a:lnTo>
                  <a:lnTo>
                    <a:pt x="2289" y="35981"/>
                  </a:lnTo>
                  <a:lnTo>
                    <a:pt x="2567" y="36575"/>
                  </a:lnTo>
                  <a:lnTo>
                    <a:pt x="2857" y="37144"/>
                  </a:lnTo>
                  <a:lnTo>
                    <a:pt x="3161" y="37713"/>
                  </a:lnTo>
                  <a:lnTo>
                    <a:pt x="3464" y="38269"/>
                  </a:lnTo>
                  <a:lnTo>
                    <a:pt x="3793" y="38825"/>
                  </a:lnTo>
                  <a:lnTo>
                    <a:pt x="4134" y="39356"/>
                  </a:lnTo>
                  <a:lnTo>
                    <a:pt x="4488" y="39887"/>
                  </a:lnTo>
                  <a:lnTo>
                    <a:pt x="4855" y="40393"/>
                  </a:lnTo>
                  <a:lnTo>
                    <a:pt x="5222" y="40899"/>
                  </a:lnTo>
                  <a:lnTo>
                    <a:pt x="5614" y="41392"/>
                  </a:lnTo>
                  <a:lnTo>
                    <a:pt x="6005" y="41872"/>
                  </a:lnTo>
                  <a:lnTo>
                    <a:pt x="6423" y="42353"/>
                  </a:lnTo>
                  <a:lnTo>
                    <a:pt x="6840" y="42808"/>
                  </a:lnTo>
                  <a:lnTo>
                    <a:pt x="7270" y="43250"/>
                  </a:lnTo>
                  <a:lnTo>
                    <a:pt x="7700" y="43693"/>
                  </a:lnTo>
                  <a:lnTo>
                    <a:pt x="8155" y="44123"/>
                  </a:lnTo>
                  <a:lnTo>
                    <a:pt x="8610" y="44527"/>
                  </a:lnTo>
                  <a:lnTo>
                    <a:pt x="9078" y="44932"/>
                  </a:lnTo>
                  <a:lnTo>
                    <a:pt x="9558" y="45324"/>
                  </a:lnTo>
                  <a:lnTo>
                    <a:pt x="10038" y="45703"/>
                  </a:lnTo>
                  <a:lnTo>
                    <a:pt x="10531" y="46070"/>
                  </a:lnTo>
                  <a:lnTo>
                    <a:pt x="11037" y="46411"/>
                  </a:lnTo>
                  <a:lnTo>
                    <a:pt x="11543" y="46752"/>
                  </a:lnTo>
                  <a:lnTo>
                    <a:pt x="12061" y="47081"/>
                  </a:lnTo>
                  <a:lnTo>
                    <a:pt x="12580" y="47397"/>
                  </a:lnTo>
                  <a:lnTo>
                    <a:pt x="13111" y="47700"/>
                  </a:lnTo>
                  <a:lnTo>
                    <a:pt x="13654" y="47991"/>
                  </a:lnTo>
                  <a:lnTo>
                    <a:pt x="14198" y="48269"/>
                  </a:lnTo>
                  <a:lnTo>
                    <a:pt x="14741" y="48535"/>
                  </a:lnTo>
                  <a:lnTo>
                    <a:pt x="15298" y="48775"/>
                  </a:lnTo>
                  <a:lnTo>
                    <a:pt x="15867" y="49015"/>
                  </a:lnTo>
                  <a:lnTo>
                    <a:pt x="16436" y="49243"/>
                  </a:lnTo>
                  <a:lnTo>
                    <a:pt x="17004" y="49445"/>
                  </a:lnTo>
                  <a:lnTo>
                    <a:pt x="17586" y="49647"/>
                  </a:lnTo>
                  <a:lnTo>
                    <a:pt x="18168" y="49824"/>
                  </a:lnTo>
                  <a:lnTo>
                    <a:pt x="18762" y="50001"/>
                  </a:lnTo>
                  <a:lnTo>
                    <a:pt x="19343" y="50153"/>
                  </a:lnTo>
                  <a:lnTo>
                    <a:pt x="19937" y="50292"/>
                  </a:lnTo>
                  <a:lnTo>
                    <a:pt x="20544" y="50419"/>
                  </a:lnTo>
                  <a:lnTo>
                    <a:pt x="21151" y="50532"/>
                  </a:lnTo>
                  <a:lnTo>
                    <a:pt x="21758" y="50621"/>
                  </a:lnTo>
                  <a:lnTo>
                    <a:pt x="22365" y="50709"/>
                  </a:lnTo>
                  <a:lnTo>
                    <a:pt x="22972" y="50773"/>
                  </a:lnTo>
                  <a:lnTo>
                    <a:pt x="23591" y="50823"/>
                  </a:lnTo>
                  <a:lnTo>
                    <a:pt x="24211" y="50861"/>
                  </a:lnTo>
                  <a:lnTo>
                    <a:pt x="24817" y="50886"/>
                  </a:lnTo>
                  <a:lnTo>
                    <a:pt x="25450" y="50899"/>
                  </a:lnTo>
                  <a:lnTo>
                    <a:pt x="26069" y="50886"/>
                  </a:lnTo>
                  <a:lnTo>
                    <a:pt x="26689" y="50861"/>
                  </a:lnTo>
                  <a:lnTo>
                    <a:pt x="27308" y="50823"/>
                  </a:lnTo>
                  <a:lnTo>
                    <a:pt x="27940" y="50773"/>
                  </a:lnTo>
                  <a:lnTo>
                    <a:pt x="28560" y="50709"/>
                  </a:lnTo>
                  <a:lnTo>
                    <a:pt x="29179" y="50621"/>
                  </a:lnTo>
                  <a:lnTo>
                    <a:pt x="29811" y="50520"/>
                  </a:lnTo>
                  <a:lnTo>
                    <a:pt x="30431" y="50406"/>
                  </a:lnTo>
                  <a:lnTo>
                    <a:pt x="31063" y="50267"/>
                  </a:lnTo>
                  <a:lnTo>
                    <a:pt x="31682" y="50115"/>
                  </a:lnTo>
                  <a:lnTo>
                    <a:pt x="32302" y="49951"/>
                  </a:lnTo>
                  <a:lnTo>
                    <a:pt x="32921" y="49774"/>
                  </a:lnTo>
                  <a:lnTo>
                    <a:pt x="33541" y="49572"/>
                  </a:lnTo>
                  <a:lnTo>
                    <a:pt x="34160" y="49357"/>
                  </a:lnTo>
                  <a:lnTo>
                    <a:pt x="34767" y="49116"/>
                  </a:lnTo>
                  <a:lnTo>
                    <a:pt x="35374" y="48876"/>
                  </a:lnTo>
                  <a:lnTo>
                    <a:pt x="35981" y="48611"/>
                  </a:lnTo>
                  <a:lnTo>
                    <a:pt x="36562" y="48333"/>
                  </a:lnTo>
                  <a:lnTo>
                    <a:pt x="37144" y="48042"/>
                  </a:lnTo>
                  <a:lnTo>
                    <a:pt x="37713" y="47738"/>
                  </a:lnTo>
                  <a:lnTo>
                    <a:pt x="38269" y="47422"/>
                  </a:lnTo>
                  <a:lnTo>
                    <a:pt x="38813" y="47094"/>
                  </a:lnTo>
                  <a:lnTo>
                    <a:pt x="39344" y="46765"/>
                  </a:lnTo>
                  <a:lnTo>
                    <a:pt x="39875" y="46411"/>
                  </a:lnTo>
                  <a:lnTo>
                    <a:pt x="40393" y="46044"/>
                  </a:lnTo>
                  <a:lnTo>
                    <a:pt x="40899" y="45665"/>
                  </a:lnTo>
                  <a:lnTo>
                    <a:pt x="41392" y="45286"/>
                  </a:lnTo>
                  <a:lnTo>
                    <a:pt x="41872" y="44881"/>
                  </a:lnTo>
                  <a:lnTo>
                    <a:pt x="42340" y="44477"/>
                  </a:lnTo>
                  <a:lnTo>
                    <a:pt x="42795" y="44059"/>
                  </a:lnTo>
                  <a:lnTo>
                    <a:pt x="43250" y="43630"/>
                  </a:lnTo>
                  <a:lnTo>
                    <a:pt x="43680" y="43187"/>
                  </a:lnTo>
                  <a:lnTo>
                    <a:pt x="44110" y="42745"/>
                  </a:lnTo>
                  <a:lnTo>
                    <a:pt x="44527" y="42289"/>
                  </a:lnTo>
                  <a:lnTo>
                    <a:pt x="44919" y="41822"/>
                  </a:lnTo>
                  <a:lnTo>
                    <a:pt x="45311" y="41341"/>
                  </a:lnTo>
                  <a:lnTo>
                    <a:pt x="45690" y="40861"/>
                  </a:lnTo>
                  <a:lnTo>
                    <a:pt x="46057" y="40368"/>
                  </a:lnTo>
                  <a:lnTo>
                    <a:pt x="46411" y="39862"/>
                  </a:lnTo>
                  <a:lnTo>
                    <a:pt x="46752" y="39356"/>
                  </a:lnTo>
                  <a:lnTo>
                    <a:pt x="47081" y="38838"/>
                  </a:lnTo>
                  <a:lnTo>
                    <a:pt x="47397" y="38320"/>
                  </a:lnTo>
                  <a:lnTo>
                    <a:pt x="47700" y="37789"/>
                  </a:lnTo>
                  <a:lnTo>
                    <a:pt x="47979" y="37245"/>
                  </a:lnTo>
                  <a:lnTo>
                    <a:pt x="48257" y="36701"/>
                  </a:lnTo>
                  <a:lnTo>
                    <a:pt x="48522" y="36145"/>
                  </a:lnTo>
                  <a:lnTo>
                    <a:pt x="48775" y="35589"/>
                  </a:lnTo>
                  <a:lnTo>
                    <a:pt x="49015" y="35033"/>
                  </a:lnTo>
                  <a:lnTo>
                    <a:pt x="49230" y="34464"/>
                  </a:lnTo>
                  <a:lnTo>
                    <a:pt x="49445" y="33895"/>
                  </a:lnTo>
                  <a:lnTo>
                    <a:pt x="49635" y="33313"/>
                  </a:lnTo>
                  <a:lnTo>
                    <a:pt x="49824" y="32732"/>
                  </a:lnTo>
                  <a:lnTo>
                    <a:pt x="49989" y="32137"/>
                  </a:lnTo>
                  <a:lnTo>
                    <a:pt x="50140" y="31543"/>
                  </a:lnTo>
                  <a:lnTo>
                    <a:pt x="50279" y="30949"/>
                  </a:lnTo>
                  <a:lnTo>
                    <a:pt x="50406" y="30355"/>
                  </a:lnTo>
                  <a:lnTo>
                    <a:pt x="50520" y="29748"/>
                  </a:lnTo>
                  <a:lnTo>
                    <a:pt x="50621" y="29141"/>
                  </a:lnTo>
                  <a:lnTo>
                    <a:pt x="50697" y="28534"/>
                  </a:lnTo>
                  <a:lnTo>
                    <a:pt x="50773" y="27928"/>
                  </a:lnTo>
                  <a:lnTo>
                    <a:pt x="50823" y="27308"/>
                  </a:lnTo>
                  <a:lnTo>
                    <a:pt x="50861" y="26689"/>
                  </a:lnTo>
                  <a:lnTo>
                    <a:pt x="50886" y="26069"/>
                  </a:lnTo>
                  <a:lnTo>
                    <a:pt x="50886" y="25450"/>
                  </a:lnTo>
                  <a:lnTo>
                    <a:pt x="50886" y="24830"/>
                  </a:lnTo>
                  <a:lnTo>
                    <a:pt x="50861" y="24211"/>
                  </a:lnTo>
                  <a:lnTo>
                    <a:pt x="50823" y="23591"/>
                  </a:lnTo>
                  <a:lnTo>
                    <a:pt x="50773" y="22959"/>
                  </a:lnTo>
                  <a:lnTo>
                    <a:pt x="50697" y="22340"/>
                  </a:lnTo>
                  <a:lnTo>
                    <a:pt x="50608" y="21707"/>
                  </a:lnTo>
                  <a:lnTo>
                    <a:pt x="50507" y="21088"/>
                  </a:lnTo>
                  <a:lnTo>
                    <a:pt x="50393" y="20468"/>
                  </a:lnTo>
                  <a:lnTo>
                    <a:pt x="50267" y="19836"/>
                  </a:lnTo>
                  <a:lnTo>
                    <a:pt x="50115" y="19217"/>
                  </a:lnTo>
                  <a:lnTo>
                    <a:pt x="49951" y="18597"/>
                  </a:lnTo>
                  <a:lnTo>
                    <a:pt x="49761" y="17978"/>
                  </a:lnTo>
                  <a:lnTo>
                    <a:pt x="49559" y="17358"/>
                  </a:lnTo>
                  <a:lnTo>
                    <a:pt x="49344" y="16739"/>
                  </a:lnTo>
                  <a:lnTo>
                    <a:pt x="49116" y="16132"/>
                  </a:lnTo>
                  <a:lnTo>
                    <a:pt x="48864" y="15525"/>
                  </a:lnTo>
                  <a:lnTo>
                    <a:pt x="48598" y="14918"/>
                  </a:lnTo>
                  <a:lnTo>
                    <a:pt x="48333" y="14337"/>
                  </a:lnTo>
                  <a:lnTo>
                    <a:pt x="48042" y="13755"/>
                  </a:lnTo>
                  <a:lnTo>
                    <a:pt x="47738" y="13186"/>
                  </a:lnTo>
                  <a:lnTo>
                    <a:pt x="47422" y="12630"/>
                  </a:lnTo>
                  <a:lnTo>
                    <a:pt x="47094" y="12086"/>
                  </a:lnTo>
                  <a:lnTo>
                    <a:pt x="46752" y="11543"/>
                  </a:lnTo>
                  <a:lnTo>
                    <a:pt x="46398" y="11024"/>
                  </a:lnTo>
                  <a:lnTo>
                    <a:pt x="46044" y="10506"/>
                  </a:lnTo>
                  <a:lnTo>
                    <a:pt x="45665" y="10000"/>
                  </a:lnTo>
                  <a:lnTo>
                    <a:pt x="45273" y="9507"/>
                  </a:lnTo>
                  <a:lnTo>
                    <a:pt x="44881" y="9027"/>
                  </a:lnTo>
                  <a:lnTo>
                    <a:pt x="44477" y="8559"/>
                  </a:lnTo>
                  <a:lnTo>
                    <a:pt x="44047" y="8091"/>
                  </a:lnTo>
                  <a:lnTo>
                    <a:pt x="43630" y="7649"/>
                  </a:lnTo>
                  <a:lnTo>
                    <a:pt x="43187" y="7206"/>
                  </a:lnTo>
                  <a:lnTo>
                    <a:pt x="42732" y="6789"/>
                  </a:lnTo>
                  <a:lnTo>
                    <a:pt x="42277" y="6372"/>
                  </a:lnTo>
                  <a:lnTo>
                    <a:pt x="41809" y="5967"/>
                  </a:lnTo>
                  <a:lnTo>
                    <a:pt x="41341" y="5588"/>
                  </a:lnTo>
                  <a:lnTo>
                    <a:pt x="40848" y="5209"/>
                  </a:lnTo>
                  <a:lnTo>
                    <a:pt x="40355" y="4842"/>
                  </a:lnTo>
                  <a:lnTo>
                    <a:pt x="39862" y="4488"/>
                  </a:lnTo>
                  <a:lnTo>
                    <a:pt x="39344" y="4147"/>
                  </a:lnTo>
                  <a:lnTo>
                    <a:pt x="38838" y="3818"/>
                  </a:lnTo>
                  <a:lnTo>
                    <a:pt x="38307" y="3502"/>
                  </a:lnTo>
                  <a:lnTo>
                    <a:pt x="37776" y="3199"/>
                  </a:lnTo>
                  <a:lnTo>
                    <a:pt x="37245" y="2908"/>
                  </a:lnTo>
                  <a:lnTo>
                    <a:pt x="36701" y="2630"/>
                  </a:lnTo>
                  <a:lnTo>
                    <a:pt x="36145" y="2377"/>
                  </a:lnTo>
                  <a:lnTo>
                    <a:pt x="35589" y="2124"/>
                  </a:lnTo>
                  <a:lnTo>
                    <a:pt x="35020" y="1884"/>
                  </a:lnTo>
                  <a:lnTo>
                    <a:pt x="34464" y="1669"/>
                  </a:lnTo>
                  <a:lnTo>
                    <a:pt x="33882" y="1454"/>
                  </a:lnTo>
                  <a:lnTo>
                    <a:pt x="33301" y="1252"/>
                  </a:lnTo>
                  <a:lnTo>
                    <a:pt x="32719" y="1075"/>
                  </a:lnTo>
                  <a:lnTo>
                    <a:pt x="32137" y="910"/>
                  </a:lnTo>
                  <a:lnTo>
                    <a:pt x="31543" y="759"/>
                  </a:lnTo>
                  <a:lnTo>
                    <a:pt x="30949" y="607"/>
                  </a:lnTo>
                  <a:lnTo>
                    <a:pt x="30342" y="481"/>
                  </a:lnTo>
                  <a:lnTo>
                    <a:pt x="29748" y="379"/>
                  </a:lnTo>
                  <a:lnTo>
                    <a:pt x="29141" y="278"/>
                  </a:lnTo>
                  <a:lnTo>
                    <a:pt x="28534" y="190"/>
                  </a:lnTo>
                  <a:lnTo>
                    <a:pt x="27915" y="127"/>
                  </a:lnTo>
                  <a:lnTo>
                    <a:pt x="27308" y="76"/>
                  </a:lnTo>
                  <a:lnTo>
                    <a:pt x="26689" y="38"/>
                  </a:lnTo>
                  <a:lnTo>
                    <a:pt x="26069" y="13"/>
                  </a:lnTo>
                  <a:lnTo>
                    <a:pt x="25450" y="0"/>
                  </a:lnTo>
                  <a:close/>
                </a:path>
              </a:pathLst>
            </a:custGeom>
            <a:solidFill>
              <a:srgbClr val="D4E2F1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 &amp; Recommendations 1</a:t>
            </a:r>
            <a:endParaRPr dirty="0"/>
          </a:p>
        </p:txBody>
      </p:sp>
      <p:sp>
        <p:nvSpPr>
          <p:cNvPr id="495" name="Google Shape;495;p25"/>
          <p:cNvSpPr txBox="1"/>
          <p:nvPr/>
        </p:nvSpPr>
        <p:spPr>
          <a:xfrm>
            <a:off x="457200" y="1093400"/>
            <a:ext cx="3381300" cy="52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6" name="Google Shape;496;p25"/>
          <p:cNvSpPr txBox="1"/>
          <p:nvPr/>
        </p:nvSpPr>
        <p:spPr>
          <a:xfrm>
            <a:off x="5305500" y="1093400"/>
            <a:ext cx="3381300" cy="52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Recommendations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7" name="Google Shape;497;p25"/>
          <p:cNvSpPr txBox="1"/>
          <p:nvPr/>
        </p:nvSpPr>
        <p:spPr>
          <a:xfrm>
            <a:off x="4298100" y="1856154"/>
            <a:ext cx="547800" cy="52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8" name="Google Shape;498;p25"/>
          <p:cNvSpPr txBox="1"/>
          <p:nvPr/>
        </p:nvSpPr>
        <p:spPr>
          <a:xfrm>
            <a:off x="4298100" y="2901860"/>
            <a:ext cx="547800" cy="52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4298100" y="3952677"/>
            <a:ext cx="547800" cy="52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01" name="Google Shape;501;p25"/>
          <p:cNvGrpSpPr/>
          <p:nvPr/>
        </p:nvGrpSpPr>
        <p:grpSpPr>
          <a:xfrm>
            <a:off x="457200" y="1996384"/>
            <a:ext cx="3381300" cy="273900"/>
            <a:chOff x="457200" y="1996384"/>
            <a:chExt cx="3381300" cy="273900"/>
          </a:xfrm>
        </p:grpSpPr>
        <p:sp>
          <p:nvSpPr>
            <p:cNvPr id="503" name="Google Shape;503;p25"/>
            <p:cNvSpPr txBox="1"/>
            <p:nvPr/>
          </p:nvSpPr>
          <p:spPr>
            <a:xfrm>
              <a:off x="457200" y="1996384"/>
              <a:ext cx="3381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São Paulo, Rio de Janeiro, Minas Gerais is target market by Pareto principle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3729000" y="2064354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6" name="Google Shape;506;p25"/>
          <p:cNvCxnSpPr>
            <a:stCxn id="505" idx="6"/>
            <a:endCxn id="497" idx="1"/>
          </p:cNvCxnSpPr>
          <p:nvPr/>
        </p:nvCxnSpPr>
        <p:spPr>
          <a:xfrm>
            <a:off x="3838500" y="2119104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507" name="Google Shape;507;p25"/>
          <p:cNvGrpSpPr/>
          <p:nvPr/>
        </p:nvGrpSpPr>
        <p:grpSpPr>
          <a:xfrm>
            <a:off x="5305500" y="1978091"/>
            <a:ext cx="3381300" cy="277200"/>
            <a:chOff x="5305500" y="1978091"/>
            <a:chExt cx="3381300" cy="277200"/>
          </a:xfrm>
        </p:grpSpPr>
        <p:sp>
          <p:nvSpPr>
            <p:cNvPr id="510" name="Google Shape;510;p25"/>
            <p:cNvSpPr txBox="1"/>
            <p:nvPr/>
          </p:nvSpPr>
          <p:spPr>
            <a:xfrm>
              <a:off x="5305500" y="1978091"/>
              <a:ext cx="33813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Diversify growth strategy for these states.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5305500" y="2064354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2" name="Google Shape;512;p25"/>
          <p:cNvCxnSpPr>
            <a:stCxn id="497" idx="3"/>
            <a:endCxn id="511" idx="2"/>
          </p:cNvCxnSpPr>
          <p:nvPr/>
        </p:nvCxnSpPr>
        <p:spPr>
          <a:xfrm>
            <a:off x="4845900" y="2119104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13" name="Google Shape;513;p25"/>
          <p:cNvGrpSpPr/>
          <p:nvPr/>
        </p:nvGrpSpPr>
        <p:grpSpPr>
          <a:xfrm>
            <a:off x="457200" y="2979061"/>
            <a:ext cx="3381300" cy="277200"/>
            <a:chOff x="457200" y="2710348"/>
            <a:chExt cx="3381300" cy="277200"/>
          </a:xfrm>
        </p:grpSpPr>
        <p:sp>
          <p:nvSpPr>
            <p:cNvPr id="515" name="Google Shape;515;p25"/>
            <p:cNvSpPr txBox="1"/>
            <p:nvPr/>
          </p:nvSpPr>
          <p:spPr>
            <a:xfrm>
              <a:off x="457200" y="2710348"/>
              <a:ext cx="33813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Other states are significantly underperforming compared to target market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3729000" y="2841347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25"/>
          <p:cNvGrpSpPr/>
          <p:nvPr/>
        </p:nvGrpSpPr>
        <p:grpSpPr>
          <a:xfrm>
            <a:off x="5305500" y="3088598"/>
            <a:ext cx="3381300" cy="277200"/>
            <a:chOff x="5305500" y="2819885"/>
            <a:chExt cx="3381300" cy="277200"/>
          </a:xfrm>
        </p:grpSpPr>
        <p:sp>
          <p:nvSpPr>
            <p:cNvPr id="521" name="Google Shape;521;p25"/>
            <p:cNvSpPr txBox="1"/>
            <p:nvPr/>
          </p:nvSpPr>
          <p:spPr>
            <a:xfrm>
              <a:off x="5305500" y="2819885"/>
              <a:ext cx="33813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Develop to other states more intensively in order to eliminate risk due to lack of diversification.</a:t>
              </a:r>
              <a:endPara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5305500" y="2841347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25"/>
          <p:cNvGrpSpPr/>
          <p:nvPr/>
        </p:nvGrpSpPr>
        <p:grpSpPr>
          <a:xfrm>
            <a:off x="457200" y="4133426"/>
            <a:ext cx="3381300" cy="273900"/>
            <a:chOff x="457200" y="3590890"/>
            <a:chExt cx="3381300" cy="273900"/>
          </a:xfrm>
        </p:grpSpPr>
        <p:sp>
          <p:nvSpPr>
            <p:cNvPr id="525" name="Google Shape;525;p25"/>
            <p:cNvSpPr txBox="1"/>
            <p:nvPr/>
          </p:nvSpPr>
          <p:spPr>
            <a:xfrm>
              <a:off x="457200" y="3590890"/>
              <a:ext cx="3381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Rio de Janeiro review scores requires improvement</a:t>
              </a:r>
              <a:endParaRPr lang="en-US" sz="18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3729000" y="3618341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528" name="Google Shape;528;p25"/>
          <p:cNvGrpSpPr/>
          <p:nvPr/>
        </p:nvGrpSpPr>
        <p:grpSpPr>
          <a:xfrm>
            <a:off x="5305500" y="3936039"/>
            <a:ext cx="3381300" cy="437256"/>
            <a:chOff x="5305500" y="3393503"/>
            <a:chExt cx="3381300" cy="437256"/>
          </a:xfrm>
        </p:grpSpPr>
        <p:grpSp>
          <p:nvGrpSpPr>
            <p:cNvPr id="529" name="Google Shape;529;p25"/>
            <p:cNvGrpSpPr/>
            <p:nvPr/>
          </p:nvGrpSpPr>
          <p:grpSpPr>
            <a:xfrm>
              <a:off x="5305500" y="3393503"/>
              <a:ext cx="3381300" cy="437256"/>
              <a:chOff x="962025" y="3342724"/>
              <a:chExt cx="3381300" cy="437256"/>
            </a:xfrm>
          </p:grpSpPr>
          <p:sp>
            <p:nvSpPr>
              <p:cNvPr id="530" name="Google Shape;530;p25"/>
              <p:cNvSpPr txBox="1"/>
              <p:nvPr/>
            </p:nvSpPr>
            <p:spPr>
              <a:xfrm>
                <a:off x="962025" y="3342724"/>
                <a:ext cx="33813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31" name="Google Shape;531;p25"/>
              <p:cNvSpPr txBox="1"/>
              <p:nvPr/>
            </p:nvSpPr>
            <p:spPr>
              <a:xfrm>
                <a:off x="962025" y="3502780"/>
                <a:ext cx="33813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Roboto"/>
                    <a:ea typeface="Roboto"/>
                    <a:cs typeface="Roboto"/>
                    <a:sym typeface="Roboto"/>
                  </a:rPr>
                  <a:t>S</a:t>
                </a:r>
                <a:r>
                  <a:rPr lang="en-US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cores could be improved by through shipping duration reduction.</a:t>
                </a:r>
                <a:endParaRPr lang="en-US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32" name="Google Shape;532;p25"/>
            <p:cNvSpPr/>
            <p:nvPr/>
          </p:nvSpPr>
          <p:spPr>
            <a:xfrm>
              <a:off x="5305500" y="3618341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cxnSp>
        <p:nvCxnSpPr>
          <p:cNvPr id="543" name="Google Shape;543;p25"/>
          <p:cNvCxnSpPr>
            <a:stCxn id="517" idx="6"/>
            <a:endCxn id="498" idx="1"/>
          </p:cNvCxnSpPr>
          <p:nvPr/>
        </p:nvCxnSpPr>
        <p:spPr>
          <a:xfrm>
            <a:off x="3838500" y="3164810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44" name="Google Shape;544;p25"/>
          <p:cNvCxnSpPr>
            <a:stCxn id="527" idx="6"/>
            <a:endCxn id="499" idx="1"/>
          </p:cNvCxnSpPr>
          <p:nvPr/>
        </p:nvCxnSpPr>
        <p:spPr>
          <a:xfrm>
            <a:off x="3838500" y="4215627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46" name="Google Shape;546;p25"/>
          <p:cNvCxnSpPr>
            <a:stCxn id="498" idx="3"/>
            <a:endCxn id="522" idx="2"/>
          </p:cNvCxnSpPr>
          <p:nvPr/>
        </p:nvCxnSpPr>
        <p:spPr>
          <a:xfrm>
            <a:off x="4845900" y="3164810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7" name="Google Shape;547;p25"/>
          <p:cNvCxnSpPr>
            <a:stCxn id="499" idx="3"/>
            <a:endCxn id="532" idx="2"/>
          </p:cNvCxnSpPr>
          <p:nvPr/>
        </p:nvCxnSpPr>
        <p:spPr>
          <a:xfrm>
            <a:off x="4845900" y="4215627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" name="Google Shape;549;p25"/>
          <p:cNvCxnSpPr>
            <a:stCxn id="495" idx="3"/>
            <a:endCxn id="496" idx="1"/>
          </p:cNvCxnSpPr>
          <p:nvPr/>
        </p:nvCxnSpPr>
        <p:spPr>
          <a:xfrm>
            <a:off x="3838500" y="1356350"/>
            <a:ext cx="146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 &amp; Recommendations 2</a:t>
            </a:r>
            <a:endParaRPr dirty="0"/>
          </a:p>
        </p:txBody>
      </p:sp>
      <p:sp>
        <p:nvSpPr>
          <p:cNvPr id="495" name="Google Shape;495;p25"/>
          <p:cNvSpPr txBox="1"/>
          <p:nvPr/>
        </p:nvSpPr>
        <p:spPr>
          <a:xfrm>
            <a:off x="457200" y="1093400"/>
            <a:ext cx="3381300" cy="52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6" name="Google Shape;496;p25"/>
          <p:cNvSpPr txBox="1"/>
          <p:nvPr/>
        </p:nvSpPr>
        <p:spPr>
          <a:xfrm>
            <a:off x="5305500" y="1093400"/>
            <a:ext cx="3381300" cy="52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Recommendations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7" name="Google Shape;497;p25"/>
          <p:cNvSpPr txBox="1"/>
          <p:nvPr/>
        </p:nvSpPr>
        <p:spPr>
          <a:xfrm>
            <a:off x="4381920" y="3509970"/>
            <a:ext cx="547800" cy="52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01" name="Google Shape;501;p25"/>
          <p:cNvGrpSpPr/>
          <p:nvPr/>
        </p:nvGrpSpPr>
        <p:grpSpPr>
          <a:xfrm>
            <a:off x="541020" y="3650200"/>
            <a:ext cx="3381300" cy="273900"/>
            <a:chOff x="457200" y="1996384"/>
            <a:chExt cx="3381300" cy="273900"/>
          </a:xfrm>
        </p:grpSpPr>
        <p:sp>
          <p:nvSpPr>
            <p:cNvPr id="503" name="Google Shape;503;p25"/>
            <p:cNvSpPr txBox="1"/>
            <p:nvPr/>
          </p:nvSpPr>
          <p:spPr>
            <a:xfrm>
              <a:off x="457200" y="1996384"/>
              <a:ext cx="3381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Most revenue is genera</a:t>
              </a:r>
              <a:r>
                <a:rPr lang="en-US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ted during workdays</a:t>
              </a:r>
              <a:endParaRPr lang="en-US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3729000" y="2064354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6" name="Google Shape;506;p25"/>
          <p:cNvCxnSpPr>
            <a:stCxn id="505" idx="6"/>
            <a:endCxn id="497" idx="1"/>
          </p:cNvCxnSpPr>
          <p:nvPr/>
        </p:nvCxnSpPr>
        <p:spPr>
          <a:xfrm>
            <a:off x="3922320" y="3772920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507" name="Google Shape;507;p25"/>
          <p:cNvGrpSpPr/>
          <p:nvPr/>
        </p:nvGrpSpPr>
        <p:grpSpPr>
          <a:xfrm>
            <a:off x="5389320" y="3631907"/>
            <a:ext cx="3381300" cy="277200"/>
            <a:chOff x="5305500" y="1978091"/>
            <a:chExt cx="3381300" cy="277200"/>
          </a:xfrm>
        </p:grpSpPr>
        <p:sp>
          <p:nvSpPr>
            <p:cNvPr id="510" name="Google Shape;510;p25"/>
            <p:cNvSpPr txBox="1"/>
            <p:nvPr/>
          </p:nvSpPr>
          <p:spPr>
            <a:xfrm>
              <a:off x="5305500" y="1978091"/>
              <a:ext cx="33813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More advertising during working days</a:t>
              </a:r>
              <a:endPara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5305500" y="2064354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2" name="Google Shape;512;p25"/>
          <p:cNvCxnSpPr>
            <a:stCxn id="497" idx="3"/>
            <a:endCxn id="511" idx="2"/>
          </p:cNvCxnSpPr>
          <p:nvPr/>
        </p:nvCxnSpPr>
        <p:spPr>
          <a:xfrm>
            <a:off x="4929720" y="3772920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2" name="Google Shape;522;p25"/>
          <p:cNvSpPr/>
          <p:nvPr/>
        </p:nvSpPr>
        <p:spPr>
          <a:xfrm>
            <a:off x="5305500" y="3428087"/>
            <a:ext cx="109500" cy="109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9" name="Google Shape;549;p25"/>
          <p:cNvCxnSpPr>
            <a:stCxn id="495" idx="3"/>
            <a:endCxn id="496" idx="1"/>
          </p:cNvCxnSpPr>
          <p:nvPr/>
        </p:nvCxnSpPr>
        <p:spPr>
          <a:xfrm>
            <a:off x="3838500" y="1356350"/>
            <a:ext cx="146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Google Shape;500;p25">
            <a:extLst>
              <a:ext uri="{FF2B5EF4-FFF2-40B4-BE49-F238E27FC236}">
                <a16:creationId xmlns:a16="http://schemas.microsoft.com/office/drawing/2014/main" id="{8AF3A51E-113F-8AE2-FFA7-DF843E633791}"/>
              </a:ext>
            </a:extLst>
          </p:cNvPr>
          <p:cNvSpPr txBox="1"/>
          <p:nvPr/>
        </p:nvSpPr>
        <p:spPr>
          <a:xfrm>
            <a:off x="4381920" y="2234540"/>
            <a:ext cx="547800" cy="52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5" name="Google Shape;533;p25">
            <a:extLst>
              <a:ext uri="{FF2B5EF4-FFF2-40B4-BE49-F238E27FC236}">
                <a16:creationId xmlns:a16="http://schemas.microsoft.com/office/drawing/2014/main" id="{1CA26C38-21BC-1B2B-0216-9B68584E91B1}"/>
              </a:ext>
            </a:extLst>
          </p:cNvPr>
          <p:cNvGrpSpPr/>
          <p:nvPr/>
        </p:nvGrpSpPr>
        <p:grpSpPr>
          <a:xfrm>
            <a:off x="541020" y="2442740"/>
            <a:ext cx="3381300" cy="315076"/>
            <a:chOff x="457200" y="4397736"/>
            <a:chExt cx="3381300" cy="315076"/>
          </a:xfrm>
        </p:grpSpPr>
        <p:sp>
          <p:nvSpPr>
            <p:cNvPr id="26" name="Google Shape;535;p25">
              <a:extLst>
                <a:ext uri="{FF2B5EF4-FFF2-40B4-BE49-F238E27FC236}">
                  <a16:creationId xmlns:a16="http://schemas.microsoft.com/office/drawing/2014/main" id="{13554263-9054-001F-A7FD-0F9D9A2B753F}"/>
                </a:ext>
              </a:extLst>
            </p:cNvPr>
            <p:cNvSpPr txBox="1"/>
            <p:nvPr/>
          </p:nvSpPr>
          <p:spPr>
            <a:xfrm>
              <a:off x="457200" y="4438912"/>
              <a:ext cx="3381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Significant revenue drop in September 2018. Review scores also dropped during this month</a:t>
              </a:r>
            </a:p>
          </p:txBody>
        </p:sp>
        <p:sp>
          <p:nvSpPr>
            <p:cNvPr id="27" name="Google Shape;537;p25">
              <a:extLst>
                <a:ext uri="{FF2B5EF4-FFF2-40B4-BE49-F238E27FC236}">
                  <a16:creationId xmlns:a16="http://schemas.microsoft.com/office/drawing/2014/main" id="{0A0AFBAA-B9F8-6E0A-ADEB-E4CB38A790CD}"/>
                </a:ext>
              </a:extLst>
            </p:cNvPr>
            <p:cNvSpPr/>
            <p:nvPr/>
          </p:nvSpPr>
          <p:spPr>
            <a:xfrm>
              <a:off x="3729000" y="4397736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oogle Shape;538;p25">
            <a:extLst>
              <a:ext uri="{FF2B5EF4-FFF2-40B4-BE49-F238E27FC236}">
                <a16:creationId xmlns:a16="http://schemas.microsoft.com/office/drawing/2014/main" id="{64022F16-CA59-2EC0-F8E7-2776EAF7C0A7}"/>
              </a:ext>
            </a:extLst>
          </p:cNvPr>
          <p:cNvGrpSpPr/>
          <p:nvPr/>
        </p:nvGrpSpPr>
        <p:grpSpPr>
          <a:xfrm>
            <a:off x="5389320" y="2252963"/>
            <a:ext cx="3381300" cy="449105"/>
            <a:chOff x="5305500" y="4172898"/>
            <a:chExt cx="3381300" cy="449105"/>
          </a:xfrm>
        </p:grpSpPr>
        <p:grpSp>
          <p:nvGrpSpPr>
            <p:cNvPr id="29" name="Google Shape;539;p25">
              <a:extLst>
                <a:ext uri="{FF2B5EF4-FFF2-40B4-BE49-F238E27FC236}">
                  <a16:creationId xmlns:a16="http://schemas.microsoft.com/office/drawing/2014/main" id="{8B55810D-5A59-0A5D-10C0-FE5CE86AFF48}"/>
                </a:ext>
              </a:extLst>
            </p:cNvPr>
            <p:cNvGrpSpPr/>
            <p:nvPr/>
          </p:nvGrpSpPr>
          <p:grpSpPr>
            <a:xfrm>
              <a:off x="5305500" y="4172898"/>
              <a:ext cx="3381300" cy="449105"/>
              <a:chOff x="962025" y="4172898"/>
              <a:chExt cx="3381300" cy="449105"/>
            </a:xfrm>
          </p:grpSpPr>
          <p:sp>
            <p:nvSpPr>
              <p:cNvPr id="31" name="Google Shape;540;p25">
                <a:extLst>
                  <a:ext uri="{FF2B5EF4-FFF2-40B4-BE49-F238E27FC236}">
                    <a16:creationId xmlns:a16="http://schemas.microsoft.com/office/drawing/2014/main" id="{8070F669-5E9C-A7F2-9056-DF474E14CD39}"/>
                  </a:ext>
                </a:extLst>
              </p:cNvPr>
              <p:cNvSpPr txBox="1"/>
              <p:nvPr/>
            </p:nvSpPr>
            <p:spPr>
              <a:xfrm>
                <a:off x="962025" y="4172898"/>
                <a:ext cx="33813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" name="Google Shape;541;p25">
                <a:extLst>
                  <a:ext uri="{FF2B5EF4-FFF2-40B4-BE49-F238E27FC236}">
                    <a16:creationId xmlns:a16="http://schemas.microsoft.com/office/drawing/2014/main" id="{53AD284C-3A22-81C7-ACA8-7847AE9BFBB1}"/>
                  </a:ext>
                </a:extLst>
              </p:cNvPr>
              <p:cNvSpPr txBox="1"/>
              <p:nvPr/>
            </p:nvSpPr>
            <p:spPr>
              <a:xfrm>
                <a:off x="962025" y="4344803"/>
                <a:ext cx="33813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Investigate service/product offered by sellers quality.</a:t>
                </a:r>
              </a:p>
            </p:txBody>
          </p:sp>
        </p:grpSp>
        <p:sp>
          <p:nvSpPr>
            <p:cNvPr id="30" name="Google Shape;542;p25">
              <a:extLst>
                <a:ext uri="{FF2B5EF4-FFF2-40B4-BE49-F238E27FC236}">
                  <a16:creationId xmlns:a16="http://schemas.microsoft.com/office/drawing/2014/main" id="{E19E0567-589C-7C1F-42FF-1598B35D0AC0}"/>
                </a:ext>
              </a:extLst>
            </p:cNvPr>
            <p:cNvSpPr/>
            <p:nvPr/>
          </p:nvSpPr>
          <p:spPr>
            <a:xfrm>
              <a:off x="5305500" y="4397736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Google Shape;545;p25">
            <a:extLst>
              <a:ext uri="{FF2B5EF4-FFF2-40B4-BE49-F238E27FC236}">
                <a16:creationId xmlns:a16="http://schemas.microsoft.com/office/drawing/2014/main" id="{83E2699A-F0C5-82CD-55AD-D5E7923FB75A}"/>
              </a:ext>
            </a:extLst>
          </p:cNvPr>
          <p:cNvCxnSpPr>
            <a:stCxn id="27" idx="6"/>
            <a:endCxn id="24" idx="1"/>
          </p:cNvCxnSpPr>
          <p:nvPr/>
        </p:nvCxnSpPr>
        <p:spPr>
          <a:xfrm>
            <a:off x="3922320" y="2497490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4" name="Google Shape;548;p25">
            <a:extLst>
              <a:ext uri="{FF2B5EF4-FFF2-40B4-BE49-F238E27FC236}">
                <a16:creationId xmlns:a16="http://schemas.microsoft.com/office/drawing/2014/main" id="{1C4C297B-A8A8-CB4C-29EA-2CA2B0715F0A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4929720" y="2493837"/>
            <a:ext cx="475636" cy="365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3692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Olist Target Market</a:t>
            </a:r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D78967-17CB-7F22-C250-4F041E5753B8}"/>
              </a:ext>
            </a:extLst>
          </p:cNvPr>
          <p:cNvGrpSpPr/>
          <p:nvPr/>
        </p:nvGrpSpPr>
        <p:grpSpPr>
          <a:xfrm>
            <a:off x="6163967" y="1549680"/>
            <a:ext cx="1708106" cy="2333700"/>
            <a:chOff x="441347" y="1693545"/>
            <a:chExt cx="1708106" cy="2333700"/>
          </a:xfrm>
        </p:grpSpPr>
        <p:sp>
          <p:nvSpPr>
            <p:cNvPr id="268" name="Google Shape;268;p20"/>
            <p:cNvSpPr/>
            <p:nvPr/>
          </p:nvSpPr>
          <p:spPr>
            <a:xfrm>
              <a:off x="457200" y="1693545"/>
              <a:ext cx="1676400" cy="2333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" name="Google Shape;293;p20"/>
            <p:cNvGrpSpPr/>
            <p:nvPr/>
          </p:nvGrpSpPr>
          <p:grpSpPr>
            <a:xfrm>
              <a:off x="441347" y="1944256"/>
              <a:ext cx="1708106" cy="1699421"/>
              <a:chOff x="322696" y="1381819"/>
              <a:chExt cx="2073699" cy="1595573"/>
            </a:xfrm>
          </p:grpSpPr>
          <p:sp>
            <p:nvSpPr>
              <p:cNvPr id="294" name="Google Shape;294;p20"/>
              <p:cNvSpPr txBox="1"/>
              <p:nvPr/>
            </p:nvSpPr>
            <p:spPr>
              <a:xfrm>
                <a:off x="322696" y="1381819"/>
                <a:ext cx="2073699" cy="55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São Paulo, Rio de Janeiro, Minas Gerais dominate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95" name="Google Shape;295;p20"/>
              <p:cNvSpPr txBox="1"/>
              <p:nvPr/>
            </p:nvSpPr>
            <p:spPr>
              <a:xfrm>
                <a:off x="322696" y="2270592"/>
                <a:ext cx="1796700" cy="70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Roboto"/>
                    <a:ea typeface="Roboto"/>
                    <a:cs typeface="Roboto"/>
                    <a:sym typeface="Roboto"/>
                  </a:rPr>
                  <a:t>Together these states generate 63% of revenue from customers’ side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0C2C6D7-F621-6D76-A7EB-629A4FB95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56" y="1028537"/>
            <a:ext cx="4237087" cy="37569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2637A3-616B-4D9B-2B24-86CE71F05EA7}"/>
                  </a:ext>
                </a:extLst>
              </p14:cNvPr>
              <p14:cNvContentPartPr/>
              <p14:nvPr/>
            </p14:nvContentPartPr>
            <p14:xfrm>
              <a:off x="982860" y="1158120"/>
              <a:ext cx="14580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2637A3-616B-4D9B-2B24-86CE71F05E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6860" y="1122480"/>
                <a:ext cx="217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D7DACF0-03EE-28F1-B2FC-33189FC481A3}"/>
                  </a:ext>
                </a:extLst>
              </p14:cNvPr>
              <p14:cNvContentPartPr/>
              <p14:nvPr/>
            </p14:nvContentPartPr>
            <p14:xfrm>
              <a:off x="944700" y="1119240"/>
              <a:ext cx="3063960" cy="47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D7DACF0-03EE-28F1-B2FC-33189FC481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1700" y="1056240"/>
                <a:ext cx="31896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5FDD56-F559-52A6-B5D2-6A1C53CD5E81}"/>
                  </a:ext>
                </a:extLst>
              </p14:cNvPr>
              <p14:cNvContentPartPr/>
              <p14:nvPr/>
            </p14:nvContentPartPr>
            <p14:xfrm>
              <a:off x="2689980" y="1180440"/>
              <a:ext cx="465120" cy="3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5FDD56-F559-52A6-B5D2-6A1C53CD5E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26980" y="1117800"/>
                <a:ext cx="5907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210F2D-E2F5-AB44-F9E9-766E9C4652FE}"/>
                  </a:ext>
                </a:extLst>
              </p14:cNvPr>
              <p14:cNvContentPartPr/>
              <p14:nvPr/>
            </p14:nvContentPartPr>
            <p14:xfrm>
              <a:off x="997980" y="4624200"/>
              <a:ext cx="3923640" cy="260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210F2D-E2F5-AB44-F9E9-766E9C4652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5340" y="4561200"/>
                <a:ext cx="4049280" cy="386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Revenue distribution by states</a:t>
            </a:r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B84ACE-E59D-08B9-E0CC-2FCD25FC1755}"/>
              </a:ext>
            </a:extLst>
          </p:cNvPr>
          <p:cNvGrpSpPr/>
          <p:nvPr/>
        </p:nvGrpSpPr>
        <p:grpSpPr>
          <a:xfrm>
            <a:off x="7226160" y="1799500"/>
            <a:ext cx="1676400" cy="2093595"/>
            <a:chOff x="457200" y="1693545"/>
            <a:chExt cx="1676400" cy="2093595"/>
          </a:xfrm>
        </p:grpSpPr>
        <p:sp>
          <p:nvSpPr>
            <p:cNvPr id="268" name="Google Shape;268;p20"/>
            <p:cNvSpPr/>
            <p:nvPr/>
          </p:nvSpPr>
          <p:spPr>
            <a:xfrm>
              <a:off x="457200" y="1693545"/>
              <a:ext cx="1676400" cy="209359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" name="Google Shape;293;p20"/>
            <p:cNvGrpSpPr/>
            <p:nvPr/>
          </p:nvGrpSpPr>
          <p:grpSpPr>
            <a:xfrm>
              <a:off x="555429" y="1943297"/>
              <a:ext cx="1578171" cy="1562020"/>
              <a:chOff x="441949" y="1409534"/>
              <a:chExt cx="1915953" cy="1466565"/>
            </a:xfrm>
          </p:grpSpPr>
          <p:sp>
            <p:nvSpPr>
              <p:cNvPr id="294" name="Google Shape;294;p20"/>
              <p:cNvSpPr txBox="1"/>
              <p:nvPr/>
            </p:nvSpPr>
            <p:spPr>
              <a:xfrm>
                <a:off x="441949" y="1409534"/>
                <a:ext cx="1915953" cy="55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Not equal distribution in states</a:t>
                </a:r>
                <a:endPara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95" name="Google Shape;295;p20"/>
              <p:cNvSpPr txBox="1"/>
              <p:nvPr/>
            </p:nvSpPr>
            <p:spPr>
              <a:xfrm>
                <a:off x="441949" y="2169299"/>
                <a:ext cx="1796700" cy="70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Roboto"/>
                    <a:ea typeface="Roboto"/>
                    <a:cs typeface="Roboto"/>
                    <a:sym typeface="Roboto"/>
                  </a:rPr>
                  <a:t>Pareto principle applies to revenue generation.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6B20DB1-BB8F-BB32-0C3E-8007F7612F46}"/>
                  </a:ext>
                </a:extLst>
              </p14:cNvPr>
              <p14:cNvContentPartPr/>
              <p14:nvPr/>
            </p14:nvContentPartPr>
            <p14:xfrm>
              <a:off x="6865620" y="1302840"/>
              <a:ext cx="180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B20DB1-BB8F-BB32-0C3E-8007F7612F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9620" y="1267200"/>
                <a:ext cx="73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91CAFB-DA99-95F8-D45A-E37CD36D1A6F}"/>
                  </a:ext>
                </a:extLst>
              </p14:cNvPr>
              <p14:cNvContentPartPr/>
              <p14:nvPr/>
            </p14:nvContentPartPr>
            <p14:xfrm>
              <a:off x="6073260" y="1392120"/>
              <a:ext cx="601920" cy="131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91CAFB-DA99-95F8-D45A-E37CD36D1A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37260" y="1356120"/>
                <a:ext cx="6735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720CFBD-196A-9059-E433-950DCA1781B2}"/>
                  </a:ext>
                </a:extLst>
              </p14:cNvPr>
              <p14:cNvContentPartPr/>
              <p14:nvPr/>
            </p14:nvContentPartPr>
            <p14:xfrm>
              <a:off x="6644580" y="1452240"/>
              <a:ext cx="55080" cy="48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720CFBD-196A-9059-E433-950DCA1781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08580" y="1416600"/>
                <a:ext cx="1267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CBA6285-48CC-AFBC-A963-ED7100F214C1}"/>
                  </a:ext>
                </a:extLst>
              </p14:cNvPr>
              <p14:cNvContentPartPr/>
              <p14:nvPr/>
            </p14:nvContentPartPr>
            <p14:xfrm>
              <a:off x="6306540" y="2963880"/>
              <a:ext cx="288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CBA6285-48CC-AFBC-A963-ED7100F214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43900" y="2901240"/>
                <a:ext cx="1285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D9838E7-3AE1-07F0-9B29-1997F333B72D}"/>
                  </a:ext>
                </a:extLst>
              </p14:cNvPr>
              <p14:cNvContentPartPr/>
              <p14:nvPr/>
            </p14:nvContentPartPr>
            <p14:xfrm>
              <a:off x="510540" y="1645560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D9838E7-3AE1-07F0-9B29-1997F333B7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7540" y="158292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74BB494-AA57-4058-E315-D6BEC93ED7EE}"/>
              </a:ext>
            </a:extLst>
          </p:cNvPr>
          <p:cNvGrpSpPr/>
          <p:nvPr/>
        </p:nvGrpSpPr>
        <p:grpSpPr>
          <a:xfrm>
            <a:off x="2597460" y="1926000"/>
            <a:ext cx="2020680" cy="1572120"/>
            <a:chOff x="2597460" y="1926000"/>
            <a:chExt cx="2020680" cy="157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C488747-C079-42CA-6A0B-0734908DE01D}"/>
                    </a:ext>
                  </a:extLst>
                </p14:cNvPr>
                <p14:cNvContentPartPr/>
                <p14:nvPr/>
              </p14:nvContentPartPr>
              <p14:xfrm>
                <a:off x="4069140" y="2186640"/>
                <a:ext cx="360" cy="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C488747-C079-42CA-6A0B-0734908DE0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06140" y="21240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3D0B3B6-9771-7139-0036-A6A2454B4F79}"/>
                    </a:ext>
                  </a:extLst>
                </p14:cNvPr>
                <p14:cNvContentPartPr/>
                <p14:nvPr/>
              </p14:nvContentPartPr>
              <p14:xfrm>
                <a:off x="4069140" y="2186640"/>
                <a:ext cx="36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3D0B3B6-9771-7139-0036-A6A2454B4F7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06140" y="21240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462E28D-42B4-B276-017B-8253EC8873C0}"/>
                    </a:ext>
                  </a:extLst>
                </p14:cNvPr>
                <p14:cNvContentPartPr/>
                <p14:nvPr/>
              </p14:nvContentPartPr>
              <p14:xfrm>
                <a:off x="2926140" y="2826720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462E28D-42B4-B276-017B-8253EC8873C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63140" y="27640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CB7C44D-8EE6-4219-3A2E-504DCC562B32}"/>
                    </a:ext>
                  </a:extLst>
                </p14:cNvPr>
                <p14:cNvContentPartPr/>
                <p14:nvPr/>
              </p14:nvContentPartPr>
              <p14:xfrm>
                <a:off x="3634620" y="2232360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CB7C44D-8EE6-4219-3A2E-504DCC562B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71620" y="21697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78D5C96-1B17-41D6-6A94-0199BB2E31A5}"/>
                    </a:ext>
                  </a:extLst>
                </p14:cNvPr>
                <p14:cNvContentPartPr/>
                <p14:nvPr/>
              </p14:nvContentPartPr>
              <p14:xfrm>
                <a:off x="4617780" y="2247840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78D5C96-1B17-41D6-6A94-0199BB2E31A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54780" y="21852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299AAEA-A3F1-FB6C-2F5C-2750D458CC1D}"/>
                    </a:ext>
                  </a:extLst>
                </p14:cNvPr>
                <p14:cNvContentPartPr/>
                <p14:nvPr/>
              </p14:nvContentPartPr>
              <p14:xfrm>
                <a:off x="4510860" y="2339280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299AAEA-A3F1-FB6C-2F5C-2750D458CC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7860" y="22766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958BDE8-977B-A173-7B36-0A5B17D2A54E}"/>
                    </a:ext>
                  </a:extLst>
                </p14:cNvPr>
                <p14:cNvContentPartPr/>
                <p14:nvPr/>
              </p14:nvContentPartPr>
              <p14:xfrm>
                <a:off x="2849820" y="2598120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958BDE8-977B-A173-7B36-0A5B17D2A54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86820" y="25354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0C3BA72-81DF-4154-7E33-8301083DE65A}"/>
                    </a:ext>
                  </a:extLst>
                </p14:cNvPr>
                <p14:cNvContentPartPr/>
                <p14:nvPr/>
              </p14:nvContentPartPr>
              <p14:xfrm>
                <a:off x="2597460" y="1926000"/>
                <a:ext cx="1825560" cy="1572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0C3BA72-81DF-4154-7E33-8301083DE65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34820" y="1863360"/>
                  <a:ext cx="1951200" cy="16977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81F612D-1210-6EC9-86F2-E96A754C04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41440" y="1220280"/>
            <a:ext cx="6618351" cy="379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9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0"/>
          <p:cNvSpPr txBox="1">
            <a:spLocks noGrp="1"/>
          </p:cNvSpPr>
          <p:nvPr>
            <p:ph type="title"/>
          </p:nvPr>
        </p:nvSpPr>
        <p:spPr>
          <a:xfrm>
            <a:off x="457200" y="411479"/>
            <a:ext cx="8229600" cy="3713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Basket size ($) in top 3 states</a:t>
            </a:r>
            <a:endParaRPr dirty="0"/>
          </a:p>
        </p:txBody>
      </p:sp>
      <p:grpSp>
        <p:nvGrpSpPr>
          <p:cNvPr id="6" name="Google Shape;316;p21">
            <a:extLst>
              <a:ext uri="{FF2B5EF4-FFF2-40B4-BE49-F238E27FC236}">
                <a16:creationId xmlns:a16="http://schemas.microsoft.com/office/drawing/2014/main" id="{D575D2C6-ABF6-6A97-E636-E81EFDD683B6}"/>
              </a:ext>
            </a:extLst>
          </p:cNvPr>
          <p:cNvGrpSpPr/>
          <p:nvPr/>
        </p:nvGrpSpPr>
        <p:grpSpPr>
          <a:xfrm>
            <a:off x="6824640" y="1532939"/>
            <a:ext cx="2549163" cy="1038810"/>
            <a:chOff x="457195" y="4081627"/>
            <a:chExt cx="2465343" cy="862702"/>
          </a:xfrm>
        </p:grpSpPr>
        <p:sp>
          <p:nvSpPr>
            <p:cNvPr id="12" name="Google Shape;317;p21">
              <a:extLst>
                <a:ext uri="{FF2B5EF4-FFF2-40B4-BE49-F238E27FC236}">
                  <a16:creationId xmlns:a16="http://schemas.microsoft.com/office/drawing/2014/main" id="{050D84BE-48F9-C0D8-1AD7-83ECA543F8ED}"/>
                </a:ext>
              </a:extLst>
            </p:cNvPr>
            <p:cNvSpPr txBox="1"/>
            <p:nvPr/>
          </p:nvSpPr>
          <p:spPr>
            <a:xfrm>
              <a:off x="457195" y="4081627"/>
              <a:ext cx="2465343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Regular basket</a:t>
              </a:r>
              <a:endParaRPr sz="1800" b="1" dirty="0">
                <a:solidFill>
                  <a:schemeClr val="accent1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" name="Google Shape;318;p21">
              <a:extLst>
                <a:ext uri="{FF2B5EF4-FFF2-40B4-BE49-F238E27FC236}">
                  <a16:creationId xmlns:a16="http://schemas.microsoft.com/office/drawing/2014/main" id="{AE539258-905C-835B-3EE2-A05E2BC1E70E}"/>
                </a:ext>
              </a:extLst>
            </p:cNvPr>
            <p:cNvSpPr txBox="1"/>
            <p:nvPr/>
          </p:nvSpPr>
          <p:spPr>
            <a:xfrm>
              <a:off x="457195" y="4540829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Source of high revenue for top 3 states is number of orders, not high basket size.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6A4407B-B57B-E3EA-EB93-B60C6F1F86B5}"/>
                  </a:ext>
                </a:extLst>
              </p14:cNvPr>
              <p14:cNvContentPartPr/>
              <p14:nvPr/>
            </p14:nvContentPartPr>
            <p14:xfrm>
              <a:off x="4428060" y="1250640"/>
              <a:ext cx="60120" cy="75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6A4407B-B57B-E3EA-EB93-B60C6F1F8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2420" y="1214640"/>
                <a:ext cx="1317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B6DD257-921D-CD54-451A-4725279B4507}"/>
                  </a:ext>
                </a:extLst>
              </p14:cNvPr>
              <p14:cNvContentPartPr/>
              <p14:nvPr/>
            </p14:nvContentPartPr>
            <p14:xfrm>
              <a:off x="4747380" y="148572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B6DD257-921D-CD54-451A-4725279B45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11380" y="14500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E3C689A-0FD3-B36A-14F6-0D227B8F507C}"/>
                  </a:ext>
                </a:extLst>
              </p14:cNvPr>
              <p14:cNvContentPartPr/>
              <p14:nvPr/>
            </p14:nvContentPartPr>
            <p14:xfrm>
              <a:off x="4342020" y="1340280"/>
              <a:ext cx="1109520" cy="205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E3C689A-0FD3-B36A-14F6-0D227B8F50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06020" y="1304640"/>
                <a:ext cx="118116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EE22C45-DE28-C4CD-E705-F8A5CF533217}"/>
                  </a:ext>
                </a:extLst>
              </p14:cNvPr>
              <p14:cNvContentPartPr/>
              <p14:nvPr/>
            </p14:nvContentPartPr>
            <p14:xfrm>
              <a:off x="3187860" y="1308240"/>
              <a:ext cx="1209240" cy="184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EE22C45-DE28-C4CD-E705-F8A5CF5332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52220" y="1272600"/>
                <a:ext cx="1280880" cy="25632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9D0EA2C-8CE5-8C53-3F37-BDF85F82727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9116" b="9458"/>
          <a:stretch/>
        </p:blipFill>
        <p:spPr>
          <a:xfrm>
            <a:off x="120803" y="1471319"/>
            <a:ext cx="6703837" cy="284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9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0"/>
          <p:cNvSpPr txBox="1">
            <a:spLocks noGrp="1"/>
          </p:cNvSpPr>
          <p:nvPr>
            <p:ph type="title"/>
          </p:nvPr>
        </p:nvSpPr>
        <p:spPr>
          <a:xfrm>
            <a:off x="457200" y="411479"/>
            <a:ext cx="8229600" cy="3713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performance in top 3 states</a:t>
            </a:r>
            <a:endParaRPr dirty="0"/>
          </a:p>
        </p:txBody>
      </p:sp>
      <p:grpSp>
        <p:nvGrpSpPr>
          <p:cNvPr id="6" name="Google Shape;316;p21">
            <a:extLst>
              <a:ext uri="{FF2B5EF4-FFF2-40B4-BE49-F238E27FC236}">
                <a16:creationId xmlns:a16="http://schemas.microsoft.com/office/drawing/2014/main" id="{D575D2C6-ABF6-6A97-E636-E81EFDD683B6}"/>
              </a:ext>
            </a:extLst>
          </p:cNvPr>
          <p:cNvGrpSpPr/>
          <p:nvPr/>
        </p:nvGrpSpPr>
        <p:grpSpPr>
          <a:xfrm>
            <a:off x="6908460" y="1437287"/>
            <a:ext cx="2549163" cy="929742"/>
            <a:chOff x="457195" y="4081627"/>
            <a:chExt cx="2465343" cy="772124"/>
          </a:xfrm>
        </p:grpSpPr>
        <p:sp>
          <p:nvSpPr>
            <p:cNvPr id="12" name="Google Shape;317;p21">
              <a:extLst>
                <a:ext uri="{FF2B5EF4-FFF2-40B4-BE49-F238E27FC236}">
                  <a16:creationId xmlns:a16="http://schemas.microsoft.com/office/drawing/2014/main" id="{050D84BE-48F9-C0D8-1AD7-83ECA543F8ED}"/>
                </a:ext>
              </a:extLst>
            </p:cNvPr>
            <p:cNvSpPr txBox="1"/>
            <p:nvPr/>
          </p:nvSpPr>
          <p:spPr>
            <a:xfrm>
              <a:off x="457195" y="4081627"/>
              <a:ext cx="2465343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Workdays</a:t>
              </a:r>
              <a:endParaRPr sz="1800" b="1" dirty="0">
                <a:solidFill>
                  <a:schemeClr val="accent1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" name="Google Shape;318;p21">
              <a:extLst>
                <a:ext uri="{FF2B5EF4-FFF2-40B4-BE49-F238E27FC236}">
                  <a16:creationId xmlns:a16="http://schemas.microsoft.com/office/drawing/2014/main" id="{AE539258-905C-835B-3EE2-A05E2BC1E70E}"/>
                </a:ext>
              </a:extLst>
            </p:cNvPr>
            <p:cNvSpPr txBox="1"/>
            <p:nvPr/>
          </p:nvSpPr>
          <p:spPr>
            <a:xfrm>
              <a:off x="457196" y="4450251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Most revenue is generated during working days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6A4407B-B57B-E3EA-EB93-B60C6F1F86B5}"/>
                  </a:ext>
                </a:extLst>
              </p14:cNvPr>
              <p14:cNvContentPartPr/>
              <p14:nvPr/>
            </p14:nvContentPartPr>
            <p14:xfrm>
              <a:off x="4428060" y="1250640"/>
              <a:ext cx="60120" cy="75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6A4407B-B57B-E3EA-EB93-B60C6F1F86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2420" y="1214640"/>
                <a:ext cx="1317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B6DD257-921D-CD54-451A-4725279B4507}"/>
                  </a:ext>
                </a:extLst>
              </p14:cNvPr>
              <p14:cNvContentPartPr/>
              <p14:nvPr/>
            </p14:nvContentPartPr>
            <p14:xfrm>
              <a:off x="4747380" y="148572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B6DD257-921D-CD54-451A-4725279B45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11380" y="14500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E3C689A-0FD3-B36A-14F6-0D227B8F507C}"/>
                  </a:ext>
                </a:extLst>
              </p14:cNvPr>
              <p14:cNvContentPartPr/>
              <p14:nvPr/>
            </p14:nvContentPartPr>
            <p14:xfrm>
              <a:off x="4342020" y="1340280"/>
              <a:ext cx="1109520" cy="205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E3C689A-0FD3-B36A-14F6-0D227B8F50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06020" y="1304640"/>
                <a:ext cx="1181160" cy="27684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6651199-A3A7-301E-AE92-4A89B6D2C7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340280"/>
            <a:ext cx="6957542" cy="351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7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0"/>
          <p:cNvSpPr txBox="1">
            <a:spLocks noGrp="1"/>
          </p:cNvSpPr>
          <p:nvPr>
            <p:ph type="title"/>
          </p:nvPr>
        </p:nvSpPr>
        <p:spPr>
          <a:xfrm>
            <a:off x="457200" y="411479"/>
            <a:ext cx="8229600" cy="3713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Revenue &amp; delivery trend in top 3 states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6A4407B-B57B-E3EA-EB93-B60C6F1F86B5}"/>
                  </a:ext>
                </a:extLst>
              </p14:cNvPr>
              <p14:cNvContentPartPr/>
              <p14:nvPr/>
            </p14:nvContentPartPr>
            <p14:xfrm>
              <a:off x="4428060" y="1250640"/>
              <a:ext cx="60120" cy="75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6A4407B-B57B-E3EA-EB93-B60C6F1F8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2060" y="1214811"/>
                <a:ext cx="131760" cy="146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B6DD257-921D-CD54-451A-4725279B4507}"/>
                  </a:ext>
                </a:extLst>
              </p14:cNvPr>
              <p14:cNvContentPartPr/>
              <p14:nvPr/>
            </p14:nvContentPartPr>
            <p14:xfrm>
              <a:off x="4747380" y="148572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B6DD257-921D-CD54-451A-4725279B45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11380" y="14497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E3C689A-0FD3-B36A-14F6-0D227B8F507C}"/>
                  </a:ext>
                </a:extLst>
              </p14:cNvPr>
              <p14:cNvContentPartPr/>
              <p14:nvPr/>
            </p14:nvContentPartPr>
            <p14:xfrm>
              <a:off x="4342020" y="1340280"/>
              <a:ext cx="1109520" cy="205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E3C689A-0FD3-B36A-14F6-0D227B8F50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06020" y="1304280"/>
                <a:ext cx="118116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EE22C45-DE28-C4CD-E705-F8A5CF533217}"/>
                  </a:ext>
                </a:extLst>
              </p14:cNvPr>
              <p14:cNvContentPartPr/>
              <p14:nvPr/>
            </p14:nvContentPartPr>
            <p14:xfrm>
              <a:off x="3187860" y="1308240"/>
              <a:ext cx="1209240" cy="184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EE22C45-DE28-C4CD-E705-F8A5CF53321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51849" y="1272240"/>
                <a:ext cx="1280901" cy="25632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5C3DC93-E0ED-6D01-4CDF-0BF4D63695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9189" y="1631520"/>
            <a:ext cx="8565622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5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0"/>
          <p:cNvSpPr txBox="1">
            <a:spLocks noGrp="1"/>
          </p:cNvSpPr>
          <p:nvPr>
            <p:ph type="title"/>
          </p:nvPr>
        </p:nvSpPr>
        <p:spPr>
          <a:xfrm>
            <a:off x="457200" y="411479"/>
            <a:ext cx="8229600" cy="3713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Review scores in top 3 states</a:t>
            </a:r>
            <a:endParaRPr dirty="0"/>
          </a:p>
        </p:txBody>
      </p:sp>
      <p:grpSp>
        <p:nvGrpSpPr>
          <p:cNvPr id="6" name="Google Shape;316;p21">
            <a:extLst>
              <a:ext uri="{FF2B5EF4-FFF2-40B4-BE49-F238E27FC236}">
                <a16:creationId xmlns:a16="http://schemas.microsoft.com/office/drawing/2014/main" id="{D575D2C6-ABF6-6A97-E636-E81EFDD683B6}"/>
              </a:ext>
            </a:extLst>
          </p:cNvPr>
          <p:cNvGrpSpPr/>
          <p:nvPr/>
        </p:nvGrpSpPr>
        <p:grpSpPr>
          <a:xfrm>
            <a:off x="6801780" y="1875839"/>
            <a:ext cx="2549163" cy="1038810"/>
            <a:chOff x="457195" y="4081627"/>
            <a:chExt cx="2465343" cy="862702"/>
          </a:xfrm>
        </p:grpSpPr>
        <p:sp>
          <p:nvSpPr>
            <p:cNvPr id="12" name="Google Shape;317;p21">
              <a:extLst>
                <a:ext uri="{FF2B5EF4-FFF2-40B4-BE49-F238E27FC236}">
                  <a16:creationId xmlns:a16="http://schemas.microsoft.com/office/drawing/2014/main" id="{050D84BE-48F9-C0D8-1AD7-83ECA543F8ED}"/>
                </a:ext>
              </a:extLst>
            </p:cNvPr>
            <p:cNvSpPr txBox="1"/>
            <p:nvPr/>
          </p:nvSpPr>
          <p:spPr>
            <a:xfrm>
              <a:off x="457195" y="4081627"/>
              <a:ext cx="2465343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Rio De Janeiro</a:t>
              </a:r>
              <a:endParaRPr sz="1800" b="1" dirty="0">
                <a:solidFill>
                  <a:schemeClr val="accent1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" name="Google Shape;318;p21">
              <a:extLst>
                <a:ext uri="{FF2B5EF4-FFF2-40B4-BE49-F238E27FC236}">
                  <a16:creationId xmlns:a16="http://schemas.microsoft.com/office/drawing/2014/main" id="{AE539258-905C-835B-3EE2-A05E2BC1E70E}"/>
                </a:ext>
              </a:extLst>
            </p:cNvPr>
            <p:cNvSpPr txBox="1"/>
            <p:nvPr/>
          </p:nvSpPr>
          <p:spPr>
            <a:xfrm>
              <a:off x="457195" y="4540829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This state identifies an issue in product/delivery/service performance.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6A4407B-B57B-E3EA-EB93-B60C6F1F86B5}"/>
                  </a:ext>
                </a:extLst>
              </p14:cNvPr>
              <p14:cNvContentPartPr/>
              <p14:nvPr/>
            </p14:nvContentPartPr>
            <p14:xfrm>
              <a:off x="4428060" y="1250640"/>
              <a:ext cx="60120" cy="75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6A4407B-B57B-E3EA-EB93-B60C6F1F8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2060" y="1214811"/>
                <a:ext cx="131760" cy="146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B6DD257-921D-CD54-451A-4725279B4507}"/>
                  </a:ext>
                </a:extLst>
              </p14:cNvPr>
              <p14:cNvContentPartPr/>
              <p14:nvPr/>
            </p14:nvContentPartPr>
            <p14:xfrm>
              <a:off x="4747380" y="148572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B6DD257-921D-CD54-451A-4725279B45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11380" y="14497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E3C689A-0FD3-B36A-14F6-0D227B8F507C}"/>
                  </a:ext>
                </a:extLst>
              </p14:cNvPr>
              <p14:cNvContentPartPr/>
              <p14:nvPr/>
            </p14:nvContentPartPr>
            <p14:xfrm>
              <a:off x="4342020" y="1340280"/>
              <a:ext cx="1109520" cy="205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E3C689A-0FD3-B36A-14F6-0D227B8F50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06020" y="1304280"/>
                <a:ext cx="118116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EE22C45-DE28-C4CD-E705-F8A5CF533217}"/>
                  </a:ext>
                </a:extLst>
              </p14:cNvPr>
              <p14:cNvContentPartPr/>
              <p14:nvPr/>
            </p14:nvContentPartPr>
            <p14:xfrm>
              <a:off x="3187860" y="1308240"/>
              <a:ext cx="1209240" cy="184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EE22C45-DE28-C4CD-E705-F8A5CF53321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51849" y="1272240"/>
                <a:ext cx="1280901" cy="25632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4163817-AFD7-22A9-E764-3C218223419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3968" b="22956"/>
          <a:stretch/>
        </p:blipFill>
        <p:spPr>
          <a:xfrm>
            <a:off x="211147" y="1797902"/>
            <a:ext cx="6404990" cy="154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1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0"/>
          <p:cNvSpPr txBox="1">
            <a:spLocks noGrp="1"/>
          </p:cNvSpPr>
          <p:nvPr>
            <p:ph type="title"/>
          </p:nvPr>
        </p:nvSpPr>
        <p:spPr>
          <a:xfrm>
            <a:off x="457200" y="411479"/>
            <a:ext cx="8229600" cy="3713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duration in top 3 states</a:t>
            </a:r>
            <a:endParaRPr dirty="0"/>
          </a:p>
        </p:txBody>
      </p:sp>
      <p:grpSp>
        <p:nvGrpSpPr>
          <p:cNvPr id="6" name="Google Shape;316;p21">
            <a:extLst>
              <a:ext uri="{FF2B5EF4-FFF2-40B4-BE49-F238E27FC236}">
                <a16:creationId xmlns:a16="http://schemas.microsoft.com/office/drawing/2014/main" id="{D575D2C6-ABF6-6A97-E636-E81EFDD683B6}"/>
              </a:ext>
            </a:extLst>
          </p:cNvPr>
          <p:cNvGrpSpPr/>
          <p:nvPr/>
        </p:nvGrpSpPr>
        <p:grpSpPr>
          <a:xfrm>
            <a:off x="6253140" y="1492920"/>
            <a:ext cx="2549163" cy="947370"/>
            <a:chOff x="457195" y="4157565"/>
            <a:chExt cx="2465343" cy="786764"/>
          </a:xfrm>
        </p:grpSpPr>
        <p:sp>
          <p:nvSpPr>
            <p:cNvPr id="12" name="Google Shape;317;p21">
              <a:extLst>
                <a:ext uri="{FF2B5EF4-FFF2-40B4-BE49-F238E27FC236}">
                  <a16:creationId xmlns:a16="http://schemas.microsoft.com/office/drawing/2014/main" id="{050D84BE-48F9-C0D8-1AD7-83ECA543F8ED}"/>
                </a:ext>
              </a:extLst>
            </p:cNvPr>
            <p:cNvSpPr txBox="1"/>
            <p:nvPr/>
          </p:nvSpPr>
          <p:spPr>
            <a:xfrm>
              <a:off x="457195" y="4157565"/>
              <a:ext cx="2465343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Rio De Janeiro – long delivery</a:t>
              </a:r>
              <a:endParaRPr sz="1800" b="1" dirty="0">
                <a:solidFill>
                  <a:schemeClr val="accent1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" name="Google Shape;318;p21">
              <a:extLst>
                <a:ext uri="{FF2B5EF4-FFF2-40B4-BE49-F238E27FC236}">
                  <a16:creationId xmlns:a16="http://schemas.microsoft.com/office/drawing/2014/main" id="{AE539258-905C-835B-3EE2-A05E2BC1E70E}"/>
                </a:ext>
              </a:extLst>
            </p:cNvPr>
            <p:cNvSpPr txBox="1"/>
            <p:nvPr/>
          </p:nvSpPr>
          <p:spPr>
            <a:xfrm>
              <a:off x="457195" y="4540829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Could be the source of low review scores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6A4407B-B57B-E3EA-EB93-B60C6F1F86B5}"/>
                  </a:ext>
                </a:extLst>
              </p14:cNvPr>
              <p14:cNvContentPartPr/>
              <p14:nvPr/>
            </p14:nvContentPartPr>
            <p14:xfrm>
              <a:off x="4428060" y="1250640"/>
              <a:ext cx="60120" cy="75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6A4407B-B57B-E3EA-EB93-B60C6F1F8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2060" y="1214811"/>
                <a:ext cx="131760" cy="146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B6DD257-921D-CD54-451A-4725279B4507}"/>
                  </a:ext>
                </a:extLst>
              </p14:cNvPr>
              <p14:cNvContentPartPr/>
              <p14:nvPr/>
            </p14:nvContentPartPr>
            <p14:xfrm>
              <a:off x="4747380" y="148572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B6DD257-921D-CD54-451A-4725279B45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11380" y="14497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E3C689A-0FD3-B36A-14F6-0D227B8F507C}"/>
                  </a:ext>
                </a:extLst>
              </p14:cNvPr>
              <p14:cNvContentPartPr/>
              <p14:nvPr/>
            </p14:nvContentPartPr>
            <p14:xfrm>
              <a:off x="4342020" y="1340280"/>
              <a:ext cx="1109520" cy="205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E3C689A-0FD3-B36A-14F6-0D227B8F50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06020" y="1304280"/>
                <a:ext cx="118116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EE22C45-DE28-C4CD-E705-F8A5CF533217}"/>
                  </a:ext>
                </a:extLst>
              </p14:cNvPr>
              <p14:cNvContentPartPr/>
              <p14:nvPr/>
            </p14:nvContentPartPr>
            <p14:xfrm>
              <a:off x="3187860" y="1308240"/>
              <a:ext cx="1209240" cy="184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EE22C45-DE28-C4CD-E705-F8A5CF53321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51849" y="1272240"/>
                <a:ext cx="1280901" cy="25632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3F64FC9-DE43-197B-D30C-9DC2DC59728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0901" b="9378"/>
          <a:stretch/>
        </p:blipFill>
        <p:spPr>
          <a:xfrm>
            <a:off x="0" y="1036800"/>
            <a:ext cx="6082345" cy="319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0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0"/>
          <p:cNvSpPr txBox="1">
            <a:spLocks noGrp="1"/>
          </p:cNvSpPr>
          <p:nvPr>
            <p:ph type="title"/>
          </p:nvPr>
        </p:nvSpPr>
        <p:spPr>
          <a:xfrm>
            <a:off x="457200" y="411479"/>
            <a:ext cx="8229600" cy="3713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Revenue &amp; delivery trend in top 3 states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6A4407B-B57B-E3EA-EB93-B60C6F1F86B5}"/>
                  </a:ext>
                </a:extLst>
              </p14:cNvPr>
              <p14:cNvContentPartPr/>
              <p14:nvPr/>
            </p14:nvContentPartPr>
            <p14:xfrm>
              <a:off x="4428060" y="1250640"/>
              <a:ext cx="60120" cy="75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6A4407B-B57B-E3EA-EB93-B60C6F1F8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2060" y="1214811"/>
                <a:ext cx="131760" cy="146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B6DD257-921D-CD54-451A-4725279B4507}"/>
                  </a:ext>
                </a:extLst>
              </p14:cNvPr>
              <p14:cNvContentPartPr/>
              <p14:nvPr/>
            </p14:nvContentPartPr>
            <p14:xfrm>
              <a:off x="4747380" y="148572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B6DD257-921D-CD54-451A-4725279B45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11380" y="14497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E3C689A-0FD3-B36A-14F6-0D227B8F507C}"/>
                  </a:ext>
                </a:extLst>
              </p14:cNvPr>
              <p14:cNvContentPartPr/>
              <p14:nvPr/>
            </p14:nvContentPartPr>
            <p14:xfrm>
              <a:off x="4342020" y="1340280"/>
              <a:ext cx="1109520" cy="205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E3C689A-0FD3-B36A-14F6-0D227B8F50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06020" y="1304280"/>
                <a:ext cx="118116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EE22C45-DE28-C4CD-E705-F8A5CF533217}"/>
                  </a:ext>
                </a:extLst>
              </p14:cNvPr>
              <p14:cNvContentPartPr/>
              <p14:nvPr/>
            </p14:nvContentPartPr>
            <p14:xfrm>
              <a:off x="3187860" y="1308240"/>
              <a:ext cx="1209240" cy="184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EE22C45-DE28-C4CD-E705-F8A5CF53321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51849" y="1272240"/>
                <a:ext cx="1280901" cy="25632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5BF4BF5-A25D-F010-634D-D6E23AE697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435" y="1442880"/>
            <a:ext cx="8843129" cy="291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80563"/>
      </p:ext>
    </p:extLst>
  </p:cSld>
  <p:clrMapOvr>
    <a:masterClrMapping/>
  </p:clrMapOvr>
</p:sld>
</file>

<file path=ppt/theme/theme1.xml><?xml version="1.0" encoding="utf-8"?>
<a:theme xmlns:a="http://schemas.openxmlformats.org/drawingml/2006/main" name="Strategic Analysis: Business Environment Infographics by Slidesgo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266</Words>
  <Application>Microsoft Office PowerPoint</Application>
  <PresentationFormat>On-screen Show (16:9)</PresentationFormat>
  <Paragraphs>42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Roboto</vt:lpstr>
      <vt:lpstr>Fira Sans Extra Condensed</vt:lpstr>
      <vt:lpstr>Fira Sans Extra Condensed SemiBold</vt:lpstr>
      <vt:lpstr>Strategic Analysis: Business Environment Infographics by Slidesgo</vt:lpstr>
      <vt:lpstr>Olist Target Market Performance   2016 - 2018</vt:lpstr>
      <vt:lpstr>Olist Target Market</vt:lpstr>
      <vt:lpstr>Revenue distribution by states</vt:lpstr>
      <vt:lpstr>Basket size ($) in top 3 states</vt:lpstr>
      <vt:lpstr>Week performance in top 3 states</vt:lpstr>
      <vt:lpstr>Revenue &amp; delivery trend in top 3 states</vt:lpstr>
      <vt:lpstr>Review scores in top 3 states</vt:lpstr>
      <vt:lpstr>Delivery duration in top 3 states</vt:lpstr>
      <vt:lpstr>Revenue &amp; delivery trend in top 3 states</vt:lpstr>
      <vt:lpstr>Conclusions &amp; Recommendations 1</vt:lpstr>
      <vt:lpstr>Conclusions &amp; Recommendations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Analysis: Business Environment Infographics</dc:title>
  <dc:creator>Silvija Bendoraitytė</dc:creator>
  <cp:lastModifiedBy>Silvija Bendoraitytė</cp:lastModifiedBy>
  <cp:revision>10</cp:revision>
  <dcterms:modified xsi:type="dcterms:W3CDTF">2022-10-13T13:21:12Z</dcterms:modified>
</cp:coreProperties>
</file>