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3" r:id="rId3"/>
    <p:sldId id="259" r:id="rId4"/>
    <p:sldId id="289" r:id="rId5"/>
    <p:sldId id="257" r:id="rId6"/>
    <p:sldId id="290" r:id="rId7"/>
    <p:sldId id="266" r:id="rId8"/>
    <p:sldId id="291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Fira Sans Extra Condensed SemiBold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a3fb9f80e_0_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aa3fb9f80e_0_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gc92ae311ea_0_3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8" name="Google Shape;1878;gc92ae311ea_0_3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92ae311ea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92ae311ea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92ae311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92ae311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92ae311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92ae311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764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c92ae311ea_0_2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c92ae311ea_0_2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gc92ae311ea_0_3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8" name="Google Shape;1878;gc92ae311ea_0_3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07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04825" y="1477575"/>
            <a:ext cx="5199300" cy="18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04825" y="3325425"/>
            <a:ext cx="39054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4750" y="342900"/>
            <a:ext cx="8134500" cy="1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 rot="899960">
            <a:off x="5812043" y="178811"/>
            <a:ext cx="2344022" cy="4785879"/>
            <a:chOff x="5812139" y="178733"/>
            <a:chExt cx="2344092" cy="4786022"/>
          </a:xfrm>
        </p:grpSpPr>
        <p:sp>
          <p:nvSpPr>
            <p:cNvPr id="52" name="Google Shape;52;p13"/>
            <p:cNvSpPr/>
            <p:nvPr/>
          </p:nvSpPr>
          <p:spPr>
            <a:xfrm>
              <a:off x="5837742" y="178745"/>
              <a:ext cx="2294353" cy="4786010"/>
            </a:xfrm>
            <a:custGeom>
              <a:avLst/>
              <a:gdLst/>
              <a:ahLst/>
              <a:cxnLst/>
              <a:rect l="l" t="t" r="r" b="b"/>
              <a:pathLst>
                <a:path w="7886" h="16452" extrusionOk="0">
                  <a:moveTo>
                    <a:pt x="994" y="1"/>
                  </a:moveTo>
                  <a:cubicBezTo>
                    <a:pt x="446" y="1"/>
                    <a:pt x="0" y="447"/>
                    <a:pt x="0" y="995"/>
                  </a:cubicBezTo>
                  <a:lnTo>
                    <a:pt x="0" y="2342"/>
                  </a:lnTo>
                  <a:lnTo>
                    <a:pt x="0" y="2724"/>
                  </a:lnTo>
                  <a:lnTo>
                    <a:pt x="0" y="3434"/>
                  </a:lnTo>
                  <a:lnTo>
                    <a:pt x="0" y="4658"/>
                  </a:lnTo>
                  <a:lnTo>
                    <a:pt x="0" y="4957"/>
                  </a:lnTo>
                  <a:lnTo>
                    <a:pt x="0" y="6181"/>
                  </a:lnTo>
                  <a:lnTo>
                    <a:pt x="0" y="15457"/>
                  </a:lnTo>
                  <a:cubicBezTo>
                    <a:pt x="0" y="16006"/>
                    <a:pt x="446" y="16451"/>
                    <a:pt x="994" y="16451"/>
                  </a:cubicBezTo>
                  <a:lnTo>
                    <a:pt x="6886" y="16451"/>
                  </a:lnTo>
                  <a:cubicBezTo>
                    <a:pt x="7439" y="16451"/>
                    <a:pt x="7885" y="16006"/>
                    <a:pt x="7885" y="15457"/>
                  </a:cubicBezTo>
                  <a:lnTo>
                    <a:pt x="7885" y="5079"/>
                  </a:lnTo>
                  <a:lnTo>
                    <a:pt x="7885" y="3860"/>
                  </a:lnTo>
                  <a:lnTo>
                    <a:pt x="7885" y="995"/>
                  </a:lnTo>
                  <a:cubicBezTo>
                    <a:pt x="7885" y="447"/>
                    <a:pt x="7439" y="1"/>
                    <a:pt x="6886" y="1"/>
                  </a:cubicBezTo>
                  <a:lnTo>
                    <a:pt x="5946" y="1"/>
                  </a:lnTo>
                  <a:lnTo>
                    <a:pt x="5946" y="265"/>
                  </a:lnTo>
                  <a:lnTo>
                    <a:pt x="6866" y="265"/>
                  </a:lnTo>
                  <a:cubicBezTo>
                    <a:pt x="7302" y="265"/>
                    <a:pt x="7655" y="618"/>
                    <a:pt x="7655" y="1054"/>
                  </a:cubicBezTo>
                  <a:lnTo>
                    <a:pt x="7655" y="15398"/>
                  </a:lnTo>
                  <a:cubicBezTo>
                    <a:pt x="7655" y="15834"/>
                    <a:pt x="7302" y="16187"/>
                    <a:pt x="6866" y="16187"/>
                  </a:cubicBezTo>
                  <a:lnTo>
                    <a:pt x="1014" y="16187"/>
                  </a:lnTo>
                  <a:cubicBezTo>
                    <a:pt x="578" y="16187"/>
                    <a:pt x="226" y="15834"/>
                    <a:pt x="226" y="15398"/>
                  </a:cubicBezTo>
                  <a:lnTo>
                    <a:pt x="226" y="1054"/>
                  </a:lnTo>
                  <a:cubicBezTo>
                    <a:pt x="226" y="618"/>
                    <a:pt x="578" y="265"/>
                    <a:pt x="1014" y="265"/>
                  </a:cubicBezTo>
                  <a:lnTo>
                    <a:pt x="1935" y="26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5903203" y="255835"/>
              <a:ext cx="2161684" cy="4631829"/>
            </a:xfrm>
            <a:custGeom>
              <a:avLst/>
              <a:gdLst/>
              <a:ahLst/>
              <a:cxnLst/>
              <a:rect l="l" t="t" r="r" b="b"/>
              <a:pathLst>
                <a:path w="7430" h="15922" extrusionOk="0">
                  <a:moveTo>
                    <a:pt x="789" y="0"/>
                  </a:moveTo>
                  <a:cubicBezTo>
                    <a:pt x="353" y="0"/>
                    <a:pt x="1" y="353"/>
                    <a:pt x="1" y="789"/>
                  </a:cubicBezTo>
                  <a:lnTo>
                    <a:pt x="1" y="15133"/>
                  </a:lnTo>
                  <a:cubicBezTo>
                    <a:pt x="1" y="15569"/>
                    <a:pt x="353" y="15922"/>
                    <a:pt x="789" y="15922"/>
                  </a:cubicBezTo>
                  <a:lnTo>
                    <a:pt x="6641" y="15922"/>
                  </a:lnTo>
                  <a:cubicBezTo>
                    <a:pt x="7077" y="15922"/>
                    <a:pt x="7430" y="15569"/>
                    <a:pt x="7430" y="15133"/>
                  </a:cubicBezTo>
                  <a:lnTo>
                    <a:pt x="7430" y="789"/>
                  </a:lnTo>
                  <a:cubicBezTo>
                    <a:pt x="7430" y="353"/>
                    <a:pt x="7077" y="0"/>
                    <a:pt x="6641" y="0"/>
                  </a:cubicBezTo>
                  <a:lnTo>
                    <a:pt x="5721" y="0"/>
                  </a:lnTo>
                  <a:lnTo>
                    <a:pt x="5721" y="265"/>
                  </a:lnTo>
                  <a:cubicBezTo>
                    <a:pt x="5721" y="485"/>
                    <a:pt x="5544" y="666"/>
                    <a:pt x="5324" y="666"/>
                  </a:cubicBezTo>
                  <a:lnTo>
                    <a:pt x="2111" y="666"/>
                  </a:lnTo>
                  <a:cubicBezTo>
                    <a:pt x="1891" y="666"/>
                    <a:pt x="1710" y="485"/>
                    <a:pt x="1710" y="265"/>
                  </a:cubicBezTo>
                  <a:lnTo>
                    <a:pt x="17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6395153" y="178733"/>
              <a:ext cx="1177783" cy="271144"/>
            </a:xfrm>
            <a:custGeom>
              <a:avLst/>
              <a:gdLst/>
              <a:ahLst/>
              <a:cxnLst/>
              <a:rect l="l" t="t" r="r" b="b"/>
              <a:pathLst>
                <a:path w="4012" h="932" extrusionOk="0">
                  <a:moveTo>
                    <a:pt x="2503" y="471"/>
                  </a:moveTo>
                  <a:cubicBezTo>
                    <a:pt x="2547" y="471"/>
                    <a:pt x="2582" y="505"/>
                    <a:pt x="2582" y="549"/>
                  </a:cubicBezTo>
                  <a:cubicBezTo>
                    <a:pt x="2582" y="589"/>
                    <a:pt x="2547" y="623"/>
                    <a:pt x="2503" y="623"/>
                  </a:cubicBezTo>
                  <a:lnTo>
                    <a:pt x="1509" y="623"/>
                  </a:lnTo>
                  <a:cubicBezTo>
                    <a:pt x="1470" y="623"/>
                    <a:pt x="1431" y="589"/>
                    <a:pt x="1431" y="549"/>
                  </a:cubicBezTo>
                  <a:cubicBezTo>
                    <a:pt x="1431" y="505"/>
                    <a:pt x="1470" y="471"/>
                    <a:pt x="1509" y="471"/>
                  </a:cubicBezTo>
                  <a:close/>
                  <a:moveTo>
                    <a:pt x="2924" y="461"/>
                  </a:moveTo>
                  <a:cubicBezTo>
                    <a:pt x="2973" y="461"/>
                    <a:pt x="3013" y="500"/>
                    <a:pt x="3013" y="549"/>
                  </a:cubicBezTo>
                  <a:cubicBezTo>
                    <a:pt x="3013" y="593"/>
                    <a:pt x="2973" y="633"/>
                    <a:pt x="2924" y="633"/>
                  </a:cubicBezTo>
                  <a:cubicBezTo>
                    <a:pt x="2876" y="633"/>
                    <a:pt x="2836" y="593"/>
                    <a:pt x="2836" y="549"/>
                  </a:cubicBezTo>
                  <a:cubicBezTo>
                    <a:pt x="2836" y="500"/>
                    <a:pt x="2876" y="461"/>
                    <a:pt x="2924" y="461"/>
                  </a:cubicBez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" y="530"/>
                  </a:lnTo>
                  <a:cubicBezTo>
                    <a:pt x="1" y="750"/>
                    <a:pt x="182" y="931"/>
                    <a:pt x="402" y="931"/>
                  </a:cubicBezTo>
                  <a:lnTo>
                    <a:pt x="3615" y="931"/>
                  </a:lnTo>
                  <a:cubicBezTo>
                    <a:pt x="3835" y="931"/>
                    <a:pt x="4012" y="750"/>
                    <a:pt x="4012" y="530"/>
                  </a:cubicBezTo>
                  <a:lnTo>
                    <a:pt x="4012" y="265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5854616" y="197363"/>
              <a:ext cx="2260313" cy="4748774"/>
            </a:xfrm>
            <a:custGeom>
              <a:avLst/>
              <a:gdLst/>
              <a:ahLst/>
              <a:cxnLst/>
              <a:rect l="l" t="t" r="r" b="b"/>
              <a:pathLst>
                <a:path w="7769" h="16324" extrusionOk="0">
                  <a:moveTo>
                    <a:pt x="6755" y="16324"/>
                  </a:moveTo>
                  <a:lnTo>
                    <a:pt x="1010" y="16324"/>
                  </a:lnTo>
                  <a:cubicBezTo>
                    <a:pt x="452" y="16324"/>
                    <a:pt x="1" y="15863"/>
                    <a:pt x="1" y="15300"/>
                  </a:cubicBezTo>
                  <a:lnTo>
                    <a:pt x="1" y="1024"/>
                  </a:lnTo>
                  <a:cubicBezTo>
                    <a:pt x="1" y="461"/>
                    <a:pt x="452" y="1"/>
                    <a:pt x="1010" y="1"/>
                  </a:cubicBezTo>
                  <a:lnTo>
                    <a:pt x="6755" y="1"/>
                  </a:lnTo>
                  <a:cubicBezTo>
                    <a:pt x="7313" y="1"/>
                    <a:pt x="7768" y="461"/>
                    <a:pt x="7768" y="1024"/>
                  </a:cubicBezTo>
                  <a:lnTo>
                    <a:pt x="7768" y="15300"/>
                  </a:lnTo>
                  <a:cubicBezTo>
                    <a:pt x="7768" y="15863"/>
                    <a:pt x="7313" y="16324"/>
                    <a:pt x="6755" y="16324"/>
                  </a:cubicBezTo>
                  <a:close/>
                  <a:moveTo>
                    <a:pt x="1010" y="79"/>
                  </a:moveTo>
                  <a:cubicBezTo>
                    <a:pt x="496" y="79"/>
                    <a:pt x="79" y="500"/>
                    <a:pt x="79" y="1024"/>
                  </a:cubicBezTo>
                  <a:lnTo>
                    <a:pt x="79" y="15300"/>
                  </a:lnTo>
                  <a:cubicBezTo>
                    <a:pt x="79" y="15819"/>
                    <a:pt x="496" y="16245"/>
                    <a:pt x="1010" y="16245"/>
                  </a:cubicBezTo>
                  <a:lnTo>
                    <a:pt x="6755" y="16245"/>
                  </a:lnTo>
                  <a:cubicBezTo>
                    <a:pt x="7269" y="16245"/>
                    <a:pt x="7685" y="15819"/>
                    <a:pt x="7685" y="15300"/>
                  </a:cubicBezTo>
                  <a:lnTo>
                    <a:pt x="7685" y="1024"/>
                  </a:lnTo>
                  <a:cubicBezTo>
                    <a:pt x="7685" y="500"/>
                    <a:pt x="7269" y="79"/>
                    <a:pt x="6755" y="79"/>
                  </a:cubicBezTo>
                  <a:lnTo>
                    <a:pt x="1010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228085" y="312853"/>
              <a:ext cx="51496" cy="50036"/>
            </a:xfrm>
            <a:custGeom>
              <a:avLst/>
              <a:gdLst/>
              <a:ahLst/>
              <a:cxnLst/>
              <a:rect l="l" t="t" r="r" b="b"/>
              <a:pathLst>
                <a:path w="177" h="172" extrusionOk="0">
                  <a:moveTo>
                    <a:pt x="88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32"/>
                    <a:pt x="40" y="172"/>
                    <a:pt x="88" y="172"/>
                  </a:cubicBezTo>
                  <a:cubicBezTo>
                    <a:pt x="137" y="172"/>
                    <a:pt x="177" y="132"/>
                    <a:pt x="177" y="88"/>
                  </a:cubicBezTo>
                  <a:cubicBezTo>
                    <a:pt x="177" y="39"/>
                    <a:pt x="137" y="0"/>
                    <a:pt x="88" y="0"/>
                  </a:cubicBezTo>
                  <a:close/>
                </a:path>
              </a:pathLst>
            </a:custGeom>
            <a:solidFill>
              <a:srgbClr val="7C242A"/>
            </a:solidFill>
            <a:ln w="9525" cap="flat" cmpd="sng">
              <a:solidFill>
                <a:srgbClr val="7C24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6816459" y="315471"/>
              <a:ext cx="335163" cy="44509"/>
            </a:xfrm>
            <a:custGeom>
              <a:avLst/>
              <a:gdLst/>
              <a:ahLst/>
              <a:cxnLst/>
              <a:rect l="l" t="t" r="r" b="b"/>
              <a:pathLst>
                <a:path w="1152" h="153" extrusionOk="0">
                  <a:moveTo>
                    <a:pt x="79" y="1"/>
                  </a:moveTo>
                  <a:cubicBezTo>
                    <a:pt x="40" y="1"/>
                    <a:pt x="1" y="35"/>
                    <a:pt x="1" y="79"/>
                  </a:cubicBezTo>
                  <a:cubicBezTo>
                    <a:pt x="1" y="119"/>
                    <a:pt x="40" y="153"/>
                    <a:pt x="79" y="153"/>
                  </a:cubicBezTo>
                  <a:lnTo>
                    <a:pt x="1073" y="153"/>
                  </a:lnTo>
                  <a:cubicBezTo>
                    <a:pt x="1117" y="153"/>
                    <a:pt x="1152" y="119"/>
                    <a:pt x="1152" y="79"/>
                  </a:cubicBezTo>
                  <a:cubicBezTo>
                    <a:pt x="1152" y="35"/>
                    <a:pt x="1117" y="1"/>
                    <a:pt x="1073" y="1"/>
                  </a:cubicBezTo>
                  <a:close/>
                </a:path>
              </a:pathLst>
            </a:custGeom>
            <a:solidFill>
              <a:srgbClr val="7C242A"/>
            </a:solidFill>
            <a:ln w="9525" cap="flat" cmpd="sng">
              <a:solidFill>
                <a:srgbClr val="7C24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6934871" y="664559"/>
              <a:ext cx="98629" cy="121599"/>
            </a:xfrm>
            <a:custGeom>
              <a:avLst/>
              <a:gdLst/>
              <a:ahLst/>
              <a:cxnLst/>
              <a:rect l="l" t="t" r="r" b="b"/>
              <a:pathLst>
                <a:path w="339" h="418" extrusionOk="0">
                  <a:moveTo>
                    <a:pt x="172" y="65"/>
                  </a:moveTo>
                  <a:cubicBezTo>
                    <a:pt x="230" y="65"/>
                    <a:pt x="279" y="114"/>
                    <a:pt x="279" y="172"/>
                  </a:cubicBezTo>
                  <a:lnTo>
                    <a:pt x="279" y="353"/>
                  </a:lnTo>
                  <a:lnTo>
                    <a:pt x="64" y="353"/>
                  </a:lnTo>
                  <a:lnTo>
                    <a:pt x="64" y="172"/>
                  </a:lnTo>
                  <a:cubicBezTo>
                    <a:pt x="64" y="114"/>
                    <a:pt x="113" y="65"/>
                    <a:pt x="172" y="65"/>
                  </a:cubicBezTo>
                  <a:close/>
                  <a:moveTo>
                    <a:pt x="172" y="1"/>
                  </a:moveTo>
                  <a:cubicBezTo>
                    <a:pt x="79" y="1"/>
                    <a:pt x="0" y="79"/>
                    <a:pt x="0" y="172"/>
                  </a:cubicBezTo>
                  <a:lnTo>
                    <a:pt x="0" y="417"/>
                  </a:lnTo>
                  <a:lnTo>
                    <a:pt x="338" y="417"/>
                  </a:lnTo>
                  <a:lnTo>
                    <a:pt x="338" y="172"/>
                  </a:lnTo>
                  <a:cubicBezTo>
                    <a:pt x="338" y="79"/>
                    <a:pt x="265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914796" y="735831"/>
              <a:ext cx="138487" cy="81454"/>
            </a:xfrm>
            <a:custGeom>
              <a:avLst/>
              <a:gdLst/>
              <a:ahLst/>
              <a:cxnLst/>
              <a:rect l="l" t="t" r="r" b="b"/>
              <a:pathLst>
                <a:path w="476" h="280" extrusionOk="0">
                  <a:moveTo>
                    <a:pt x="50" y="1"/>
                  </a:moveTo>
                  <a:cubicBezTo>
                    <a:pt x="20" y="1"/>
                    <a:pt x="1" y="25"/>
                    <a:pt x="1" y="50"/>
                  </a:cubicBezTo>
                  <a:lnTo>
                    <a:pt x="1" y="231"/>
                  </a:lnTo>
                  <a:cubicBezTo>
                    <a:pt x="1" y="260"/>
                    <a:pt x="20" y="280"/>
                    <a:pt x="50" y="280"/>
                  </a:cubicBezTo>
                  <a:lnTo>
                    <a:pt x="427" y="280"/>
                  </a:lnTo>
                  <a:cubicBezTo>
                    <a:pt x="456" y="280"/>
                    <a:pt x="476" y="260"/>
                    <a:pt x="476" y="231"/>
                  </a:cubicBezTo>
                  <a:lnTo>
                    <a:pt x="476" y="50"/>
                  </a:lnTo>
                  <a:cubicBezTo>
                    <a:pt x="476" y="25"/>
                    <a:pt x="456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712841" y="334089"/>
              <a:ext cx="88446" cy="68654"/>
            </a:xfrm>
            <a:custGeom>
              <a:avLst/>
              <a:gdLst/>
              <a:ahLst/>
              <a:cxnLst/>
              <a:rect l="l" t="t" r="r" b="b"/>
              <a:pathLst>
                <a:path w="304" h="236" extrusionOk="0">
                  <a:moveTo>
                    <a:pt x="152" y="1"/>
                  </a:moveTo>
                  <a:cubicBezTo>
                    <a:pt x="93" y="1"/>
                    <a:pt x="39" y="25"/>
                    <a:pt x="0" y="59"/>
                  </a:cubicBezTo>
                  <a:lnTo>
                    <a:pt x="25" y="84"/>
                  </a:lnTo>
                  <a:cubicBezTo>
                    <a:pt x="54" y="50"/>
                    <a:pt x="103" y="30"/>
                    <a:pt x="152" y="30"/>
                  </a:cubicBezTo>
                  <a:cubicBezTo>
                    <a:pt x="201" y="30"/>
                    <a:pt x="245" y="50"/>
                    <a:pt x="279" y="84"/>
                  </a:cubicBezTo>
                  <a:lnTo>
                    <a:pt x="304" y="59"/>
                  </a:lnTo>
                  <a:cubicBezTo>
                    <a:pt x="265" y="25"/>
                    <a:pt x="211" y="1"/>
                    <a:pt x="152" y="1"/>
                  </a:cubicBezTo>
                  <a:close/>
                  <a:moveTo>
                    <a:pt x="152" y="59"/>
                  </a:moveTo>
                  <a:cubicBezTo>
                    <a:pt x="108" y="59"/>
                    <a:pt x="74" y="79"/>
                    <a:pt x="44" y="104"/>
                  </a:cubicBezTo>
                  <a:lnTo>
                    <a:pt x="69" y="128"/>
                  </a:lnTo>
                  <a:cubicBezTo>
                    <a:pt x="88" y="104"/>
                    <a:pt x="118" y="94"/>
                    <a:pt x="152" y="94"/>
                  </a:cubicBezTo>
                  <a:cubicBezTo>
                    <a:pt x="186" y="94"/>
                    <a:pt x="216" y="104"/>
                    <a:pt x="235" y="128"/>
                  </a:cubicBezTo>
                  <a:lnTo>
                    <a:pt x="260" y="104"/>
                  </a:lnTo>
                  <a:cubicBezTo>
                    <a:pt x="230" y="79"/>
                    <a:pt x="191" y="59"/>
                    <a:pt x="152" y="59"/>
                  </a:cubicBezTo>
                  <a:close/>
                  <a:moveTo>
                    <a:pt x="152" y="128"/>
                  </a:moveTo>
                  <a:cubicBezTo>
                    <a:pt x="128" y="128"/>
                    <a:pt x="108" y="138"/>
                    <a:pt x="93" y="152"/>
                  </a:cubicBezTo>
                  <a:lnTo>
                    <a:pt x="118" y="177"/>
                  </a:lnTo>
                  <a:cubicBezTo>
                    <a:pt x="123" y="167"/>
                    <a:pt x="137" y="162"/>
                    <a:pt x="152" y="162"/>
                  </a:cubicBezTo>
                  <a:cubicBezTo>
                    <a:pt x="167" y="162"/>
                    <a:pt x="177" y="167"/>
                    <a:pt x="186" y="177"/>
                  </a:cubicBezTo>
                  <a:lnTo>
                    <a:pt x="211" y="152"/>
                  </a:lnTo>
                  <a:cubicBezTo>
                    <a:pt x="196" y="138"/>
                    <a:pt x="172" y="128"/>
                    <a:pt x="152" y="128"/>
                  </a:cubicBezTo>
                  <a:close/>
                  <a:moveTo>
                    <a:pt x="152" y="187"/>
                  </a:moveTo>
                  <a:cubicBezTo>
                    <a:pt x="137" y="187"/>
                    <a:pt x="128" y="197"/>
                    <a:pt x="128" y="211"/>
                  </a:cubicBezTo>
                  <a:cubicBezTo>
                    <a:pt x="128" y="226"/>
                    <a:pt x="137" y="236"/>
                    <a:pt x="152" y="236"/>
                  </a:cubicBezTo>
                  <a:cubicBezTo>
                    <a:pt x="167" y="236"/>
                    <a:pt x="177" y="226"/>
                    <a:pt x="177" y="211"/>
                  </a:cubicBezTo>
                  <a:cubicBezTo>
                    <a:pt x="177" y="197"/>
                    <a:pt x="167" y="187"/>
                    <a:pt x="152" y="1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614503" y="343980"/>
              <a:ext cx="77099" cy="57309"/>
            </a:xfrm>
            <a:custGeom>
              <a:avLst/>
              <a:gdLst/>
              <a:ahLst/>
              <a:cxnLst/>
              <a:rect l="l" t="t" r="r" b="b"/>
              <a:pathLst>
                <a:path w="265" h="197" extrusionOk="0">
                  <a:moveTo>
                    <a:pt x="0" y="143"/>
                  </a:moveTo>
                  <a:lnTo>
                    <a:pt x="0" y="192"/>
                  </a:lnTo>
                  <a:lnTo>
                    <a:pt x="30" y="192"/>
                  </a:lnTo>
                  <a:lnTo>
                    <a:pt x="30" y="143"/>
                  </a:lnTo>
                  <a:close/>
                  <a:moveTo>
                    <a:pt x="59" y="109"/>
                  </a:moveTo>
                  <a:lnTo>
                    <a:pt x="59" y="192"/>
                  </a:lnTo>
                  <a:lnTo>
                    <a:pt x="88" y="192"/>
                  </a:lnTo>
                  <a:lnTo>
                    <a:pt x="88" y="109"/>
                  </a:lnTo>
                  <a:close/>
                  <a:moveTo>
                    <a:pt x="118" y="70"/>
                  </a:moveTo>
                  <a:lnTo>
                    <a:pt x="118" y="192"/>
                  </a:lnTo>
                  <a:lnTo>
                    <a:pt x="147" y="192"/>
                  </a:lnTo>
                  <a:lnTo>
                    <a:pt x="147" y="70"/>
                  </a:lnTo>
                  <a:close/>
                  <a:moveTo>
                    <a:pt x="177" y="35"/>
                  </a:moveTo>
                  <a:lnTo>
                    <a:pt x="177" y="192"/>
                  </a:lnTo>
                  <a:lnTo>
                    <a:pt x="206" y="192"/>
                  </a:lnTo>
                  <a:lnTo>
                    <a:pt x="206" y="35"/>
                  </a:lnTo>
                  <a:close/>
                  <a:moveTo>
                    <a:pt x="235" y="1"/>
                  </a:moveTo>
                  <a:lnTo>
                    <a:pt x="235" y="197"/>
                  </a:lnTo>
                  <a:lnTo>
                    <a:pt x="265" y="197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7823979" y="345434"/>
              <a:ext cx="115503" cy="55854"/>
            </a:xfrm>
            <a:custGeom>
              <a:avLst/>
              <a:gdLst/>
              <a:ahLst/>
              <a:cxnLst/>
              <a:rect l="l" t="t" r="r" b="b"/>
              <a:pathLst>
                <a:path w="397" h="192" extrusionOk="0">
                  <a:moveTo>
                    <a:pt x="44" y="20"/>
                  </a:moveTo>
                  <a:cubicBezTo>
                    <a:pt x="30" y="20"/>
                    <a:pt x="20" y="35"/>
                    <a:pt x="20" y="50"/>
                  </a:cubicBezTo>
                  <a:lnTo>
                    <a:pt x="20" y="148"/>
                  </a:lnTo>
                  <a:cubicBezTo>
                    <a:pt x="20" y="162"/>
                    <a:pt x="30" y="172"/>
                    <a:pt x="44" y="172"/>
                  </a:cubicBezTo>
                  <a:lnTo>
                    <a:pt x="274" y="172"/>
                  </a:lnTo>
                  <a:lnTo>
                    <a:pt x="274" y="20"/>
                  </a:lnTo>
                  <a:close/>
                  <a:moveTo>
                    <a:pt x="338" y="11"/>
                  </a:moveTo>
                  <a:cubicBezTo>
                    <a:pt x="358" y="11"/>
                    <a:pt x="372" y="25"/>
                    <a:pt x="372" y="45"/>
                  </a:cubicBezTo>
                  <a:lnTo>
                    <a:pt x="372" y="153"/>
                  </a:lnTo>
                  <a:cubicBezTo>
                    <a:pt x="372" y="172"/>
                    <a:pt x="358" y="187"/>
                    <a:pt x="338" y="187"/>
                  </a:cubicBezTo>
                  <a:lnTo>
                    <a:pt x="39" y="187"/>
                  </a:lnTo>
                  <a:cubicBezTo>
                    <a:pt x="25" y="187"/>
                    <a:pt x="5" y="172"/>
                    <a:pt x="5" y="153"/>
                  </a:cubicBezTo>
                  <a:lnTo>
                    <a:pt x="5" y="45"/>
                  </a:lnTo>
                  <a:cubicBezTo>
                    <a:pt x="5" y="25"/>
                    <a:pt x="25" y="11"/>
                    <a:pt x="39" y="11"/>
                  </a:cubicBezTo>
                  <a:close/>
                  <a:moveTo>
                    <a:pt x="39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153"/>
                  </a:lnTo>
                  <a:cubicBezTo>
                    <a:pt x="0" y="172"/>
                    <a:pt x="20" y="192"/>
                    <a:pt x="39" y="192"/>
                  </a:cubicBezTo>
                  <a:lnTo>
                    <a:pt x="338" y="192"/>
                  </a:lnTo>
                  <a:cubicBezTo>
                    <a:pt x="363" y="192"/>
                    <a:pt x="377" y="172"/>
                    <a:pt x="377" y="153"/>
                  </a:cubicBezTo>
                  <a:lnTo>
                    <a:pt x="377" y="123"/>
                  </a:lnTo>
                  <a:lnTo>
                    <a:pt x="397" y="123"/>
                  </a:lnTo>
                  <a:lnTo>
                    <a:pt x="397" y="74"/>
                  </a:lnTo>
                  <a:lnTo>
                    <a:pt x="377" y="74"/>
                  </a:lnTo>
                  <a:lnTo>
                    <a:pt x="377" y="45"/>
                  </a:lnTo>
                  <a:cubicBezTo>
                    <a:pt x="377" y="20"/>
                    <a:pt x="363" y="1"/>
                    <a:pt x="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8064585" y="611905"/>
              <a:ext cx="67498" cy="33163"/>
            </a:xfrm>
            <a:custGeom>
              <a:avLst/>
              <a:gdLst/>
              <a:ahLst/>
              <a:cxnLst/>
              <a:rect l="l" t="t" r="r" b="b"/>
              <a:pathLst>
                <a:path w="232" h="114" extrusionOk="0">
                  <a:moveTo>
                    <a:pt x="1" y="1"/>
                  </a:moveTo>
                  <a:lnTo>
                    <a:pt x="1" y="113"/>
                  </a:lnTo>
                  <a:lnTo>
                    <a:pt x="231" y="113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837742" y="611905"/>
              <a:ext cx="65752" cy="33163"/>
            </a:xfrm>
            <a:custGeom>
              <a:avLst/>
              <a:gdLst/>
              <a:ahLst/>
              <a:cxnLst/>
              <a:rect l="l" t="t" r="r" b="b"/>
              <a:pathLst>
                <a:path w="226" h="114" extrusionOk="0">
                  <a:moveTo>
                    <a:pt x="0" y="1"/>
                  </a:moveTo>
                  <a:lnTo>
                    <a:pt x="0" y="113"/>
                  </a:lnTo>
                  <a:lnTo>
                    <a:pt x="226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8131792" y="1301644"/>
              <a:ext cx="24439" cy="354907"/>
            </a:xfrm>
            <a:custGeom>
              <a:avLst/>
              <a:gdLst/>
              <a:ahLst/>
              <a:cxnLst/>
              <a:rect l="l" t="t" r="r" b="b"/>
              <a:pathLst>
                <a:path w="84" h="1220" extrusionOk="0">
                  <a:moveTo>
                    <a:pt x="0" y="0"/>
                  </a:moveTo>
                  <a:lnTo>
                    <a:pt x="0" y="1219"/>
                  </a:lnTo>
                  <a:lnTo>
                    <a:pt x="39" y="1219"/>
                  </a:lnTo>
                  <a:cubicBezTo>
                    <a:pt x="64" y="1219"/>
                    <a:pt x="83" y="1200"/>
                    <a:pt x="83" y="1175"/>
                  </a:cubicBezTo>
                  <a:lnTo>
                    <a:pt x="83" y="44"/>
                  </a:lnTo>
                  <a:cubicBezTo>
                    <a:pt x="83" y="20"/>
                    <a:pt x="64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812139" y="1620769"/>
              <a:ext cx="25894" cy="356362"/>
            </a:xfrm>
            <a:custGeom>
              <a:avLst/>
              <a:gdLst/>
              <a:ahLst/>
              <a:cxnLst/>
              <a:rect l="l" t="t" r="r" b="b"/>
              <a:pathLst>
                <a:path w="89" h="1225" extrusionOk="0">
                  <a:moveTo>
                    <a:pt x="44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1180"/>
                  </a:lnTo>
                  <a:cubicBezTo>
                    <a:pt x="0" y="1205"/>
                    <a:pt x="20" y="1224"/>
                    <a:pt x="44" y="1224"/>
                  </a:cubicBezTo>
                  <a:lnTo>
                    <a:pt x="88" y="122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12139" y="1177427"/>
              <a:ext cx="25894" cy="356653"/>
            </a:xfrm>
            <a:custGeom>
              <a:avLst/>
              <a:gdLst/>
              <a:ahLst/>
              <a:cxnLst/>
              <a:rect l="l" t="t" r="r" b="b"/>
              <a:pathLst>
                <a:path w="89" h="1226" extrusionOk="0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181"/>
                  </a:lnTo>
                  <a:cubicBezTo>
                    <a:pt x="0" y="1206"/>
                    <a:pt x="20" y="1225"/>
                    <a:pt x="44" y="1225"/>
                  </a:cubicBezTo>
                  <a:lnTo>
                    <a:pt x="88" y="122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812139" y="859757"/>
              <a:ext cx="25894" cy="111418"/>
            </a:xfrm>
            <a:custGeom>
              <a:avLst/>
              <a:gdLst/>
              <a:ahLst/>
              <a:cxnLst/>
              <a:rect l="l" t="t" r="r" b="b"/>
              <a:pathLst>
                <a:path w="89" h="383" extrusionOk="0">
                  <a:moveTo>
                    <a:pt x="44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339"/>
                  </a:lnTo>
                  <a:cubicBezTo>
                    <a:pt x="0" y="363"/>
                    <a:pt x="20" y="383"/>
                    <a:pt x="44" y="383"/>
                  </a:cubicBezTo>
                  <a:lnTo>
                    <a:pt x="88" y="3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8064585" y="4496962"/>
              <a:ext cx="67498" cy="34618"/>
            </a:xfrm>
            <a:custGeom>
              <a:avLst/>
              <a:gdLst/>
              <a:ahLst/>
              <a:cxnLst/>
              <a:rect l="l" t="t" r="r" b="b"/>
              <a:pathLst>
                <a:path w="232" h="119" extrusionOk="0">
                  <a:moveTo>
                    <a:pt x="1" y="1"/>
                  </a:moveTo>
                  <a:lnTo>
                    <a:pt x="1" y="118"/>
                  </a:lnTo>
                  <a:lnTo>
                    <a:pt x="231" y="11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837742" y="4496962"/>
              <a:ext cx="65752" cy="34618"/>
            </a:xfrm>
            <a:custGeom>
              <a:avLst/>
              <a:gdLst/>
              <a:ahLst/>
              <a:cxnLst/>
              <a:rect l="l" t="t" r="r" b="b"/>
              <a:pathLst>
                <a:path w="226" h="119" extrusionOk="0">
                  <a:moveTo>
                    <a:pt x="0" y="1"/>
                  </a:moveTo>
                  <a:lnTo>
                    <a:pt x="0" y="118"/>
                  </a:lnTo>
                  <a:lnTo>
                    <a:pt x="226" y="1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649976" y="3637490"/>
              <a:ext cx="4598" cy="4470"/>
            </a:xfrm>
            <a:custGeom>
              <a:avLst/>
              <a:gdLst/>
              <a:ahLst/>
              <a:cxnLst/>
              <a:rect l="l" t="t" r="r" b="b"/>
              <a:pathLst>
                <a:path w="36" h="35" extrusionOk="0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3"/>
          <p:cNvSpPr/>
          <p:nvPr/>
        </p:nvSpPr>
        <p:spPr>
          <a:xfrm rot="900028">
            <a:off x="6362726" y="1038589"/>
            <a:ext cx="1651683" cy="164797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 rot="900033">
            <a:off x="6819408" y="1568658"/>
            <a:ext cx="4598" cy="4470"/>
          </a:xfrm>
          <a:custGeom>
            <a:avLst/>
            <a:gdLst/>
            <a:ahLst/>
            <a:cxnLst/>
            <a:rect l="l" t="t" r="r" b="b"/>
            <a:pathLst>
              <a:path w="36" h="35" extrusionOk="0">
                <a:moveTo>
                  <a:pt x="1" y="0"/>
                </a:moveTo>
                <a:lnTo>
                  <a:pt x="27" y="34"/>
                </a:lnTo>
                <a:lnTo>
                  <a:pt x="35" y="3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ctrTitle"/>
          </p:nvPr>
        </p:nvSpPr>
        <p:spPr>
          <a:xfrm>
            <a:off x="504825" y="1538535"/>
            <a:ext cx="5199300" cy="18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My Screen Time Analysis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6" name="Google Shape;76;p13"/>
          <p:cNvSpPr/>
          <p:nvPr/>
        </p:nvSpPr>
        <p:spPr>
          <a:xfrm rot="900064">
            <a:off x="6544845" y="1218776"/>
            <a:ext cx="1287683" cy="1287683"/>
          </a:xfrm>
          <a:prstGeom prst="pie">
            <a:avLst>
              <a:gd name="adj1" fmla="val 14382776"/>
              <a:gd name="adj2" fmla="val 21460693"/>
            </a:avLst>
          </a:prstGeom>
          <a:solidFill>
            <a:schemeClr val="accent6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 rot="900064">
            <a:off x="6544845" y="1218776"/>
            <a:ext cx="1287683" cy="1287683"/>
          </a:xfrm>
          <a:prstGeom prst="pie">
            <a:avLst>
              <a:gd name="adj1" fmla="val 21249271"/>
              <a:gd name="adj2" fmla="val 7379660"/>
            </a:avLst>
          </a:pr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 rot="900064">
            <a:off x="6544845" y="1218776"/>
            <a:ext cx="1287683" cy="1287683"/>
          </a:xfrm>
          <a:prstGeom prst="pie">
            <a:avLst>
              <a:gd name="adj1" fmla="val 7348780"/>
              <a:gd name="adj2" fmla="val 15975568"/>
            </a:avLst>
          </a:prstGeom>
          <a:solidFill>
            <a:schemeClr val="accent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 rot="900028">
            <a:off x="5889398" y="2805074"/>
            <a:ext cx="1651683" cy="164797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13"/>
          <p:cNvGrpSpPr/>
          <p:nvPr/>
        </p:nvGrpSpPr>
        <p:grpSpPr>
          <a:xfrm rot="899960">
            <a:off x="6093481" y="2981459"/>
            <a:ext cx="1216764" cy="1287562"/>
            <a:chOff x="4210050" y="3676650"/>
            <a:chExt cx="1216800" cy="1287600"/>
          </a:xfrm>
        </p:grpSpPr>
        <p:sp>
          <p:nvSpPr>
            <p:cNvPr id="81" name="Google Shape;81;p13"/>
            <p:cNvSpPr/>
            <p:nvPr/>
          </p:nvSpPr>
          <p:spPr>
            <a:xfrm>
              <a:off x="4210050" y="3676650"/>
              <a:ext cx="340500" cy="12876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4648200" y="4019550"/>
              <a:ext cx="340500" cy="9447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5086350" y="4362450"/>
              <a:ext cx="340500" cy="6018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40"/>
          <p:cNvSpPr txBox="1">
            <a:spLocks noGrp="1"/>
          </p:cNvSpPr>
          <p:nvPr>
            <p:ph type="title"/>
          </p:nvPr>
        </p:nvSpPr>
        <p:spPr>
          <a:xfrm>
            <a:off x="504750" y="475188"/>
            <a:ext cx="8134500" cy="1128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r>
              <a:rPr lang="en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scope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881" name="Google Shape;1881;p40"/>
          <p:cNvGrpSpPr/>
          <p:nvPr/>
        </p:nvGrpSpPr>
        <p:grpSpPr>
          <a:xfrm>
            <a:off x="770346" y="904845"/>
            <a:ext cx="2476601" cy="3743242"/>
            <a:chOff x="5576334" y="1463820"/>
            <a:chExt cx="2661866" cy="4023261"/>
          </a:xfrm>
        </p:grpSpPr>
        <p:grpSp>
          <p:nvGrpSpPr>
            <p:cNvPr id="1882" name="Google Shape;1882;p40"/>
            <p:cNvGrpSpPr/>
            <p:nvPr/>
          </p:nvGrpSpPr>
          <p:grpSpPr>
            <a:xfrm>
              <a:off x="5576334" y="1463820"/>
              <a:ext cx="2661866" cy="4023261"/>
              <a:chOff x="3193013" y="819975"/>
              <a:chExt cx="2758125" cy="4168750"/>
            </a:xfrm>
          </p:grpSpPr>
          <p:sp>
            <p:nvSpPr>
              <p:cNvPr id="1883" name="Google Shape;1883;p40"/>
              <p:cNvSpPr/>
              <p:nvPr/>
            </p:nvSpPr>
            <p:spPr>
              <a:xfrm>
                <a:off x="3194688" y="821650"/>
                <a:ext cx="2754350" cy="4165825"/>
              </a:xfrm>
              <a:custGeom>
                <a:avLst/>
                <a:gdLst/>
                <a:ahLst/>
                <a:cxnLst/>
                <a:rect l="l" t="t" r="r" b="b"/>
                <a:pathLst>
                  <a:path w="110174" h="166633" extrusionOk="0">
                    <a:moveTo>
                      <a:pt x="103127" y="670"/>
                    </a:moveTo>
                    <a:cubicBezTo>
                      <a:pt x="106658" y="670"/>
                      <a:pt x="109538" y="3532"/>
                      <a:pt x="109538" y="7064"/>
                    </a:cubicBezTo>
                    <a:lnTo>
                      <a:pt x="109538" y="159552"/>
                    </a:lnTo>
                    <a:cubicBezTo>
                      <a:pt x="109538" y="163084"/>
                      <a:pt x="106658" y="165963"/>
                      <a:pt x="103127" y="165963"/>
                    </a:cubicBezTo>
                    <a:lnTo>
                      <a:pt x="7064" y="165963"/>
                    </a:lnTo>
                    <a:cubicBezTo>
                      <a:pt x="3532" y="165963"/>
                      <a:pt x="670" y="163084"/>
                      <a:pt x="670" y="159552"/>
                    </a:cubicBezTo>
                    <a:lnTo>
                      <a:pt x="670" y="7064"/>
                    </a:lnTo>
                    <a:cubicBezTo>
                      <a:pt x="670" y="3532"/>
                      <a:pt x="3532" y="670"/>
                      <a:pt x="7064" y="670"/>
                    </a:cubicBezTo>
                    <a:close/>
                    <a:moveTo>
                      <a:pt x="7064" y="0"/>
                    </a:moveTo>
                    <a:cubicBezTo>
                      <a:pt x="6880" y="0"/>
                      <a:pt x="6713" y="0"/>
                      <a:pt x="6545" y="17"/>
                    </a:cubicBezTo>
                    <a:cubicBezTo>
                      <a:pt x="6478" y="17"/>
                      <a:pt x="6445" y="34"/>
                      <a:pt x="6378" y="34"/>
                    </a:cubicBezTo>
                    <a:cubicBezTo>
                      <a:pt x="6093" y="50"/>
                      <a:pt x="5792" y="101"/>
                      <a:pt x="5524" y="168"/>
                    </a:cubicBezTo>
                    <a:cubicBezTo>
                      <a:pt x="5457" y="184"/>
                      <a:pt x="5407" y="184"/>
                      <a:pt x="5357" y="201"/>
                    </a:cubicBezTo>
                    <a:cubicBezTo>
                      <a:pt x="5307" y="218"/>
                      <a:pt x="5240" y="218"/>
                      <a:pt x="5206" y="251"/>
                    </a:cubicBezTo>
                    <a:cubicBezTo>
                      <a:pt x="4704" y="368"/>
                      <a:pt x="4219" y="553"/>
                      <a:pt x="3783" y="804"/>
                    </a:cubicBezTo>
                    <a:cubicBezTo>
                      <a:pt x="3733" y="837"/>
                      <a:pt x="3683" y="854"/>
                      <a:pt x="3633" y="887"/>
                    </a:cubicBezTo>
                    <a:cubicBezTo>
                      <a:pt x="3449" y="1004"/>
                      <a:pt x="3264" y="1122"/>
                      <a:pt x="3064" y="1256"/>
                    </a:cubicBezTo>
                    <a:cubicBezTo>
                      <a:pt x="3030" y="1272"/>
                      <a:pt x="2980" y="1306"/>
                      <a:pt x="2946" y="1339"/>
                    </a:cubicBezTo>
                    <a:cubicBezTo>
                      <a:pt x="2863" y="1389"/>
                      <a:pt x="2796" y="1456"/>
                      <a:pt x="2712" y="1523"/>
                    </a:cubicBezTo>
                    <a:cubicBezTo>
                      <a:pt x="2511" y="1674"/>
                      <a:pt x="2344" y="1841"/>
                      <a:pt x="2160" y="2026"/>
                    </a:cubicBezTo>
                    <a:lnTo>
                      <a:pt x="2026" y="2143"/>
                    </a:lnTo>
                    <a:lnTo>
                      <a:pt x="1959" y="2210"/>
                    </a:lnTo>
                    <a:cubicBezTo>
                      <a:pt x="1942" y="2226"/>
                      <a:pt x="1925" y="2260"/>
                      <a:pt x="1925" y="2277"/>
                    </a:cubicBezTo>
                    <a:cubicBezTo>
                      <a:pt x="1858" y="2344"/>
                      <a:pt x="1791" y="2394"/>
                      <a:pt x="1758" y="2461"/>
                    </a:cubicBezTo>
                    <a:cubicBezTo>
                      <a:pt x="1708" y="2528"/>
                      <a:pt x="1658" y="2595"/>
                      <a:pt x="1607" y="2645"/>
                    </a:cubicBezTo>
                    <a:cubicBezTo>
                      <a:pt x="1591" y="2678"/>
                      <a:pt x="1574" y="2695"/>
                      <a:pt x="1540" y="2729"/>
                    </a:cubicBezTo>
                    <a:lnTo>
                      <a:pt x="1507" y="2779"/>
                    </a:lnTo>
                    <a:cubicBezTo>
                      <a:pt x="1457" y="2846"/>
                      <a:pt x="1406" y="2896"/>
                      <a:pt x="1356" y="2980"/>
                    </a:cubicBezTo>
                    <a:cubicBezTo>
                      <a:pt x="1356" y="2980"/>
                      <a:pt x="1356" y="3013"/>
                      <a:pt x="1339" y="3013"/>
                    </a:cubicBezTo>
                    <a:cubicBezTo>
                      <a:pt x="1273" y="3097"/>
                      <a:pt x="1206" y="3181"/>
                      <a:pt x="1172" y="3264"/>
                    </a:cubicBezTo>
                    <a:cubicBezTo>
                      <a:pt x="1172" y="3281"/>
                      <a:pt x="1155" y="3281"/>
                      <a:pt x="1155" y="3281"/>
                    </a:cubicBezTo>
                    <a:cubicBezTo>
                      <a:pt x="1105" y="3365"/>
                      <a:pt x="1038" y="3448"/>
                      <a:pt x="1005" y="3532"/>
                    </a:cubicBezTo>
                    <a:cubicBezTo>
                      <a:pt x="938" y="3616"/>
                      <a:pt x="904" y="3716"/>
                      <a:pt x="837" y="3817"/>
                    </a:cubicBezTo>
                    <a:cubicBezTo>
                      <a:pt x="821" y="3850"/>
                      <a:pt x="821" y="3867"/>
                      <a:pt x="821" y="3867"/>
                    </a:cubicBezTo>
                    <a:lnTo>
                      <a:pt x="687" y="4118"/>
                    </a:lnTo>
                    <a:lnTo>
                      <a:pt x="570" y="4436"/>
                    </a:lnTo>
                    <a:lnTo>
                      <a:pt x="436" y="4737"/>
                    </a:lnTo>
                    <a:cubicBezTo>
                      <a:pt x="369" y="4905"/>
                      <a:pt x="335" y="5055"/>
                      <a:pt x="285" y="5223"/>
                    </a:cubicBezTo>
                    <a:lnTo>
                      <a:pt x="168" y="5725"/>
                    </a:lnTo>
                    <a:cubicBezTo>
                      <a:pt x="151" y="5859"/>
                      <a:pt x="118" y="5959"/>
                      <a:pt x="101" y="6060"/>
                    </a:cubicBezTo>
                    <a:cubicBezTo>
                      <a:pt x="84" y="6160"/>
                      <a:pt x="84" y="6244"/>
                      <a:pt x="67" y="6361"/>
                    </a:cubicBezTo>
                    <a:lnTo>
                      <a:pt x="67" y="6394"/>
                    </a:lnTo>
                    <a:cubicBezTo>
                      <a:pt x="67" y="6445"/>
                      <a:pt x="34" y="6495"/>
                      <a:pt x="34" y="6545"/>
                    </a:cubicBezTo>
                    <a:cubicBezTo>
                      <a:pt x="34" y="6612"/>
                      <a:pt x="17" y="6662"/>
                      <a:pt x="17" y="6729"/>
                    </a:cubicBezTo>
                    <a:cubicBezTo>
                      <a:pt x="17" y="6830"/>
                      <a:pt x="0" y="6947"/>
                      <a:pt x="0" y="7064"/>
                    </a:cubicBezTo>
                    <a:lnTo>
                      <a:pt x="0" y="159552"/>
                    </a:lnTo>
                    <a:cubicBezTo>
                      <a:pt x="0" y="159653"/>
                      <a:pt x="0" y="159770"/>
                      <a:pt x="17" y="159887"/>
                    </a:cubicBezTo>
                    <a:cubicBezTo>
                      <a:pt x="17" y="159954"/>
                      <a:pt x="17" y="160021"/>
                      <a:pt x="34" y="160071"/>
                    </a:cubicBezTo>
                    <a:cubicBezTo>
                      <a:pt x="34" y="160121"/>
                      <a:pt x="34" y="160188"/>
                      <a:pt x="67" y="160222"/>
                    </a:cubicBezTo>
                    <a:lnTo>
                      <a:pt x="67" y="160272"/>
                    </a:lnTo>
                    <a:cubicBezTo>
                      <a:pt x="84" y="160372"/>
                      <a:pt x="84" y="160473"/>
                      <a:pt x="101" y="160556"/>
                    </a:cubicBezTo>
                    <a:cubicBezTo>
                      <a:pt x="118" y="160690"/>
                      <a:pt x="151" y="160791"/>
                      <a:pt x="168" y="160891"/>
                    </a:cubicBezTo>
                    <a:cubicBezTo>
                      <a:pt x="201" y="161059"/>
                      <a:pt x="235" y="161226"/>
                      <a:pt x="285" y="161393"/>
                    </a:cubicBezTo>
                    <a:cubicBezTo>
                      <a:pt x="335" y="161561"/>
                      <a:pt x="402" y="161728"/>
                      <a:pt x="436" y="161879"/>
                    </a:cubicBezTo>
                    <a:lnTo>
                      <a:pt x="570" y="162197"/>
                    </a:lnTo>
                    <a:lnTo>
                      <a:pt x="687" y="162498"/>
                    </a:lnTo>
                    <a:lnTo>
                      <a:pt x="821" y="162749"/>
                    </a:lnTo>
                    <a:cubicBezTo>
                      <a:pt x="837" y="162783"/>
                      <a:pt x="837" y="162799"/>
                      <a:pt x="837" y="162799"/>
                    </a:cubicBezTo>
                    <a:cubicBezTo>
                      <a:pt x="871" y="162900"/>
                      <a:pt x="938" y="162984"/>
                      <a:pt x="1005" y="163084"/>
                    </a:cubicBezTo>
                    <a:cubicBezTo>
                      <a:pt x="1038" y="163168"/>
                      <a:pt x="1105" y="163251"/>
                      <a:pt x="1155" y="163335"/>
                    </a:cubicBezTo>
                    <a:lnTo>
                      <a:pt x="1172" y="163369"/>
                    </a:lnTo>
                    <a:cubicBezTo>
                      <a:pt x="1239" y="163452"/>
                      <a:pt x="1289" y="163536"/>
                      <a:pt x="1339" y="163620"/>
                    </a:cubicBezTo>
                    <a:lnTo>
                      <a:pt x="1356" y="163636"/>
                    </a:lnTo>
                    <a:cubicBezTo>
                      <a:pt x="1406" y="163703"/>
                      <a:pt x="1457" y="163787"/>
                      <a:pt x="1507" y="163837"/>
                    </a:cubicBezTo>
                    <a:cubicBezTo>
                      <a:pt x="1524" y="163871"/>
                      <a:pt x="1524" y="163887"/>
                      <a:pt x="1540" y="163887"/>
                    </a:cubicBezTo>
                    <a:cubicBezTo>
                      <a:pt x="1574" y="163904"/>
                      <a:pt x="1591" y="163921"/>
                      <a:pt x="1607" y="163971"/>
                    </a:cubicBezTo>
                    <a:cubicBezTo>
                      <a:pt x="1658" y="164038"/>
                      <a:pt x="1708" y="164088"/>
                      <a:pt x="1758" y="164155"/>
                    </a:cubicBezTo>
                    <a:cubicBezTo>
                      <a:pt x="1825" y="164222"/>
                      <a:pt x="1858" y="164289"/>
                      <a:pt x="1925" y="164339"/>
                    </a:cubicBezTo>
                    <a:cubicBezTo>
                      <a:pt x="1942" y="164373"/>
                      <a:pt x="1959" y="164390"/>
                      <a:pt x="1959" y="164406"/>
                    </a:cubicBezTo>
                    <a:lnTo>
                      <a:pt x="2026" y="164473"/>
                    </a:lnTo>
                    <a:lnTo>
                      <a:pt x="2160" y="164590"/>
                    </a:lnTo>
                    <a:cubicBezTo>
                      <a:pt x="2344" y="164791"/>
                      <a:pt x="2528" y="164959"/>
                      <a:pt x="2712" y="165093"/>
                    </a:cubicBezTo>
                    <a:cubicBezTo>
                      <a:pt x="2796" y="165160"/>
                      <a:pt x="2863" y="165226"/>
                      <a:pt x="2946" y="165260"/>
                    </a:cubicBezTo>
                    <a:cubicBezTo>
                      <a:pt x="2980" y="165293"/>
                      <a:pt x="3030" y="165327"/>
                      <a:pt x="3064" y="165344"/>
                    </a:cubicBezTo>
                    <a:cubicBezTo>
                      <a:pt x="3264" y="165478"/>
                      <a:pt x="3449" y="165595"/>
                      <a:pt x="3633" y="165712"/>
                    </a:cubicBezTo>
                    <a:lnTo>
                      <a:pt x="3783" y="165796"/>
                    </a:lnTo>
                    <a:cubicBezTo>
                      <a:pt x="4219" y="166013"/>
                      <a:pt x="4704" y="166214"/>
                      <a:pt x="5206" y="166348"/>
                    </a:cubicBezTo>
                    <a:cubicBezTo>
                      <a:pt x="5240" y="166381"/>
                      <a:pt x="5307" y="166381"/>
                      <a:pt x="5357" y="166398"/>
                    </a:cubicBezTo>
                    <a:cubicBezTo>
                      <a:pt x="5407" y="166415"/>
                      <a:pt x="5457" y="166415"/>
                      <a:pt x="5524" y="166432"/>
                    </a:cubicBezTo>
                    <a:cubicBezTo>
                      <a:pt x="5792" y="166499"/>
                      <a:pt x="6076" y="166549"/>
                      <a:pt x="6378" y="166582"/>
                    </a:cubicBezTo>
                    <a:cubicBezTo>
                      <a:pt x="6411" y="166582"/>
                      <a:pt x="6478" y="166599"/>
                      <a:pt x="6545" y="166599"/>
                    </a:cubicBezTo>
                    <a:cubicBezTo>
                      <a:pt x="6713" y="166633"/>
                      <a:pt x="6897" y="166633"/>
                      <a:pt x="7064" y="166633"/>
                    </a:cubicBezTo>
                    <a:lnTo>
                      <a:pt x="103127" y="166633"/>
                    </a:lnTo>
                    <a:cubicBezTo>
                      <a:pt x="103311" y="166633"/>
                      <a:pt x="103478" y="166633"/>
                      <a:pt x="103646" y="166599"/>
                    </a:cubicBezTo>
                    <a:cubicBezTo>
                      <a:pt x="103696" y="166599"/>
                      <a:pt x="103763" y="166582"/>
                      <a:pt x="103796" y="166582"/>
                    </a:cubicBezTo>
                    <a:cubicBezTo>
                      <a:pt x="104097" y="166566"/>
                      <a:pt x="104382" y="166499"/>
                      <a:pt x="104683" y="166432"/>
                    </a:cubicBezTo>
                    <a:cubicBezTo>
                      <a:pt x="104717" y="166415"/>
                      <a:pt x="104784" y="166415"/>
                      <a:pt x="104851" y="166398"/>
                    </a:cubicBezTo>
                    <a:cubicBezTo>
                      <a:pt x="104884" y="166398"/>
                      <a:pt x="104934" y="166381"/>
                      <a:pt x="104968" y="166381"/>
                    </a:cubicBezTo>
                    <a:cubicBezTo>
                      <a:pt x="105470" y="166248"/>
                      <a:pt x="105955" y="166047"/>
                      <a:pt x="106407" y="165812"/>
                    </a:cubicBezTo>
                    <a:lnTo>
                      <a:pt x="106558" y="165729"/>
                    </a:lnTo>
                    <a:cubicBezTo>
                      <a:pt x="106658" y="165662"/>
                      <a:pt x="106742" y="165628"/>
                      <a:pt x="106859" y="165561"/>
                    </a:cubicBezTo>
                    <a:cubicBezTo>
                      <a:pt x="106893" y="165545"/>
                      <a:pt x="106943" y="165494"/>
                      <a:pt x="106977" y="165478"/>
                    </a:cubicBezTo>
                    <a:cubicBezTo>
                      <a:pt x="107027" y="165461"/>
                      <a:pt x="107060" y="165411"/>
                      <a:pt x="107127" y="165394"/>
                    </a:cubicBezTo>
                    <a:cubicBezTo>
                      <a:pt x="107244" y="165310"/>
                      <a:pt x="107378" y="165210"/>
                      <a:pt x="107495" y="165126"/>
                    </a:cubicBezTo>
                    <a:cubicBezTo>
                      <a:pt x="107546" y="165076"/>
                      <a:pt x="107613" y="165042"/>
                      <a:pt x="107646" y="164992"/>
                    </a:cubicBezTo>
                    <a:cubicBezTo>
                      <a:pt x="107730" y="164925"/>
                      <a:pt x="107813" y="164842"/>
                      <a:pt x="107880" y="164791"/>
                    </a:cubicBezTo>
                    <a:lnTo>
                      <a:pt x="107998" y="164657"/>
                    </a:lnTo>
                    <a:lnTo>
                      <a:pt x="108232" y="164423"/>
                    </a:lnTo>
                    <a:lnTo>
                      <a:pt x="108232" y="164406"/>
                    </a:lnTo>
                    <a:cubicBezTo>
                      <a:pt x="108383" y="164256"/>
                      <a:pt x="108533" y="164088"/>
                      <a:pt x="108650" y="163921"/>
                    </a:cubicBezTo>
                    <a:lnTo>
                      <a:pt x="108650" y="163904"/>
                    </a:lnTo>
                    <a:cubicBezTo>
                      <a:pt x="108868" y="163653"/>
                      <a:pt x="109035" y="163385"/>
                      <a:pt x="109203" y="163084"/>
                    </a:cubicBezTo>
                    <a:cubicBezTo>
                      <a:pt x="109253" y="162984"/>
                      <a:pt x="109303" y="162900"/>
                      <a:pt x="109370" y="162799"/>
                    </a:cubicBezTo>
                    <a:cubicBezTo>
                      <a:pt x="109370" y="162783"/>
                      <a:pt x="109387" y="162783"/>
                      <a:pt x="109387" y="162749"/>
                    </a:cubicBezTo>
                    <a:lnTo>
                      <a:pt x="109504" y="162498"/>
                    </a:lnTo>
                    <a:lnTo>
                      <a:pt x="109638" y="162197"/>
                    </a:lnTo>
                    <a:lnTo>
                      <a:pt x="109755" y="161879"/>
                    </a:lnTo>
                    <a:cubicBezTo>
                      <a:pt x="109805" y="161778"/>
                      <a:pt x="109822" y="161661"/>
                      <a:pt x="109872" y="161561"/>
                    </a:cubicBezTo>
                    <a:lnTo>
                      <a:pt x="109872" y="161544"/>
                    </a:lnTo>
                    <a:cubicBezTo>
                      <a:pt x="109889" y="161444"/>
                      <a:pt x="109923" y="161326"/>
                      <a:pt x="109956" y="161226"/>
                    </a:cubicBezTo>
                    <a:cubicBezTo>
                      <a:pt x="109973" y="161126"/>
                      <a:pt x="109989" y="161025"/>
                      <a:pt x="110006" y="160891"/>
                    </a:cubicBezTo>
                    <a:cubicBezTo>
                      <a:pt x="110040" y="160791"/>
                      <a:pt x="110056" y="160657"/>
                      <a:pt x="110073" y="160556"/>
                    </a:cubicBezTo>
                    <a:cubicBezTo>
                      <a:pt x="110090" y="160456"/>
                      <a:pt x="110090" y="160356"/>
                      <a:pt x="110123" y="160272"/>
                    </a:cubicBezTo>
                    <a:lnTo>
                      <a:pt x="110123" y="160222"/>
                    </a:lnTo>
                    <a:lnTo>
                      <a:pt x="110123" y="160121"/>
                    </a:lnTo>
                    <a:lnTo>
                      <a:pt x="110123" y="160104"/>
                    </a:lnTo>
                    <a:lnTo>
                      <a:pt x="110123" y="160054"/>
                    </a:lnTo>
                    <a:lnTo>
                      <a:pt x="110123" y="160004"/>
                    </a:lnTo>
                    <a:lnTo>
                      <a:pt x="110123" y="159870"/>
                    </a:lnTo>
                    <a:lnTo>
                      <a:pt x="110123" y="159736"/>
                    </a:lnTo>
                    <a:lnTo>
                      <a:pt x="110123" y="159720"/>
                    </a:lnTo>
                    <a:lnTo>
                      <a:pt x="110123" y="159535"/>
                    </a:lnTo>
                    <a:lnTo>
                      <a:pt x="110123" y="7064"/>
                    </a:lnTo>
                    <a:cubicBezTo>
                      <a:pt x="110174" y="6997"/>
                      <a:pt x="110174" y="6947"/>
                      <a:pt x="110174" y="6880"/>
                    </a:cubicBezTo>
                    <a:lnTo>
                      <a:pt x="110174" y="6729"/>
                    </a:lnTo>
                    <a:cubicBezTo>
                      <a:pt x="110174" y="6645"/>
                      <a:pt x="110174" y="6578"/>
                      <a:pt x="110157" y="6495"/>
                    </a:cubicBezTo>
                    <a:lnTo>
                      <a:pt x="110157" y="6378"/>
                    </a:lnTo>
                    <a:lnTo>
                      <a:pt x="110157" y="6327"/>
                    </a:lnTo>
                    <a:cubicBezTo>
                      <a:pt x="110157" y="6311"/>
                      <a:pt x="110157" y="6294"/>
                      <a:pt x="110140" y="6244"/>
                    </a:cubicBezTo>
                    <a:cubicBezTo>
                      <a:pt x="110140" y="6160"/>
                      <a:pt x="110107" y="6110"/>
                      <a:pt x="110107" y="6043"/>
                    </a:cubicBezTo>
                    <a:cubicBezTo>
                      <a:pt x="110090" y="5909"/>
                      <a:pt x="110073" y="5808"/>
                      <a:pt x="110056" y="5708"/>
                    </a:cubicBezTo>
                    <a:cubicBezTo>
                      <a:pt x="110023" y="5608"/>
                      <a:pt x="110006" y="5474"/>
                      <a:pt x="109989" y="5373"/>
                    </a:cubicBezTo>
                    <a:cubicBezTo>
                      <a:pt x="109973" y="5273"/>
                      <a:pt x="109923" y="5156"/>
                      <a:pt x="109906" y="5055"/>
                    </a:cubicBezTo>
                    <a:lnTo>
                      <a:pt x="109906" y="5038"/>
                    </a:lnTo>
                    <a:cubicBezTo>
                      <a:pt x="109872" y="4938"/>
                      <a:pt x="109839" y="4821"/>
                      <a:pt x="109805" y="4720"/>
                    </a:cubicBezTo>
                    <a:lnTo>
                      <a:pt x="109671" y="4402"/>
                    </a:lnTo>
                    <a:lnTo>
                      <a:pt x="109554" y="4101"/>
                    </a:lnTo>
                    <a:lnTo>
                      <a:pt x="109420" y="3850"/>
                    </a:lnTo>
                    <a:cubicBezTo>
                      <a:pt x="109404" y="3817"/>
                      <a:pt x="109404" y="3817"/>
                      <a:pt x="109404" y="3800"/>
                    </a:cubicBezTo>
                    <a:cubicBezTo>
                      <a:pt x="109353" y="3699"/>
                      <a:pt x="109303" y="3616"/>
                      <a:pt x="109236" y="3515"/>
                    </a:cubicBezTo>
                    <a:cubicBezTo>
                      <a:pt x="109069" y="3214"/>
                      <a:pt x="108885" y="2946"/>
                      <a:pt x="108701" y="2695"/>
                    </a:cubicBezTo>
                    <a:lnTo>
                      <a:pt x="108701" y="2678"/>
                    </a:lnTo>
                    <a:cubicBezTo>
                      <a:pt x="108567" y="2511"/>
                      <a:pt x="108416" y="2344"/>
                      <a:pt x="108282" y="2193"/>
                    </a:cubicBezTo>
                    <a:lnTo>
                      <a:pt x="108048" y="1959"/>
                    </a:lnTo>
                    <a:lnTo>
                      <a:pt x="107914" y="1841"/>
                    </a:lnTo>
                    <a:cubicBezTo>
                      <a:pt x="107830" y="1774"/>
                      <a:pt x="107763" y="1691"/>
                      <a:pt x="107680" y="1624"/>
                    </a:cubicBezTo>
                    <a:cubicBezTo>
                      <a:pt x="107646" y="1590"/>
                      <a:pt x="107579" y="1540"/>
                      <a:pt x="107546" y="1507"/>
                    </a:cubicBezTo>
                    <a:cubicBezTo>
                      <a:pt x="107412" y="1389"/>
                      <a:pt x="107295" y="1306"/>
                      <a:pt x="107161" y="1222"/>
                    </a:cubicBezTo>
                    <a:cubicBezTo>
                      <a:pt x="107127" y="1205"/>
                      <a:pt x="107077" y="1172"/>
                      <a:pt x="107010" y="1138"/>
                    </a:cubicBezTo>
                    <a:cubicBezTo>
                      <a:pt x="106977" y="1122"/>
                      <a:pt x="106926" y="1088"/>
                      <a:pt x="106893" y="1055"/>
                    </a:cubicBezTo>
                    <a:cubicBezTo>
                      <a:pt x="106792" y="1004"/>
                      <a:pt x="106709" y="938"/>
                      <a:pt x="106592" y="887"/>
                    </a:cubicBezTo>
                    <a:cubicBezTo>
                      <a:pt x="106558" y="871"/>
                      <a:pt x="106491" y="854"/>
                      <a:pt x="106458" y="804"/>
                    </a:cubicBezTo>
                    <a:cubicBezTo>
                      <a:pt x="105989" y="553"/>
                      <a:pt x="105504" y="368"/>
                      <a:pt x="105001" y="251"/>
                    </a:cubicBezTo>
                    <a:cubicBezTo>
                      <a:pt x="104968" y="218"/>
                      <a:pt x="104918" y="218"/>
                      <a:pt x="104884" y="218"/>
                    </a:cubicBezTo>
                    <a:cubicBezTo>
                      <a:pt x="104817" y="201"/>
                      <a:pt x="104784" y="201"/>
                      <a:pt x="104717" y="184"/>
                    </a:cubicBezTo>
                    <a:cubicBezTo>
                      <a:pt x="104416" y="117"/>
                      <a:pt x="104131" y="84"/>
                      <a:pt x="103830" y="34"/>
                    </a:cubicBezTo>
                    <a:cubicBezTo>
                      <a:pt x="103796" y="34"/>
                      <a:pt x="103729" y="34"/>
                      <a:pt x="103696" y="17"/>
                    </a:cubicBezTo>
                    <a:cubicBezTo>
                      <a:pt x="103528" y="0"/>
                      <a:pt x="103328" y="0"/>
                      <a:pt x="1031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0"/>
              <p:cNvSpPr/>
              <p:nvPr/>
            </p:nvSpPr>
            <p:spPr>
              <a:xfrm>
                <a:off x="3193013" y="819975"/>
                <a:ext cx="2758125" cy="4168750"/>
              </a:xfrm>
              <a:custGeom>
                <a:avLst/>
                <a:gdLst/>
                <a:ahLst/>
                <a:cxnLst/>
                <a:rect l="l" t="t" r="r" b="b"/>
                <a:pathLst>
                  <a:path w="110325" h="166750" extrusionOk="0">
                    <a:moveTo>
                      <a:pt x="107926" y="164950"/>
                    </a:moveTo>
                    <a:cubicBezTo>
                      <a:pt x="107878" y="164992"/>
                      <a:pt x="107830" y="165034"/>
                      <a:pt x="107781" y="165075"/>
                    </a:cubicBezTo>
                    <a:lnTo>
                      <a:pt x="107781" y="165075"/>
                    </a:lnTo>
                    <a:cubicBezTo>
                      <a:pt x="107835" y="165043"/>
                      <a:pt x="107882" y="164996"/>
                      <a:pt x="107926" y="164950"/>
                    </a:cubicBezTo>
                    <a:close/>
                    <a:moveTo>
                      <a:pt x="107781" y="165075"/>
                    </a:moveTo>
                    <a:lnTo>
                      <a:pt x="107781" y="165075"/>
                    </a:lnTo>
                    <a:cubicBezTo>
                      <a:pt x="107781" y="165075"/>
                      <a:pt x="107780" y="165076"/>
                      <a:pt x="107780" y="165076"/>
                    </a:cubicBezTo>
                    <a:cubicBezTo>
                      <a:pt x="107779" y="165077"/>
                      <a:pt x="107779" y="165077"/>
                      <a:pt x="107778" y="165078"/>
                    </a:cubicBezTo>
                    <a:lnTo>
                      <a:pt x="107778" y="165078"/>
                    </a:lnTo>
                    <a:cubicBezTo>
                      <a:pt x="107779" y="165077"/>
                      <a:pt x="107780" y="165076"/>
                      <a:pt x="107781" y="165075"/>
                    </a:cubicBezTo>
                    <a:close/>
                    <a:moveTo>
                      <a:pt x="107778" y="165078"/>
                    </a:moveTo>
                    <a:cubicBezTo>
                      <a:pt x="107757" y="165095"/>
                      <a:pt x="107737" y="165112"/>
                      <a:pt x="107716" y="165129"/>
                    </a:cubicBezTo>
                    <a:lnTo>
                      <a:pt x="107716" y="165129"/>
                    </a:lnTo>
                    <a:cubicBezTo>
                      <a:pt x="107737" y="165113"/>
                      <a:pt x="107759" y="165097"/>
                      <a:pt x="107778" y="165078"/>
                    </a:cubicBezTo>
                    <a:close/>
                    <a:moveTo>
                      <a:pt x="107716" y="165129"/>
                    </a:moveTo>
                    <a:cubicBezTo>
                      <a:pt x="107695" y="165145"/>
                      <a:pt x="107675" y="165160"/>
                      <a:pt x="107658" y="165177"/>
                    </a:cubicBezTo>
                    <a:lnTo>
                      <a:pt x="107658" y="165177"/>
                    </a:lnTo>
                    <a:cubicBezTo>
                      <a:pt x="107677" y="165161"/>
                      <a:pt x="107697" y="165145"/>
                      <a:pt x="107716" y="165129"/>
                    </a:cubicBezTo>
                    <a:close/>
                    <a:moveTo>
                      <a:pt x="107658" y="165177"/>
                    </a:moveTo>
                    <a:lnTo>
                      <a:pt x="107658" y="165177"/>
                    </a:lnTo>
                    <a:cubicBezTo>
                      <a:pt x="107620" y="165207"/>
                      <a:pt x="107582" y="165237"/>
                      <a:pt x="107544" y="165266"/>
                    </a:cubicBezTo>
                    <a:lnTo>
                      <a:pt x="107544" y="165266"/>
                    </a:lnTo>
                    <a:cubicBezTo>
                      <a:pt x="107572" y="165247"/>
                      <a:pt x="107600" y="165228"/>
                      <a:pt x="107629" y="165210"/>
                    </a:cubicBezTo>
                    <a:cubicBezTo>
                      <a:pt x="107637" y="165198"/>
                      <a:pt x="107647" y="165187"/>
                      <a:pt x="107658" y="165177"/>
                    </a:cubicBezTo>
                    <a:close/>
                    <a:moveTo>
                      <a:pt x="7131" y="0"/>
                    </a:moveTo>
                    <a:cubicBezTo>
                      <a:pt x="3198" y="0"/>
                      <a:pt x="0" y="3197"/>
                      <a:pt x="0" y="7131"/>
                    </a:cubicBezTo>
                    <a:lnTo>
                      <a:pt x="0" y="159619"/>
                    </a:lnTo>
                    <a:cubicBezTo>
                      <a:pt x="0" y="163553"/>
                      <a:pt x="3198" y="166750"/>
                      <a:pt x="7131" y="166750"/>
                    </a:cubicBezTo>
                    <a:lnTo>
                      <a:pt x="103194" y="166750"/>
                    </a:lnTo>
                    <a:cubicBezTo>
                      <a:pt x="104830" y="166750"/>
                      <a:pt x="106340" y="166196"/>
                      <a:pt x="107544" y="165266"/>
                    </a:cubicBezTo>
                    <a:lnTo>
                      <a:pt x="107544" y="165266"/>
                    </a:lnTo>
                    <a:cubicBezTo>
                      <a:pt x="107444" y="165336"/>
                      <a:pt x="107349" y="165412"/>
                      <a:pt x="107244" y="165478"/>
                    </a:cubicBezTo>
                    <a:cubicBezTo>
                      <a:pt x="107211" y="165494"/>
                      <a:pt x="107161" y="165545"/>
                      <a:pt x="107110" y="165561"/>
                    </a:cubicBezTo>
                    <a:cubicBezTo>
                      <a:pt x="107060" y="165578"/>
                      <a:pt x="107027" y="165628"/>
                      <a:pt x="106977" y="165645"/>
                    </a:cubicBezTo>
                    <a:cubicBezTo>
                      <a:pt x="106876" y="165712"/>
                      <a:pt x="106792" y="165779"/>
                      <a:pt x="106692" y="165812"/>
                    </a:cubicBezTo>
                    <a:lnTo>
                      <a:pt x="106541" y="165896"/>
                    </a:lnTo>
                    <a:cubicBezTo>
                      <a:pt x="106073" y="166130"/>
                      <a:pt x="105604" y="166331"/>
                      <a:pt x="105102" y="166465"/>
                    </a:cubicBezTo>
                    <a:cubicBezTo>
                      <a:pt x="105052" y="166482"/>
                      <a:pt x="105018" y="166482"/>
                      <a:pt x="104968" y="166482"/>
                    </a:cubicBezTo>
                    <a:cubicBezTo>
                      <a:pt x="104901" y="166499"/>
                      <a:pt x="104868" y="166499"/>
                      <a:pt x="104801" y="166532"/>
                    </a:cubicBezTo>
                    <a:cubicBezTo>
                      <a:pt x="104516" y="166582"/>
                      <a:pt x="104215" y="166633"/>
                      <a:pt x="103930" y="166666"/>
                    </a:cubicBezTo>
                    <a:cubicBezTo>
                      <a:pt x="103880" y="166666"/>
                      <a:pt x="103813" y="166700"/>
                      <a:pt x="103780" y="166700"/>
                    </a:cubicBezTo>
                    <a:cubicBezTo>
                      <a:pt x="103612" y="166716"/>
                      <a:pt x="103428" y="166716"/>
                      <a:pt x="103261" y="166716"/>
                    </a:cubicBezTo>
                    <a:lnTo>
                      <a:pt x="7131" y="166716"/>
                    </a:lnTo>
                    <a:cubicBezTo>
                      <a:pt x="6947" y="166716"/>
                      <a:pt x="6780" y="166716"/>
                      <a:pt x="6612" y="166700"/>
                    </a:cubicBezTo>
                    <a:cubicBezTo>
                      <a:pt x="6545" y="166700"/>
                      <a:pt x="6512" y="166666"/>
                      <a:pt x="6445" y="166666"/>
                    </a:cubicBezTo>
                    <a:cubicBezTo>
                      <a:pt x="6160" y="166649"/>
                      <a:pt x="5859" y="166582"/>
                      <a:pt x="5591" y="166532"/>
                    </a:cubicBezTo>
                    <a:cubicBezTo>
                      <a:pt x="5524" y="166499"/>
                      <a:pt x="5474" y="166499"/>
                      <a:pt x="5424" y="166482"/>
                    </a:cubicBezTo>
                    <a:cubicBezTo>
                      <a:pt x="5374" y="166465"/>
                      <a:pt x="5307" y="166465"/>
                      <a:pt x="5273" y="166448"/>
                    </a:cubicBezTo>
                    <a:cubicBezTo>
                      <a:pt x="4771" y="166315"/>
                      <a:pt x="4286" y="166130"/>
                      <a:pt x="3850" y="165879"/>
                    </a:cubicBezTo>
                    <a:lnTo>
                      <a:pt x="3700" y="165796"/>
                    </a:lnTo>
                    <a:cubicBezTo>
                      <a:pt x="3516" y="165695"/>
                      <a:pt x="3331" y="165561"/>
                      <a:pt x="3131" y="165444"/>
                    </a:cubicBezTo>
                    <a:cubicBezTo>
                      <a:pt x="3097" y="165394"/>
                      <a:pt x="3047" y="165377"/>
                      <a:pt x="3013" y="165360"/>
                    </a:cubicBezTo>
                    <a:cubicBezTo>
                      <a:pt x="2930" y="165293"/>
                      <a:pt x="2863" y="165227"/>
                      <a:pt x="2779" y="165193"/>
                    </a:cubicBezTo>
                    <a:cubicBezTo>
                      <a:pt x="2578" y="165026"/>
                      <a:pt x="2411" y="164858"/>
                      <a:pt x="2227" y="164691"/>
                    </a:cubicBezTo>
                    <a:lnTo>
                      <a:pt x="2093" y="164557"/>
                    </a:lnTo>
                    <a:lnTo>
                      <a:pt x="2026" y="164490"/>
                    </a:lnTo>
                    <a:cubicBezTo>
                      <a:pt x="2009" y="164473"/>
                      <a:pt x="1992" y="164457"/>
                      <a:pt x="1992" y="164440"/>
                    </a:cubicBezTo>
                    <a:cubicBezTo>
                      <a:pt x="1925" y="164373"/>
                      <a:pt x="1858" y="164306"/>
                      <a:pt x="1825" y="164239"/>
                    </a:cubicBezTo>
                    <a:cubicBezTo>
                      <a:pt x="1775" y="164189"/>
                      <a:pt x="1725" y="164122"/>
                      <a:pt x="1674" y="164055"/>
                    </a:cubicBezTo>
                    <a:cubicBezTo>
                      <a:pt x="1658" y="164038"/>
                      <a:pt x="1641" y="164021"/>
                      <a:pt x="1607" y="163971"/>
                    </a:cubicBezTo>
                    <a:lnTo>
                      <a:pt x="1574" y="163938"/>
                    </a:lnTo>
                    <a:cubicBezTo>
                      <a:pt x="1524" y="163871"/>
                      <a:pt x="1473" y="163804"/>
                      <a:pt x="1423" y="163720"/>
                    </a:cubicBezTo>
                    <a:cubicBezTo>
                      <a:pt x="1423" y="163720"/>
                      <a:pt x="1423" y="163703"/>
                      <a:pt x="1406" y="163703"/>
                    </a:cubicBezTo>
                    <a:cubicBezTo>
                      <a:pt x="1340" y="163620"/>
                      <a:pt x="1273" y="163536"/>
                      <a:pt x="1239" y="163452"/>
                    </a:cubicBezTo>
                    <a:cubicBezTo>
                      <a:pt x="1239" y="163436"/>
                      <a:pt x="1222" y="163436"/>
                      <a:pt x="1222" y="163436"/>
                    </a:cubicBezTo>
                    <a:cubicBezTo>
                      <a:pt x="1172" y="163352"/>
                      <a:pt x="1105" y="163268"/>
                      <a:pt x="1072" y="163184"/>
                    </a:cubicBezTo>
                    <a:cubicBezTo>
                      <a:pt x="1005" y="163067"/>
                      <a:pt x="971" y="162984"/>
                      <a:pt x="904" y="162883"/>
                    </a:cubicBezTo>
                    <a:cubicBezTo>
                      <a:pt x="888" y="162866"/>
                      <a:pt x="888" y="162866"/>
                      <a:pt x="888" y="162850"/>
                    </a:cubicBezTo>
                    <a:lnTo>
                      <a:pt x="754" y="162599"/>
                    </a:lnTo>
                    <a:lnTo>
                      <a:pt x="637" y="162281"/>
                    </a:lnTo>
                    <a:lnTo>
                      <a:pt x="503" y="161963"/>
                    </a:lnTo>
                    <a:cubicBezTo>
                      <a:pt x="436" y="161812"/>
                      <a:pt x="402" y="161644"/>
                      <a:pt x="352" y="161477"/>
                    </a:cubicBezTo>
                    <a:lnTo>
                      <a:pt x="235" y="160975"/>
                    </a:lnTo>
                    <a:cubicBezTo>
                      <a:pt x="218" y="160875"/>
                      <a:pt x="185" y="160757"/>
                      <a:pt x="168" y="160640"/>
                    </a:cubicBezTo>
                    <a:cubicBezTo>
                      <a:pt x="151" y="160540"/>
                      <a:pt x="151" y="160439"/>
                      <a:pt x="134" y="160356"/>
                    </a:cubicBezTo>
                    <a:lnTo>
                      <a:pt x="134" y="160305"/>
                    </a:lnTo>
                    <a:cubicBezTo>
                      <a:pt x="134" y="160272"/>
                      <a:pt x="101" y="160205"/>
                      <a:pt x="101" y="160171"/>
                    </a:cubicBezTo>
                    <a:cubicBezTo>
                      <a:pt x="101" y="160105"/>
                      <a:pt x="84" y="160038"/>
                      <a:pt x="84" y="159971"/>
                    </a:cubicBezTo>
                    <a:cubicBezTo>
                      <a:pt x="84" y="159870"/>
                      <a:pt x="67" y="159770"/>
                      <a:pt x="67" y="159636"/>
                    </a:cubicBezTo>
                    <a:lnTo>
                      <a:pt x="67" y="7131"/>
                    </a:lnTo>
                    <a:cubicBezTo>
                      <a:pt x="67" y="7030"/>
                      <a:pt x="67" y="6930"/>
                      <a:pt x="84" y="6796"/>
                    </a:cubicBezTo>
                    <a:cubicBezTo>
                      <a:pt x="84" y="6729"/>
                      <a:pt x="84" y="6679"/>
                      <a:pt x="101" y="6612"/>
                    </a:cubicBezTo>
                    <a:cubicBezTo>
                      <a:pt x="101" y="6562"/>
                      <a:pt x="101" y="6512"/>
                      <a:pt x="134" y="6461"/>
                    </a:cubicBezTo>
                    <a:lnTo>
                      <a:pt x="134" y="6428"/>
                    </a:lnTo>
                    <a:cubicBezTo>
                      <a:pt x="151" y="6311"/>
                      <a:pt x="151" y="6210"/>
                      <a:pt x="168" y="6127"/>
                    </a:cubicBezTo>
                    <a:cubicBezTo>
                      <a:pt x="185" y="6009"/>
                      <a:pt x="218" y="5892"/>
                      <a:pt x="235" y="5792"/>
                    </a:cubicBezTo>
                    <a:cubicBezTo>
                      <a:pt x="268" y="5624"/>
                      <a:pt x="302" y="5457"/>
                      <a:pt x="352" y="5290"/>
                    </a:cubicBezTo>
                    <a:cubicBezTo>
                      <a:pt x="402" y="5122"/>
                      <a:pt x="469" y="4972"/>
                      <a:pt x="503" y="4804"/>
                    </a:cubicBezTo>
                    <a:lnTo>
                      <a:pt x="637" y="4503"/>
                    </a:lnTo>
                    <a:lnTo>
                      <a:pt x="754" y="4185"/>
                    </a:lnTo>
                    <a:lnTo>
                      <a:pt x="888" y="3934"/>
                    </a:lnTo>
                    <a:cubicBezTo>
                      <a:pt x="904" y="3917"/>
                      <a:pt x="904" y="3917"/>
                      <a:pt x="904" y="3884"/>
                    </a:cubicBezTo>
                    <a:cubicBezTo>
                      <a:pt x="938" y="3783"/>
                      <a:pt x="1005" y="3699"/>
                      <a:pt x="1072" y="3599"/>
                    </a:cubicBezTo>
                    <a:cubicBezTo>
                      <a:pt x="1105" y="3515"/>
                      <a:pt x="1172" y="3432"/>
                      <a:pt x="1222" y="3348"/>
                    </a:cubicBezTo>
                    <a:lnTo>
                      <a:pt x="1239" y="3331"/>
                    </a:lnTo>
                    <a:cubicBezTo>
                      <a:pt x="1306" y="3248"/>
                      <a:pt x="1356" y="3164"/>
                      <a:pt x="1406" y="3080"/>
                    </a:cubicBezTo>
                    <a:lnTo>
                      <a:pt x="1423" y="3047"/>
                    </a:lnTo>
                    <a:cubicBezTo>
                      <a:pt x="1473" y="2996"/>
                      <a:pt x="1524" y="2913"/>
                      <a:pt x="1574" y="2846"/>
                    </a:cubicBezTo>
                    <a:cubicBezTo>
                      <a:pt x="1591" y="2829"/>
                      <a:pt x="1591" y="2796"/>
                      <a:pt x="1607" y="2796"/>
                    </a:cubicBezTo>
                    <a:cubicBezTo>
                      <a:pt x="1641" y="2779"/>
                      <a:pt x="1658" y="2762"/>
                      <a:pt x="1674" y="2712"/>
                    </a:cubicBezTo>
                    <a:cubicBezTo>
                      <a:pt x="1725" y="2662"/>
                      <a:pt x="1775" y="2595"/>
                      <a:pt x="1825" y="2528"/>
                    </a:cubicBezTo>
                    <a:cubicBezTo>
                      <a:pt x="1892" y="2461"/>
                      <a:pt x="1925" y="2411"/>
                      <a:pt x="1992" y="2344"/>
                    </a:cubicBezTo>
                    <a:cubicBezTo>
                      <a:pt x="2009" y="2327"/>
                      <a:pt x="2026" y="2293"/>
                      <a:pt x="2026" y="2277"/>
                    </a:cubicBezTo>
                    <a:lnTo>
                      <a:pt x="2093" y="2210"/>
                    </a:lnTo>
                    <a:lnTo>
                      <a:pt x="2227" y="2093"/>
                    </a:lnTo>
                    <a:cubicBezTo>
                      <a:pt x="2411" y="1908"/>
                      <a:pt x="2595" y="1741"/>
                      <a:pt x="2779" y="1590"/>
                    </a:cubicBezTo>
                    <a:cubicBezTo>
                      <a:pt x="2863" y="1523"/>
                      <a:pt x="2930" y="1456"/>
                      <a:pt x="3013" y="1390"/>
                    </a:cubicBezTo>
                    <a:cubicBezTo>
                      <a:pt x="3047" y="1373"/>
                      <a:pt x="3097" y="1339"/>
                      <a:pt x="3131" y="1306"/>
                    </a:cubicBezTo>
                    <a:cubicBezTo>
                      <a:pt x="3331" y="1189"/>
                      <a:pt x="3516" y="1055"/>
                      <a:pt x="3700" y="954"/>
                    </a:cubicBezTo>
                    <a:cubicBezTo>
                      <a:pt x="3750" y="938"/>
                      <a:pt x="3800" y="921"/>
                      <a:pt x="3850" y="871"/>
                    </a:cubicBezTo>
                    <a:cubicBezTo>
                      <a:pt x="4286" y="636"/>
                      <a:pt x="4771" y="452"/>
                      <a:pt x="5273" y="302"/>
                    </a:cubicBezTo>
                    <a:cubicBezTo>
                      <a:pt x="5307" y="285"/>
                      <a:pt x="5374" y="285"/>
                      <a:pt x="5424" y="268"/>
                    </a:cubicBezTo>
                    <a:cubicBezTo>
                      <a:pt x="5474" y="251"/>
                      <a:pt x="5524" y="251"/>
                      <a:pt x="5591" y="218"/>
                    </a:cubicBezTo>
                    <a:cubicBezTo>
                      <a:pt x="5859" y="168"/>
                      <a:pt x="6143" y="117"/>
                      <a:pt x="6445" y="101"/>
                    </a:cubicBezTo>
                    <a:cubicBezTo>
                      <a:pt x="6478" y="101"/>
                      <a:pt x="6545" y="84"/>
                      <a:pt x="6612" y="84"/>
                    </a:cubicBezTo>
                    <a:cubicBezTo>
                      <a:pt x="6780" y="50"/>
                      <a:pt x="6964" y="50"/>
                      <a:pt x="7131" y="50"/>
                    </a:cubicBezTo>
                    <a:lnTo>
                      <a:pt x="103194" y="50"/>
                    </a:lnTo>
                    <a:cubicBezTo>
                      <a:pt x="103378" y="50"/>
                      <a:pt x="103545" y="50"/>
                      <a:pt x="103713" y="84"/>
                    </a:cubicBezTo>
                    <a:cubicBezTo>
                      <a:pt x="103763" y="84"/>
                      <a:pt x="103830" y="101"/>
                      <a:pt x="103863" y="101"/>
                    </a:cubicBezTo>
                    <a:cubicBezTo>
                      <a:pt x="104164" y="117"/>
                      <a:pt x="104449" y="184"/>
                      <a:pt x="104750" y="251"/>
                    </a:cubicBezTo>
                    <a:cubicBezTo>
                      <a:pt x="104784" y="268"/>
                      <a:pt x="104851" y="268"/>
                      <a:pt x="104918" y="285"/>
                    </a:cubicBezTo>
                    <a:cubicBezTo>
                      <a:pt x="104951" y="285"/>
                      <a:pt x="105001" y="302"/>
                      <a:pt x="105035" y="302"/>
                    </a:cubicBezTo>
                    <a:cubicBezTo>
                      <a:pt x="105537" y="452"/>
                      <a:pt x="106022" y="636"/>
                      <a:pt x="106474" y="871"/>
                    </a:cubicBezTo>
                    <a:cubicBezTo>
                      <a:pt x="106525" y="887"/>
                      <a:pt x="106592" y="921"/>
                      <a:pt x="106625" y="954"/>
                    </a:cubicBezTo>
                    <a:cubicBezTo>
                      <a:pt x="106725" y="1005"/>
                      <a:pt x="106809" y="1055"/>
                      <a:pt x="106926" y="1122"/>
                    </a:cubicBezTo>
                    <a:cubicBezTo>
                      <a:pt x="106960" y="1138"/>
                      <a:pt x="107010" y="1189"/>
                      <a:pt x="107044" y="1205"/>
                    </a:cubicBezTo>
                    <a:cubicBezTo>
                      <a:pt x="107094" y="1222"/>
                      <a:pt x="107127" y="1272"/>
                      <a:pt x="107194" y="1289"/>
                    </a:cubicBezTo>
                    <a:cubicBezTo>
                      <a:pt x="107311" y="1373"/>
                      <a:pt x="107445" y="1490"/>
                      <a:pt x="107562" y="1557"/>
                    </a:cubicBezTo>
                    <a:cubicBezTo>
                      <a:pt x="107613" y="1607"/>
                      <a:pt x="107680" y="1657"/>
                      <a:pt x="107713" y="1691"/>
                    </a:cubicBezTo>
                    <a:cubicBezTo>
                      <a:pt x="107797" y="1758"/>
                      <a:pt x="107880" y="1808"/>
                      <a:pt x="107947" y="1892"/>
                    </a:cubicBezTo>
                    <a:lnTo>
                      <a:pt x="108065" y="2026"/>
                    </a:lnTo>
                    <a:lnTo>
                      <a:pt x="108299" y="2260"/>
                    </a:lnTo>
                    <a:cubicBezTo>
                      <a:pt x="108450" y="2394"/>
                      <a:pt x="108600" y="2561"/>
                      <a:pt x="108717" y="2729"/>
                    </a:cubicBezTo>
                    <a:lnTo>
                      <a:pt x="108717" y="2762"/>
                    </a:lnTo>
                    <a:cubicBezTo>
                      <a:pt x="108935" y="3013"/>
                      <a:pt x="109102" y="3281"/>
                      <a:pt x="109270" y="3566"/>
                    </a:cubicBezTo>
                    <a:cubicBezTo>
                      <a:pt x="109320" y="3649"/>
                      <a:pt x="109370" y="3766"/>
                      <a:pt x="109437" y="3867"/>
                    </a:cubicBezTo>
                    <a:cubicBezTo>
                      <a:pt x="109437" y="3884"/>
                      <a:pt x="109454" y="3900"/>
                      <a:pt x="109454" y="3900"/>
                    </a:cubicBezTo>
                    <a:lnTo>
                      <a:pt x="109571" y="4151"/>
                    </a:lnTo>
                    <a:lnTo>
                      <a:pt x="109705" y="4469"/>
                    </a:lnTo>
                    <a:lnTo>
                      <a:pt x="109822" y="4787"/>
                    </a:lnTo>
                    <a:cubicBezTo>
                      <a:pt x="109872" y="4888"/>
                      <a:pt x="109889" y="4988"/>
                      <a:pt x="109939" y="5105"/>
                    </a:cubicBezTo>
                    <a:lnTo>
                      <a:pt x="109939" y="5122"/>
                    </a:lnTo>
                    <a:cubicBezTo>
                      <a:pt x="109956" y="5223"/>
                      <a:pt x="109990" y="5323"/>
                      <a:pt x="110023" y="5440"/>
                    </a:cubicBezTo>
                    <a:cubicBezTo>
                      <a:pt x="110040" y="5541"/>
                      <a:pt x="110056" y="5641"/>
                      <a:pt x="110073" y="5775"/>
                    </a:cubicBezTo>
                    <a:cubicBezTo>
                      <a:pt x="110107" y="5892"/>
                      <a:pt x="110123" y="5993"/>
                      <a:pt x="110140" y="6110"/>
                    </a:cubicBezTo>
                    <a:cubicBezTo>
                      <a:pt x="110140" y="6160"/>
                      <a:pt x="110157" y="6244"/>
                      <a:pt x="110157" y="6311"/>
                    </a:cubicBezTo>
                    <a:cubicBezTo>
                      <a:pt x="110157" y="6327"/>
                      <a:pt x="110157" y="6361"/>
                      <a:pt x="110190" y="6394"/>
                    </a:cubicBezTo>
                    <a:lnTo>
                      <a:pt x="110190" y="6445"/>
                    </a:lnTo>
                    <a:lnTo>
                      <a:pt x="110190" y="6562"/>
                    </a:lnTo>
                    <a:cubicBezTo>
                      <a:pt x="110190" y="6645"/>
                      <a:pt x="110207" y="6712"/>
                      <a:pt x="110207" y="6796"/>
                    </a:cubicBezTo>
                    <a:lnTo>
                      <a:pt x="110207" y="6913"/>
                    </a:lnTo>
                    <a:lnTo>
                      <a:pt x="110207" y="6947"/>
                    </a:lnTo>
                    <a:lnTo>
                      <a:pt x="110207" y="7131"/>
                    </a:lnTo>
                    <a:lnTo>
                      <a:pt x="110207" y="159619"/>
                    </a:lnTo>
                    <a:lnTo>
                      <a:pt x="110241" y="159619"/>
                    </a:lnTo>
                    <a:lnTo>
                      <a:pt x="110241" y="159803"/>
                    </a:lnTo>
                    <a:lnTo>
                      <a:pt x="110241" y="159837"/>
                    </a:lnTo>
                    <a:lnTo>
                      <a:pt x="110241" y="159954"/>
                    </a:lnTo>
                    <a:lnTo>
                      <a:pt x="110241" y="160105"/>
                    </a:lnTo>
                    <a:lnTo>
                      <a:pt x="110241" y="160138"/>
                    </a:lnTo>
                    <a:lnTo>
                      <a:pt x="110241" y="160188"/>
                    </a:lnTo>
                    <a:lnTo>
                      <a:pt x="110241" y="160205"/>
                    </a:lnTo>
                    <a:lnTo>
                      <a:pt x="110241" y="160305"/>
                    </a:lnTo>
                    <a:lnTo>
                      <a:pt x="110241" y="160356"/>
                    </a:lnTo>
                    <a:cubicBezTo>
                      <a:pt x="110224" y="160456"/>
                      <a:pt x="110224" y="160556"/>
                      <a:pt x="110207" y="160640"/>
                    </a:cubicBezTo>
                    <a:cubicBezTo>
                      <a:pt x="110174" y="160757"/>
                      <a:pt x="110157" y="160875"/>
                      <a:pt x="110140" y="160975"/>
                    </a:cubicBezTo>
                    <a:cubicBezTo>
                      <a:pt x="110123" y="161092"/>
                      <a:pt x="110090" y="161209"/>
                      <a:pt x="110073" y="161310"/>
                    </a:cubicBezTo>
                    <a:cubicBezTo>
                      <a:pt x="110056" y="161427"/>
                      <a:pt x="110023" y="161527"/>
                      <a:pt x="109990" y="161628"/>
                    </a:cubicBezTo>
                    <a:lnTo>
                      <a:pt x="109990" y="161644"/>
                    </a:lnTo>
                    <a:cubicBezTo>
                      <a:pt x="109973" y="161762"/>
                      <a:pt x="109939" y="161862"/>
                      <a:pt x="109889" y="161963"/>
                    </a:cubicBezTo>
                    <a:lnTo>
                      <a:pt x="109772" y="162281"/>
                    </a:lnTo>
                    <a:lnTo>
                      <a:pt x="109638" y="162599"/>
                    </a:lnTo>
                    <a:lnTo>
                      <a:pt x="109521" y="162850"/>
                    </a:lnTo>
                    <a:cubicBezTo>
                      <a:pt x="109487" y="162866"/>
                      <a:pt x="109487" y="162883"/>
                      <a:pt x="109487" y="162883"/>
                    </a:cubicBezTo>
                    <a:cubicBezTo>
                      <a:pt x="109454" y="162984"/>
                      <a:pt x="109387" y="163067"/>
                      <a:pt x="109320" y="163184"/>
                    </a:cubicBezTo>
                    <a:cubicBezTo>
                      <a:pt x="109153" y="163469"/>
                      <a:pt x="108968" y="163720"/>
                      <a:pt x="108784" y="163988"/>
                    </a:cubicBezTo>
                    <a:lnTo>
                      <a:pt x="108784" y="164021"/>
                    </a:lnTo>
                    <a:cubicBezTo>
                      <a:pt x="108650" y="164189"/>
                      <a:pt x="108517" y="164356"/>
                      <a:pt x="108366" y="164490"/>
                    </a:cubicBezTo>
                    <a:lnTo>
                      <a:pt x="108366" y="164524"/>
                    </a:lnTo>
                    <a:lnTo>
                      <a:pt x="108132" y="164741"/>
                    </a:lnTo>
                    <a:lnTo>
                      <a:pt x="107998" y="164875"/>
                    </a:lnTo>
                    <a:cubicBezTo>
                      <a:pt x="107974" y="164899"/>
                      <a:pt x="107950" y="164924"/>
                      <a:pt x="107926" y="164950"/>
                    </a:cubicBezTo>
                    <a:lnTo>
                      <a:pt x="107926" y="164950"/>
                    </a:lnTo>
                    <a:cubicBezTo>
                      <a:pt x="109397" y="163643"/>
                      <a:pt x="110324" y="161738"/>
                      <a:pt x="110324" y="159619"/>
                    </a:cubicBezTo>
                    <a:lnTo>
                      <a:pt x="110324" y="7131"/>
                    </a:lnTo>
                    <a:cubicBezTo>
                      <a:pt x="110308" y="3197"/>
                      <a:pt x="107110" y="0"/>
                      <a:pt x="1031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0"/>
              <p:cNvSpPr/>
              <p:nvPr/>
            </p:nvSpPr>
            <p:spPr>
              <a:xfrm>
                <a:off x="3211413" y="838375"/>
                <a:ext cx="2721725" cy="4132350"/>
              </a:xfrm>
              <a:custGeom>
                <a:avLst/>
                <a:gdLst/>
                <a:ahLst/>
                <a:cxnLst/>
                <a:rect l="l" t="t" r="r" b="b"/>
                <a:pathLst>
                  <a:path w="108869" h="165294" extrusionOk="0">
                    <a:moveTo>
                      <a:pt x="6395" y="1"/>
                    </a:moveTo>
                    <a:cubicBezTo>
                      <a:pt x="2863" y="1"/>
                      <a:pt x="1" y="2863"/>
                      <a:pt x="1" y="6395"/>
                    </a:cubicBezTo>
                    <a:lnTo>
                      <a:pt x="1" y="158883"/>
                    </a:lnTo>
                    <a:cubicBezTo>
                      <a:pt x="1" y="162415"/>
                      <a:pt x="2863" y="165294"/>
                      <a:pt x="6395" y="165294"/>
                    </a:cubicBezTo>
                    <a:lnTo>
                      <a:pt x="102458" y="165294"/>
                    </a:lnTo>
                    <a:cubicBezTo>
                      <a:pt x="105989" y="165294"/>
                      <a:pt x="108869" y="162415"/>
                      <a:pt x="108869" y="158883"/>
                    </a:cubicBezTo>
                    <a:lnTo>
                      <a:pt x="108869" y="6395"/>
                    </a:lnTo>
                    <a:cubicBezTo>
                      <a:pt x="108869" y="2863"/>
                      <a:pt x="105973" y="1"/>
                      <a:pt x="102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0"/>
              <p:cNvSpPr/>
              <p:nvPr/>
            </p:nvSpPr>
            <p:spPr>
              <a:xfrm>
                <a:off x="3195513" y="4824250"/>
                <a:ext cx="2752700" cy="163650"/>
              </a:xfrm>
              <a:custGeom>
                <a:avLst/>
                <a:gdLst/>
                <a:ahLst/>
                <a:cxnLst/>
                <a:rect l="l" t="t" r="r" b="b"/>
                <a:pathLst>
                  <a:path w="110108" h="6546" extrusionOk="0">
                    <a:moveTo>
                      <a:pt x="110107" y="101"/>
                    </a:moveTo>
                    <a:lnTo>
                      <a:pt x="110107" y="34"/>
                    </a:lnTo>
                    <a:lnTo>
                      <a:pt x="110107" y="134"/>
                    </a:lnTo>
                    <a:lnTo>
                      <a:pt x="110107" y="185"/>
                    </a:lnTo>
                    <a:cubicBezTo>
                      <a:pt x="110090" y="285"/>
                      <a:pt x="110090" y="385"/>
                      <a:pt x="110057" y="469"/>
                    </a:cubicBezTo>
                    <a:cubicBezTo>
                      <a:pt x="110040" y="603"/>
                      <a:pt x="110023" y="704"/>
                      <a:pt x="110007" y="804"/>
                    </a:cubicBezTo>
                    <a:cubicBezTo>
                      <a:pt x="109973" y="921"/>
                      <a:pt x="109956" y="1038"/>
                      <a:pt x="109940" y="1139"/>
                    </a:cubicBezTo>
                    <a:cubicBezTo>
                      <a:pt x="109923" y="1256"/>
                      <a:pt x="109873" y="1356"/>
                      <a:pt x="109856" y="1457"/>
                    </a:cubicBezTo>
                    <a:lnTo>
                      <a:pt x="109856" y="1473"/>
                    </a:lnTo>
                    <a:cubicBezTo>
                      <a:pt x="109806" y="1591"/>
                      <a:pt x="109789" y="1691"/>
                      <a:pt x="109756" y="1792"/>
                    </a:cubicBezTo>
                    <a:lnTo>
                      <a:pt x="109622" y="2110"/>
                    </a:lnTo>
                    <a:lnTo>
                      <a:pt x="109505" y="2428"/>
                    </a:lnTo>
                    <a:lnTo>
                      <a:pt x="109371" y="2679"/>
                    </a:lnTo>
                    <a:cubicBezTo>
                      <a:pt x="109354" y="2695"/>
                      <a:pt x="109354" y="2712"/>
                      <a:pt x="109354" y="2712"/>
                    </a:cubicBezTo>
                    <a:cubicBezTo>
                      <a:pt x="109304" y="2813"/>
                      <a:pt x="109253" y="2896"/>
                      <a:pt x="109186" y="3013"/>
                    </a:cubicBezTo>
                    <a:cubicBezTo>
                      <a:pt x="109019" y="3298"/>
                      <a:pt x="108835" y="3549"/>
                      <a:pt x="108634" y="3817"/>
                    </a:cubicBezTo>
                    <a:lnTo>
                      <a:pt x="108634" y="3850"/>
                    </a:lnTo>
                    <a:cubicBezTo>
                      <a:pt x="108517" y="4018"/>
                      <a:pt x="108366" y="4185"/>
                      <a:pt x="108216" y="4319"/>
                    </a:cubicBezTo>
                    <a:lnTo>
                      <a:pt x="108216" y="4353"/>
                    </a:lnTo>
                    <a:lnTo>
                      <a:pt x="107998" y="4570"/>
                    </a:lnTo>
                    <a:lnTo>
                      <a:pt x="107864" y="4704"/>
                    </a:lnTo>
                    <a:cubicBezTo>
                      <a:pt x="107780" y="4771"/>
                      <a:pt x="107713" y="4855"/>
                      <a:pt x="107630" y="4905"/>
                    </a:cubicBezTo>
                    <a:cubicBezTo>
                      <a:pt x="107596" y="4955"/>
                      <a:pt x="107529" y="4989"/>
                      <a:pt x="107479" y="5039"/>
                    </a:cubicBezTo>
                    <a:cubicBezTo>
                      <a:pt x="107362" y="5122"/>
                      <a:pt x="107228" y="5223"/>
                      <a:pt x="107111" y="5307"/>
                    </a:cubicBezTo>
                    <a:cubicBezTo>
                      <a:pt x="107061" y="5323"/>
                      <a:pt x="107027" y="5374"/>
                      <a:pt x="106960" y="5390"/>
                    </a:cubicBezTo>
                    <a:cubicBezTo>
                      <a:pt x="106927" y="5407"/>
                      <a:pt x="106877" y="5457"/>
                      <a:pt x="106843" y="5474"/>
                    </a:cubicBezTo>
                    <a:cubicBezTo>
                      <a:pt x="106726" y="5541"/>
                      <a:pt x="106642" y="5608"/>
                      <a:pt x="106542" y="5641"/>
                    </a:cubicBezTo>
                    <a:lnTo>
                      <a:pt x="106391" y="5725"/>
                    </a:lnTo>
                    <a:cubicBezTo>
                      <a:pt x="105939" y="5959"/>
                      <a:pt x="105454" y="6160"/>
                      <a:pt x="104952" y="6294"/>
                    </a:cubicBezTo>
                    <a:cubicBezTo>
                      <a:pt x="104918" y="6311"/>
                      <a:pt x="104868" y="6311"/>
                      <a:pt x="104834" y="6311"/>
                    </a:cubicBezTo>
                    <a:cubicBezTo>
                      <a:pt x="104768" y="6328"/>
                      <a:pt x="104717" y="6328"/>
                      <a:pt x="104667" y="6361"/>
                    </a:cubicBezTo>
                    <a:cubicBezTo>
                      <a:pt x="104366" y="6411"/>
                      <a:pt x="104081" y="6462"/>
                      <a:pt x="103780" y="6495"/>
                    </a:cubicBezTo>
                    <a:cubicBezTo>
                      <a:pt x="103746" y="6495"/>
                      <a:pt x="103680" y="6529"/>
                      <a:pt x="103629" y="6529"/>
                    </a:cubicBezTo>
                    <a:cubicBezTo>
                      <a:pt x="103462" y="6545"/>
                      <a:pt x="103278" y="6545"/>
                      <a:pt x="103110" y="6545"/>
                    </a:cubicBezTo>
                    <a:lnTo>
                      <a:pt x="7031" y="6545"/>
                    </a:lnTo>
                    <a:cubicBezTo>
                      <a:pt x="6847" y="6545"/>
                      <a:pt x="6680" y="6545"/>
                      <a:pt x="6512" y="6529"/>
                    </a:cubicBezTo>
                    <a:cubicBezTo>
                      <a:pt x="6445" y="6529"/>
                      <a:pt x="6412" y="6495"/>
                      <a:pt x="6345" y="6495"/>
                    </a:cubicBezTo>
                    <a:cubicBezTo>
                      <a:pt x="6060" y="6478"/>
                      <a:pt x="5759" y="6411"/>
                      <a:pt x="5491" y="6361"/>
                    </a:cubicBezTo>
                    <a:cubicBezTo>
                      <a:pt x="5424" y="6328"/>
                      <a:pt x="5374" y="6328"/>
                      <a:pt x="5324" y="6311"/>
                    </a:cubicBezTo>
                    <a:cubicBezTo>
                      <a:pt x="5274" y="6294"/>
                      <a:pt x="5207" y="6294"/>
                      <a:pt x="5173" y="6277"/>
                    </a:cubicBezTo>
                    <a:cubicBezTo>
                      <a:pt x="4671" y="6144"/>
                      <a:pt x="4186" y="5959"/>
                      <a:pt x="3750" y="5708"/>
                    </a:cubicBezTo>
                    <a:lnTo>
                      <a:pt x="3600" y="5625"/>
                    </a:lnTo>
                    <a:cubicBezTo>
                      <a:pt x="3416" y="5524"/>
                      <a:pt x="3231" y="5390"/>
                      <a:pt x="3031" y="5273"/>
                    </a:cubicBezTo>
                    <a:cubicBezTo>
                      <a:pt x="2997" y="5223"/>
                      <a:pt x="2947" y="5206"/>
                      <a:pt x="2913" y="5189"/>
                    </a:cubicBezTo>
                    <a:cubicBezTo>
                      <a:pt x="2830" y="5122"/>
                      <a:pt x="2763" y="5056"/>
                      <a:pt x="2679" y="5022"/>
                    </a:cubicBezTo>
                    <a:cubicBezTo>
                      <a:pt x="2478" y="4855"/>
                      <a:pt x="2311" y="4687"/>
                      <a:pt x="2127" y="4520"/>
                    </a:cubicBezTo>
                    <a:lnTo>
                      <a:pt x="1993" y="4386"/>
                    </a:lnTo>
                    <a:lnTo>
                      <a:pt x="1926" y="4319"/>
                    </a:lnTo>
                    <a:cubicBezTo>
                      <a:pt x="1909" y="4302"/>
                      <a:pt x="1892" y="4286"/>
                      <a:pt x="1892" y="4269"/>
                    </a:cubicBezTo>
                    <a:cubicBezTo>
                      <a:pt x="1825" y="4202"/>
                      <a:pt x="1758" y="4135"/>
                      <a:pt x="1725" y="4068"/>
                    </a:cubicBezTo>
                    <a:cubicBezTo>
                      <a:pt x="1675" y="4018"/>
                      <a:pt x="1625" y="3951"/>
                      <a:pt x="1574" y="3884"/>
                    </a:cubicBezTo>
                    <a:cubicBezTo>
                      <a:pt x="1558" y="3867"/>
                      <a:pt x="1541" y="3850"/>
                      <a:pt x="1507" y="3800"/>
                    </a:cubicBezTo>
                    <a:lnTo>
                      <a:pt x="1474" y="3767"/>
                    </a:lnTo>
                    <a:cubicBezTo>
                      <a:pt x="1424" y="3700"/>
                      <a:pt x="1373" y="3633"/>
                      <a:pt x="1323" y="3549"/>
                    </a:cubicBezTo>
                    <a:cubicBezTo>
                      <a:pt x="1323" y="3549"/>
                      <a:pt x="1323" y="3532"/>
                      <a:pt x="1306" y="3532"/>
                    </a:cubicBezTo>
                    <a:cubicBezTo>
                      <a:pt x="1240" y="3449"/>
                      <a:pt x="1173" y="3365"/>
                      <a:pt x="1139" y="3281"/>
                    </a:cubicBezTo>
                    <a:cubicBezTo>
                      <a:pt x="1139" y="3265"/>
                      <a:pt x="1122" y="3265"/>
                      <a:pt x="1122" y="3265"/>
                    </a:cubicBezTo>
                    <a:cubicBezTo>
                      <a:pt x="1072" y="3181"/>
                      <a:pt x="1005" y="3097"/>
                      <a:pt x="972" y="3013"/>
                    </a:cubicBezTo>
                    <a:cubicBezTo>
                      <a:pt x="905" y="2896"/>
                      <a:pt x="871" y="2813"/>
                      <a:pt x="804" y="2712"/>
                    </a:cubicBezTo>
                    <a:cubicBezTo>
                      <a:pt x="788" y="2695"/>
                      <a:pt x="788" y="2695"/>
                      <a:pt x="788" y="2679"/>
                    </a:cubicBezTo>
                    <a:lnTo>
                      <a:pt x="654" y="2428"/>
                    </a:lnTo>
                    <a:lnTo>
                      <a:pt x="537" y="2110"/>
                    </a:lnTo>
                    <a:lnTo>
                      <a:pt x="403" y="1792"/>
                    </a:lnTo>
                    <a:cubicBezTo>
                      <a:pt x="336" y="1641"/>
                      <a:pt x="302" y="1473"/>
                      <a:pt x="252" y="1306"/>
                    </a:cubicBezTo>
                    <a:lnTo>
                      <a:pt x="135" y="804"/>
                    </a:lnTo>
                    <a:cubicBezTo>
                      <a:pt x="118" y="704"/>
                      <a:pt x="85" y="586"/>
                      <a:pt x="68" y="469"/>
                    </a:cubicBezTo>
                    <a:cubicBezTo>
                      <a:pt x="51" y="369"/>
                      <a:pt x="51" y="268"/>
                      <a:pt x="34" y="185"/>
                    </a:cubicBezTo>
                    <a:lnTo>
                      <a:pt x="34" y="134"/>
                    </a:lnTo>
                    <a:cubicBezTo>
                      <a:pt x="34" y="101"/>
                      <a:pt x="1" y="34"/>
                      <a:pt x="1" y="0"/>
                    </a:cubicBezTo>
                    <a:cubicBezTo>
                      <a:pt x="1" y="34"/>
                      <a:pt x="1" y="84"/>
                      <a:pt x="34" y="118"/>
                    </a:cubicBezTo>
                    <a:cubicBezTo>
                      <a:pt x="51" y="218"/>
                      <a:pt x="51" y="335"/>
                      <a:pt x="68" y="436"/>
                    </a:cubicBezTo>
                    <a:cubicBezTo>
                      <a:pt x="68" y="469"/>
                      <a:pt x="85" y="536"/>
                      <a:pt x="85" y="586"/>
                    </a:cubicBezTo>
                    <a:cubicBezTo>
                      <a:pt x="85" y="637"/>
                      <a:pt x="118" y="704"/>
                      <a:pt x="135" y="770"/>
                    </a:cubicBezTo>
                    <a:cubicBezTo>
                      <a:pt x="152" y="854"/>
                      <a:pt x="168" y="955"/>
                      <a:pt x="202" y="1038"/>
                    </a:cubicBezTo>
                    <a:cubicBezTo>
                      <a:pt x="218" y="1139"/>
                      <a:pt x="252" y="1222"/>
                      <a:pt x="285" y="1340"/>
                    </a:cubicBezTo>
                    <a:cubicBezTo>
                      <a:pt x="302" y="1423"/>
                      <a:pt x="319" y="1507"/>
                      <a:pt x="369" y="1557"/>
                    </a:cubicBezTo>
                    <a:cubicBezTo>
                      <a:pt x="419" y="1725"/>
                      <a:pt x="486" y="1892"/>
                      <a:pt x="553" y="2043"/>
                    </a:cubicBezTo>
                    <a:cubicBezTo>
                      <a:pt x="570" y="2093"/>
                      <a:pt x="587" y="2143"/>
                      <a:pt x="620" y="2193"/>
                    </a:cubicBezTo>
                    <a:cubicBezTo>
                      <a:pt x="654" y="2277"/>
                      <a:pt x="670" y="2344"/>
                      <a:pt x="721" y="2428"/>
                    </a:cubicBezTo>
                    <a:cubicBezTo>
                      <a:pt x="721" y="2428"/>
                      <a:pt x="721" y="2444"/>
                      <a:pt x="737" y="2444"/>
                    </a:cubicBezTo>
                    <a:cubicBezTo>
                      <a:pt x="788" y="2528"/>
                      <a:pt x="821" y="2612"/>
                      <a:pt x="888" y="2695"/>
                    </a:cubicBezTo>
                    <a:lnTo>
                      <a:pt x="888" y="2712"/>
                    </a:lnTo>
                    <a:cubicBezTo>
                      <a:pt x="921" y="2779"/>
                      <a:pt x="955" y="2846"/>
                      <a:pt x="988" y="2880"/>
                    </a:cubicBezTo>
                    <a:cubicBezTo>
                      <a:pt x="1039" y="2930"/>
                      <a:pt x="1055" y="2980"/>
                      <a:pt x="1089" y="3030"/>
                    </a:cubicBezTo>
                    <a:cubicBezTo>
                      <a:pt x="1089" y="3047"/>
                      <a:pt x="1122" y="3047"/>
                      <a:pt x="1122" y="3064"/>
                    </a:cubicBezTo>
                    <a:cubicBezTo>
                      <a:pt x="1156" y="3147"/>
                      <a:pt x="1223" y="3214"/>
                      <a:pt x="1290" y="3298"/>
                    </a:cubicBezTo>
                    <a:cubicBezTo>
                      <a:pt x="1340" y="3382"/>
                      <a:pt x="1407" y="3449"/>
                      <a:pt x="1457" y="3516"/>
                    </a:cubicBezTo>
                    <a:cubicBezTo>
                      <a:pt x="1474" y="3532"/>
                      <a:pt x="1474" y="3549"/>
                      <a:pt x="1491" y="3549"/>
                    </a:cubicBezTo>
                    <a:cubicBezTo>
                      <a:pt x="1558" y="3633"/>
                      <a:pt x="1625" y="3700"/>
                      <a:pt x="1675" y="3767"/>
                    </a:cubicBezTo>
                    <a:cubicBezTo>
                      <a:pt x="1742" y="3850"/>
                      <a:pt x="1825" y="3901"/>
                      <a:pt x="1892" y="3968"/>
                    </a:cubicBezTo>
                    <a:lnTo>
                      <a:pt x="2076" y="4152"/>
                    </a:lnTo>
                    <a:cubicBezTo>
                      <a:pt x="2093" y="4185"/>
                      <a:pt x="2127" y="4185"/>
                      <a:pt x="2143" y="4202"/>
                    </a:cubicBezTo>
                    <a:cubicBezTo>
                      <a:pt x="2210" y="4269"/>
                      <a:pt x="2294" y="4319"/>
                      <a:pt x="2344" y="4386"/>
                    </a:cubicBezTo>
                    <a:lnTo>
                      <a:pt x="2595" y="4570"/>
                    </a:lnTo>
                    <a:cubicBezTo>
                      <a:pt x="2662" y="4620"/>
                      <a:pt x="2729" y="4687"/>
                      <a:pt x="2796" y="4721"/>
                    </a:cubicBezTo>
                    <a:cubicBezTo>
                      <a:pt x="2830" y="4738"/>
                      <a:pt x="2846" y="4771"/>
                      <a:pt x="2897" y="4788"/>
                    </a:cubicBezTo>
                    <a:cubicBezTo>
                      <a:pt x="2930" y="4804"/>
                      <a:pt x="2980" y="4855"/>
                      <a:pt x="3014" y="4871"/>
                    </a:cubicBezTo>
                    <a:cubicBezTo>
                      <a:pt x="3064" y="4888"/>
                      <a:pt x="3098" y="4938"/>
                      <a:pt x="3148" y="4955"/>
                    </a:cubicBezTo>
                    <a:cubicBezTo>
                      <a:pt x="3231" y="4989"/>
                      <a:pt x="3315" y="5056"/>
                      <a:pt x="3399" y="5106"/>
                    </a:cubicBezTo>
                    <a:cubicBezTo>
                      <a:pt x="3432" y="5122"/>
                      <a:pt x="3499" y="5156"/>
                      <a:pt x="3566" y="5189"/>
                    </a:cubicBezTo>
                    <a:cubicBezTo>
                      <a:pt x="3683" y="5240"/>
                      <a:pt x="3817" y="5307"/>
                      <a:pt x="3968" y="5374"/>
                    </a:cubicBezTo>
                    <a:cubicBezTo>
                      <a:pt x="4001" y="5390"/>
                      <a:pt x="4052" y="5407"/>
                      <a:pt x="4085" y="5407"/>
                    </a:cubicBezTo>
                    <a:cubicBezTo>
                      <a:pt x="4152" y="5441"/>
                      <a:pt x="4219" y="5457"/>
                      <a:pt x="4269" y="5491"/>
                    </a:cubicBezTo>
                    <a:cubicBezTo>
                      <a:pt x="4353" y="5524"/>
                      <a:pt x="4437" y="5558"/>
                      <a:pt x="4520" y="5574"/>
                    </a:cubicBezTo>
                    <a:cubicBezTo>
                      <a:pt x="4604" y="5608"/>
                      <a:pt x="4688" y="5625"/>
                      <a:pt x="4805" y="5658"/>
                    </a:cubicBezTo>
                    <a:lnTo>
                      <a:pt x="4822" y="5658"/>
                    </a:lnTo>
                    <a:cubicBezTo>
                      <a:pt x="4922" y="5692"/>
                      <a:pt x="5006" y="5708"/>
                      <a:pt x="5106" y="5725"/>
                    </a:cubicBezTo>
                    <a:lnTo>
                      <a:pt x="5140" y="5725"/>
                    </a:lnTo>
                    <a:cubicBezTo>
                      <a:pt x="5223" y="5742"/>
                      <a:pt x="5274" y="5742"/>
                      <a:pt x="5357" y="5775"/>
                    </a:cubicBezTo>
                    <a:cubicBezTo>
                      <a:pt x="5725" y="5826"/>
                      <a:pt x="6060" y="5859"/>
                      <a:pt x="6428" y="5859"/>
                    </a:cubicBezTo>
                    <a:lnTo>
                      <a:pt x="103780" y="5859"/>
                    </a:lnTo>
                    <a:cubicBezTo>
                      <a:pt x="103914" y="5859"/>
                      <a:pt x="104031" y="5859"/>
                      <a:pt x="104165" y="5826"/>
                    </a:cubicBezTo>
                    <a:cubicBezTo>
                      <a:pt x="104232" y="5826"/>
                      <a:pt x="104282" y="5826"/>
                      <a:pt x="104366" y="5809"/>
                    </a:cubicBezTo>
                    <a:cubicBezTo>
                      <a:pt x="104433" y="5809"/>
                      <a:pt x="104483" y="5792"/>
                      <a:pt x="104533" y="5792"/>
                    </a:cubicBezTo>
                    <a:lnTo>
                      <a:pt x="104617" y="5792"/>
                    </a:lnTo>
                    <a:cubicBezTo>
                      <a:pt x="104701" y="5775"/>
                      <a:pt x="104768" y="5775"/>
                      <a:pt x="104851" y="5742"/>
                    </a:cubicBezTo>
                    <a:lnTo>
                      <a:pt x="104868" y="5742"/>
                    </a:lnTo>
                    <a:cubicBezTo>
                      <a:pt x="104918" y="5742"/>
                      <a:pt x="104952" y="5725"/>
                      <a:pt x="105019" y="5725"/>
                    </a:cubicBezTo>
                    <a:cubicBezTo>
                      <a:pt x="105035" y="5725"/>
                      <a:pt x="105069" y="5708"/>
                      <a:pt x="105086" y="5708"/>
                    </a:cubicBezTo>
                    <a:lnTo>
                      <a:pt x="105102" y="5708"/>
                    </a:lnTo>
                    <a:cubicBezTo>
                      <a:pt x="105169" y="5692"/>
                      <a:pt x="105236" y="5692"/>
                      <a:pt x="105320" y="5658"/>
                    </a:cubicBezTo>
                    <a:cubicBezTo>
                      <a:pt x="105337" y="5658"/>
                      <a:pt x="105370" y="5641"/>
                      <a:pt x="105404" y="5641"/>
                    </a:cubicBezTo>
                    <a:cubicBezTo>
                      <a:pt x="105504" y="5625"/>
                      <a:pt x="105588" y="5591"/>
                      <a:pt x="105671" y="5558"/>
                    </a:cubicBezTo>
                    <a:cubicBezTo>
                      <a:pt x="105755" y="5541"/>
                      <a:pt x="105856" y="5491"/>
                      <a:pt x="105939" y="5474"/>
                    </a:cubicBezTo>
                    <a:lnTo>
                      <a:pt x="105956" y="5474"/>
                    </a:lnTo>
                    <a:cubicBezTo>
                      <a:pt x="106006" y="5457"/>
                      <a:pt x="106040" y="5424"/>
                      <a:pt x="106090" y="5424"/>
                    </a:cubicBezTo>
                    <a:lnTo>
                      <a:pt x="106107" y="5424"/>
                    </a:lnTo>
                    <a:cubicBezTo>
                      <a:pt x="106157" y="5407"/>
                      <a:pt x="106207" y="5390"/>
                      <a:pt x="106257" y="5374"/>
                    </a:cubicBezTo>
                    <a:lnTo>
                      <a:pt x="106274" y="5374"/>
                    </a:lnTo>
                    <a:lnTo>
                      <a:pt x="106659" y="5189"/>
                    </a:lnTo>
                    <a:cubicBezTo>
                      <a:pt x="106709" y="5156"/>
                      <a:pt x="106759" y="5122"/>
                      <a:pt x="106826" y="5106"/>
                    </a:cubicBezTo>
                    <a:cubicBezTo>
                      <a:pt x="106910" y="5056"/>
                      <a:pt x="106994" y="4989"/>
                      <a:pt x="107077" y="4955"/>
                    </a:cubicBezTo>
                    <a:cubicBezTo>
                      <a:pt x="107111" y="4922"/>
                      <a:pt x="107161" y="4905"/>
                      <a:pt x="107195" y="4871"/>
                    </a:cubicBezTo>
                    <a:cubicBezTo>
                      <a:pt x="107245" y="4855"/>
                      <a:pt x="107278" y="4821"/>
                      <a:pt x="107329" y="4788"/>
                    </a:cubicBezTo>
                    <a:cubicBezTo>
                      <a:pt x="107362" y="4771"/>
                      <a:pt x="107379" y="4738"/>
                      <a:pt x="107429" y="4721"/>
                    </a:cubicBezTo>
                    <a:cubicBezTo>
                      <a:pt x="107496" y="4687"/>
                      <a:pt x="107546" y="4637"/>
                      <a:pt x="107613" y="4570"/>
                    </a:cubicBezTo>
                    <a:lnTo>
                      <a:pt x="107864" y="4386"/>
                    </a:lnTo>
                    <a:cubicBezTo>
                      <a:pt x="107931" y="4353"/>
                      <a:pt x="107998" y="4286"/>
                      <a:pt x="108048" y="4235"/>
                    </a:cubicBezTo>
                    <a:lnTo>
                      <a:pt x="108082" y="4219"/>
                    </a:lnTo>
                    <a:cubicBezTo>
                      <a:pt x="108098" y="4202"/>
                      <a:pt x="108115" y="4168"/>
                      <a:pt x="108132" y="4168"/>
                    </a:cubicBezTo>
                    <a:lnTo>
                      <a:pt x="108165" y="4152"/>
                    </a:lnTo>
                    <a:cubicBezTo>
                      <a:pt x="108216" y="4085"/>
                      <a:pt x="108283" y="4051"/>
                      <a:pt x="108333" y="3984"/>
                    </a:cubicBezTo>
                    <a:lnTo>
                      <a:pt x="108417" y="3901"/>
                    </a:lnTo>
                    <a:lnTo>
                      <a:pt x="108500" y="3817"/>
                    </a:lnTo>
                    <a:cubicBezTo>
                      <a:pt x="108500" y="3817"/>
                      <a:pt x="108500" y="3800"/>
                      <a:pt x="108517" y="3800"/>
                    </a:cubicBezTo>
                    <a:cubicBezTo>
                      <a:pt x="108534" y="3783"/>
                      <a:pt x="108550" y="3750"/>
                      <a:pt x="108584" y="3716"/>
                    </a:cubicBezTo>
                    <a:cubicBezTo>
                      <a:pt x="108617" y="3666"/>
                      <a:pt x="108668" y="3616"/>
                      <a:pt x="108718" y="3549"/>
                    </a:cubicBezTo>
                    <a:cubicBezTo>
                      <a:pt x="108751" y="3532"/>
                      <a:pt x="108768" y="3516"/>
                      <a:pt x="108768" y="3482"/>
                    </a:cubicBezTo>
                    <a:cubicBezTo>
                      <a:pt x="108835" y="3432"/>
                      <a:pt x="108885" y="3348"/>
                      <a:pt x="108935" y="3281"/>
                    </a:cubicBezTo>
                    <a:cubicBezTo>
                      <a:pt x="108969" y="3214"/>
                      <a:pt x="109019" y="3181"/>
                      <a:pt x="109053" y="3114"/>
                    </a:cubicBezTo>
                    <a:lnTo>
                      <a:pt x="109086" y="3097"/>
                    </a:lnTo>
                    <a:cubicBezTo>
                      <a:pt x="109103" y="3047"/>
                      <a:pt x="109136" y="3013"/>
                      <a:pt x="109170" y="2963"/>
                    </a:cubicBezTo>
                    <a:cubicBezTo>
                      <a:pt x="109203" y="2896"/>
                      <a:pt x="109270" y="2813"/>
                      <a:pt x="109304" y="2729"/>
                    </a:cubicBezTo>
                    <a:lnTo>
                      <a:pt x="109337" y="2712"/>
                    </a:lnTo>
                    <a:lnTo>
                      <a:pt x="109421" y="2561"/>
                    </a:lnTo>
                    <a:cubicBezTo>
                      <a:pt x="109438" y="2545"/>
                      <a:pt x="109454" y="2511"/>
                      <a:pt x="109454" y="2478"/>
                    </a:cubicBezTo>
                    <a:cubicBezTo>
                      <a:pt x="109505" y="2428"/>
                      <a:pt x="109521" y="2361"/>
                      <a:pt x="109538" y="2310"/>
                    </a:cubicBezTo>
                    <a:cubicBezTo>
                      <a:pt x="109588" y="2227"/>
                      <a:pt x="109622" y="2177"/>
                      <a:pt x="109638" y="2093"/>
                    </a:cubicBezTo>
                    <a:cubicBezTo>
                      <a:pt x="109672" y="2026"/>
                      <a:pt x="109689" y="1959"/>
                      <a:pt x="109722" y="1925"/>
                    </a:cubicBezTo>
                    <a:cubicBezTo>
                      <a:pt x="109722" y="1892"/>
                      <a:pt x="109756" y="1875"/>
                      <a:pt x="109756" y="1858"/>
                    </a:cubicBezTo>
                    <a:lnTo>
                      <a:pt x="109806" y="1674"/>
                    </a:lnTo>
                    <a:cubicBezTo>
                      <a:pt x="109839" y="1624"/>
                      <a:pt x="109839" y="1591"/>
                      <a:pt x="109856" y="1540"/>
                    </a:cubicBezTo>
                    <a:cubicBezTo>
                      <a:pt x="109856" y="1540"/>
                      <a:pt x="109856" y="1524"/>
                      <a:pt x="109873" y="1524"/>
                    </a:cubicBezTo>
                    <a:cubicBezTo>
                      <a:pt x="109890" y="1457"/>
                      <a:pt x="109923" y="1373"/>
                      <a:pt x="109940" y="1306"/>
                    </a:cubicBezTo>
                    <a:cubicBezTo>
                      <a:pt x="109956" y="1222"/>
                      <a:pt x="109973" y="1172"/>
                      <a:pt x="110007" y="1088"/>
                    </a:cubicBezTo>
                    <a:lnTo>
                      <a:pt x="110007" y="1055"/>
                    </a:lnTo>
                    <a:lnTo>
                      <a:pt x="110023" y="971"/>
                    </a:lnTo>
                    <a:cubicBezTo>
                      <a:pt x="110040" y="921"/>
                      <a:pt x="110057" y="837"/>
                      <a:pt x="110057" y="754"/>
                    </a:cubicBezTo>
                    <a:lnTo>
                      <a:pt x="110057" y="720"/>
                    </a:lnTo>
                    <a:cubicBezTo>
                      <a:pt x="110090" y="670"/>
                      <a:pt x="110090" y="603"/>
                      <a:pt x="110090" y="536"/>
                    </a:cubicBezTo>
                    <a:cubicBezTo>
                      <a:pt x="110107" y="503"/>
                      <a:pt x="110107" y="436"/>
                      <a:pt x="110107" y="385"/>
                    </a:cubicBezTo>
                    <a:cubicBezTo>
                      <a:pt x="110090" y="302"/>
                      <a:pt x="110107" y="201"/>
                      <a:pt x="110107" y="1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0"/>
              <p:cNvSpPr/>
              <p:nvPr/>
            </p:nvSpPr>
            <p:spPr>
              <a:xfrm>
                <a:off x="5949013" y="4810450"/>
                <a:ext cx="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35" extrusionOk="0">
                    <a:moveTo>
                      <a:pt x="1" y="0"/>
                    </a:move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0"/>
              <p:cNvSpPr/>
              <p:nvPr/>
            </p:nvSpPr>
            <p:spPr>
              <a:xfrm>
                <a:off x="5772013" y="838375"/>
                <a:ext cx="177025" cy="4132350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165294" extrusionOk="0">
                    <a:moveTo>
                      <a:pt x="7081" y="6395"/>
                    </a:moveTo>
                    <a:lnTo>
                      <a:pt x="7081" y="158883"/>
                    </a:lnTo>
                    <a:lnTo>
                      <a:pt x="7081" y="159067"/>
                    </a:lnTo>
                    <a:lnTo>
                      <a:pt x="7081" y="159101"/>
                    </a:lnTo>
                    <a:lnTo>
                      <a:pt x="7081" y="159218"/>
                    </a:lnTo>
                    <a:lnTo>
                      <a:pt x="7081" y="159369"/>
                    </a:lnTo>
                    <a:lnTo>
                      <a:pt x="7081" y="159402"/>
                    </a:lnTo>
                    <a:lnTo>
                      <a:pt x="7081" y="159452"/>
                    </a:lnTo>
                    <a:lnTo>
                      <a:pt x="7081" y="159469"/>
                    </a:lnTo>
                    <a:lnTo>
                      <a:pt x="7081" y="159536"/>
                    </a:lnTo>
                    <a:cubicBezTo>
                      <a:pt x="7064" y="159636"/>
                      <a:pt x="7064" y="159737"/>
                      <a:pt x="7047" y="159854"/>
                    </a:cubicBezTo>
                    <a:cubicBezTo>
                      <a:pt x="7047" y="159887"/>
                      <a:pt x="7014" y="159954"/>
                      <a:pt x="7014" y="159988"/>
                    </a:cubicBezTo>
                    <a:cubicBezTo>
                      <a:pt x="7014" y="160055"/>
                      <a:pt x="6997" y="160122"/>
                      <a:pt x="6997" y="160189"/>
                    </a:cubicBezTo>
                    <a:lnTo>
                      <a:pt x="6997" y="160205"/>
                    </a:lnTo>
                    <a:cubicBezTo>
                      <a:pt x="6980" y="160289"/>
                      <a:pt x="6980" y="160356"/>
                      <a:pt x="6963" y="160440"/>
                    </a:cubicBezTo>
                    <a:lnTo>
                      <a:pt x="6930" y="160523"/>
                    </a:lnTo>
                    <a:lnTo>
                      <a:pt x="6930" y="160540"/>
                    </a:lnTo>
                    <a:cubicBezTo>
                      <a:pt x="6913" y="160624"/>
                      <a:pt x="6896" y="160691"/>
                      <a:pt x="6880" y="160775"/>
                    </a:cubicBezTo>
                    <a:cubicBezTo>
                      <a:pt x="6846" y="160825"/>
                      <a:pt x="6830" y="160908"/>
                      <a:pt x="6813" y="160975"/>
                    </a:cubicBezTo>
                    <a:cubicBezTo>
                      <a:pt x="6813" y="160975"/>
                      <a:pt x="6813" y="160992"/>
                      <a:pt x="6796" y="160992"/>
                    </a:cubicBezTo>
                    <a:cubicBezTo>
                      <a:pt x="6763" y="161042"/>
                      <a:pt x="6763" y="161076"/>
                      <a:pt x="6746" y="161126"/>
                    </a:cubicBezTo>
                    <a:lnTo>
                      <a:pt x="6679" y="161310"/>
                    </a:lnTo>
                    <a:cubicBezTo>
                      <a:pt x="6662" y="161327"/>
                      <a:pt x="6662" y="161360"/>
                      <a:pt x="6662" y="161377"/>
                    </a:cubicBezTo>
                    <a:cubicBezTo>
                      <a:pt x="6645" y="161444"/>
                      <a:pt x="6629" y="161494"/>
                      <a:pt x="6578" y="161545"/>
                    </a:cubicBezTo>
                    <a:cubicBezTo>
                      <a:pt x="6545" y="161628"/>
                      <a:pt x="6511" y="161695"/>
                      <a:pt x="6478" y="161779"/>
                    </a:cubicBezTo>
                    <a:cubicBezTo>
                      <a:pt x="6461" y="161829"/>
                      <a:pt x="6411" y="161879"/>
                      <a:pt x="6394" y="161946"/>
                    </a:cubicBezTo>
                    <a:cubicBezTo>
                      <a:pt x="6378" y="161963"/>
                      <a:pt x="6378" y="161996"/>
                      <a:pt x="6344" y="162030"/>
                    </a:cubicBezTo>
                    <a:lnTo>
                      <a:pt x="6193" y="162147"/>
                    </a:lnTo>
                    <a:cubicBezTo>
                      <a:pt x="6193" y="162147"/>
                      <a:pt x="6193" y="162164"/>
                      <a:pt x="6160" y="162164"/>
                    </a:cubicBezTo>
                    <a:cubicBezTo>
                      <a:pt x="6126" y="162248"/>
                      <a:pt x="6076" y="162315"/>
                      <a:pt x="6026" y="162398"/>
                    </a:cubicBezTo>
                    <a:cubicBezTo>
                      <a:pt x="5993" y="162448"/>
                      <a:pt x="5959" y="162482"/>
                      <a:pt x="5942" y="162532"/>
                    </a:cubicBezTo>
                    <a:lnTo>
                      <a:pt x="5909" y="162549"/>
                    </a:lnTo>
                    <a:cubicBezTo>
                      <a:pt x="5875" y="162616"/>
                      <a:pt x="5825" y="162666"/>
                      <a:pt x="5792" y="162716"/>
                    </a:cubicBezTo>
                    <a:cubicBezTo>
                      <a:pt x="5725" y="162800"/>
                      <a:pt x="5675" y="162867"/>
                      <a:pt x="5624" y="162917"/>
                    </a:cubicBezTo>
                    <a:cubicBezTo>
                      <a:pt x="5608" y="162951"/>
                      <a:pt x="5608" y="162967"/>
                      <a:pt x="5574" y="162984"/>
                    </a:cubicBezTo>
                    <a:cubicBezTo>
                      <a:pt x="5541" y="163034"/>
                      <a:pt x="5490" y="163084"/>
                      <a:pt x="5423" y="163151"/>
                    </a:cubicBezTo>
                    <a:cubicBezTo>
                      <a:pt x="5407" y="163168"/>
                      <a:pt x="5390" y="163218"/>
                      <a:pt x="5373" y="163235"/>
                    </a:cubicBezTo>
                    <a:lnTo>
                      <a:pt x="5340" y="163252"/>
                    </a:lnTo>
                    <a:lnTo>
                      <a:pt x="5256" y="163336"/>
                    </a:lnTo>
                    <a:lnTo>
                      <a:pt x="5189" y="163419"/>
                    </a:lnTo>
                    <a:lnTo>
                      <a:pt x="5022" y="163587"/>
                    </a:lnTo>
                    <a:lnTo>
                      <a:pt x="4988" y="163603"/>
                    </a:lnTo>
                    <a:cubicBezTo>
                      <a:pt x="4972" y="163637"/>
                      <a:pt x="4955" y="163637"/>
                      <a:pt x="4938" y="163654"/>
                    </a:cubicBezTo>
                    <a:lnTo>
                      <a:pt x="4905" y="163670"/>
                    </a:lnTo>
                    <a:cubicBezTo>
                      <a:pt x="4854" y="163721"/>
                      <a:pt x="4787" y="163788"/>
                      <a:pt x="4720" y="163821"/>
                    </a:cubicBezTo>
                    <a:cubicBezTo>
                      <a:pt x="4637" y="163888"/>
                      <a:pt x="4570" y="163955"/>
                      <a:pt x="4469" y="164005"/>
                    </a:cubicBezTo>
                    <a:cubicBezTo>
                      <a:pt x="4402" y="164055"/>
                      <a:pt x="4352" y="164122"/>
                      <a:pt x="4285" y="164156"/>
                    </a:cubicBezTo>
                    <a:cubicBezTo>
                      <a:pt x="4235" y="164173"/>
                      <a:pt x="4218" y="164206"/>
                      <a:pt x="4185" y="164223"/>
                    </a:cubicBezTo>
                    <a:cubicBezTo>
                      <a:pt x="4135" y="164239"/>
                      <a:pt x="4101" y="164290"/>
                      <a:pt x="4051" y="164306"/>
                    </a:cubicBezTo>
                    <a:cubicBezTo>
                      <a:pt x="4001" y="164323"/>
                      <a:pt x="3967" y="164357"/>
                      <a:pt x="3934" y="164390"/>
                    </a:cubicBezTo>
                    <a:cubicBezTo>
                      <a:pt x="3850" y="164424"/>
                      <a:pt x="3766" y="164491"/>
                      <a:pt x="3666" y="164541"/>
                    </a:cubicBezTo>
                    <a:cubicBezTo>
                      <a:pt x="3632" y="164557"/>
                      <a:pt x="3565" y="164591"/>
                      <a:pt x="3515" y="164624"/>
                    </a:cubicBezTo>
                    <a:lnTo>
                      <a:pt x="3130" y="164809"/>
                    </a:lnTo>
                    <a:lnTo>
                      <a:pt x="3114" y="164809"/>
                    </a:lnTo>
                    <a:cubicBezTo>
                      <a:pt x="3063" y="164825"/>
                      <a:pt x="3013" y="164842"/>
                      <a:pt x="2963" y="164859"/>
                    </a:cubicBezTo>
                    <a:lnTo>
                      <a:pt x="2946" y="164859"/>
                    </a:lnTo>
                    <a:cubicBezTo>
                      <a:pt x="2896" y="164892"/>
                      <a:pt x="2862" y="164909"/>
                      <a:pt x="2812" y="164909"/>
                    </a:cubicBezTo>
                    <a:lnTo>
                      <a:pt x="2796" y="164909"/>
                    </a:lnTo>
                    <a:cubicBezTo>
                      <a:pt x="2712" y="164926"/>
                      <a:pt x="2611" y="164976"/>
                      <a:pt x="2528" y="164993"/>
                    </a:cubicBezTo>
                    <a:cubicBezTo>
                      <a:pt x="2444" y="165009"/>
                      <a:pt x="2327" y="165043"/>
                      <a:pt x="2260" y="165076"/>
                    </a:cubicBezTo>
                    <a:cubicBezTo>
                      <a:pt x="2226" y="165076"/>
                      <a:pt x="2193" y="165093"/>
                      <a:pt x="2176" y="165093"/>
                    </a:cubicBezTo>
                    <a:cubicBezTo>
                      <a:pt x="2109" y="165127"/>
                      <a:pt x="2042" y="165127"/>
                      <a:pt x="1959" y="165143"/>
                    </a:cubicBezTo>
                    <a:lnTo>
                      <a:pt x="1942" y="165143"/>
                    </a:lnTo>
                    <a:cubicBezTo>
                      <a:pt x="1908" y="165143"/>
                      <a:pt x="1892" y="165143"/>
                      <a:pt x="1875" y="165160"/>
                    </a:cubicBezTo>
                    <a:cubicBezTo>
                      <a:pt x="1841" y="165160"/>
                      <a:pt x="1791" y="165177"/>
                      <a:pt x="1724" y="165177"/>
                    </a:cubicBezTo>
                    <a:lnTo>
                      <a:pt x="1708" y="165177"/>
                    </a:lnTo>
                    <a:cubicBezTo>
                      <a:pt x="1624" y="165210"/>
                      <a:pt x="1557" y="165210"/>
                      <a:pt x="1473" y="165227"/>
                    </a:cubicBezTo>
                    <a:lnTo>
                      <a:pt x="1389" y="165227"/>
                    </a:lnTo>
                    <a:cubicBezTo>
                      <a:pt x="1339" y="165227"/>
                      <a:pt x="1272" y="165244"/>
                      <a:pt x="1222" y="165244"/>
                    </a:cubicBezTo>
                    <a:cubicBezTo>
                      <a:pt x="1172" y="165244"/>
                      <a:pt x="1105" y="165261"/>
                      <a:pt x="1021" y="165261"/>
                    </a:cubicBezTo>
                    <a:cubicBezTo>
                      <a:pt x="887" y="165261"/>
                      <a:pt x="770" y="165294"/>
                      <a:pt x="636" y="165294"/>
                    </a:cubicBezTo>
                    <a:lnTo>
                      <a:pt x="0" y="165294"/>
                    </a:lnTo>
                    <a:cubicBezTo>
                      <a:pt x="3532" y="165294"/>
                      <a:pt x="6394" y="162415"/>
                      <a:pt x="6394" y="158883"/>
                    </a:cubicBezTo>
                    <a:lnTo>
                      <a:pt x="6394" y="6395"/>
                    </a:lnTo>
                    <a:cubicBezTo>
                      <a:pt x="6394" y="2863"/>
                      <a:pt x="3532" y="1"/>
                      <a:pt x="0" y="1"/>
                    </a:cubicBezTo>
                    <a:lnTo>
                      <a:pt x="636" y="1"/>
                    </a:lnTo>
                    <a:cubicBezTo>
                      <a:pt x="1004" y="1"/>
                      <a:pt x="1356" y="17"/>
                      <a:pt x="1708" y="84"/>
                    </a:cubicBezTo>
                    <a:cubicBezTo>
                      <a:pt x="1791" y="101"/>
                      <a:pt x="1858" y="101"/>
                      <a:pt x="1942" y="118"/>
                    </a:cubicBezTo>
                    <a:lnTo>
                      <a:pt x="2260" y="185"/>
                    </a:lnTo>
                    <a:cubicBezTo>
                      <a:pt x="2360" y="202"/>
                      <a:pt x="2444" y="218"/>
                      <a:pt x="2528" y="269"/>
                    </a:cubicBezTo>
                    <a:cubicBezTo>
                      <a:pt x="2611" y="285"/>
                      <a:pt x="2712" y="335"/>
                      <a:pt x="2796" y="352"/>
                    </a:cubicBezTo>
                    <a:cubicBezTo>
                      <a:pt x="2862" y="369"/>
                      <a:pt x="2896" y="386"/>
                      <a:pt x="2963" y="419"/>
                    </a:cubicBezTo>
                    <a:cubicBezTo>
                      <a:pt x="3013" y="436"/>
                      <a:pt x="3063" y="453"/>
                      <a:pt x="3130" y="469"/>
                    </a:cubicBezTo>
                    <a:lnTo>
                      <a:pt x="3499" y="670"/>
                    </a:lnTo>
                    <a:cubicBezTo>
                      <a:pt x="3565" y="687"/>
                      <a:pt x="3616" y="720"/>
                      <a:pt x="3666" y="754"/>
                    </a:cubicBezTo>
                    <a:cubicBezTo>
                      <a:pt x="3750" y="787"/>
                      <a:pt x="3833" y="838"/>
                      <a:pt x="3917" y="888"/>
                    </a:cubicBezTo>
                    <a:cubicBezTo>
                      <a:pt x="3967" y="921"/>
                      <a:pt x="4001" y="938"/>
                      <a:pt x="4051" y="972"/>
                    </a:cubicBezTo>
                    <a:cubicBezTo>
                      <a:pt x="4084" y="1005"/>
                      <a:pt x="4135" y="1039"/>
                      <a:pt x="4168" y="1055"/>
                    </a:cubicBezTo>
                    <a:cubicBezTo>
                      <a:pt x="4218" y="1089"/>
                      <a:pt x="4235" y="1105"/>
                      <a:pt x="4285" y="1139"/>
                    </a:cubicBezTo>
                    <a:cubicBezTo>
                      <a:pt x="4335" y="1189"/>
                      <a:pt x="4402" y="1223"/>
                      <a:pt x="4469" y="1290"/>
                    </a:cubicBezTo>
                    <a:lnTo>
                      <a:pt x="4720" y="1474"/>
                    </a:lnTo>
                    <a:cubicBezTo>
                      <a:pt x="4787" y="1541"/>
                      <a:pt x="4871" y="1608"/>
                      <a:pt x="4921" y="1641"/>
                    </a:cubicBezTo>
                    <a:cubicBezTo>
                      <a:pt x="4955" y="1675"/>
                      <a:pt x="4972" y="1691"/>
                      <a:pt x="4988" y="1691"/>
                    </a:cubicBezTo>
                    <a:lnTo>
                      <a:pt x="5172" y="1875"/>
                    </a:lnTo>
                    <a:cubicBezTo>
                      <a:pt x="5239" y="1942"/>
                      <a:pt x="5306" y="2009"/>
                      <a:pt x="5340" y="2060"/>
                    </a:cubicBezTo>
                    <a:cubicBezTo>
                      <a:pt x="5373" y="2093"/>
                      <a:pt x="5390" y="2110"/>
                      <a:pt x="5407" y="2143"/>
                    </a:cubicBezTo>
                    <a:cubicBezTo>
                      <a:pt x="5457" y="2193"/>
                      <a:pt x="5490" y="2260"/>
                      <a:pt x="5557" y="2311"/>
                    </a:cubicBezTo>
                    <a:lnTo>
                      <a:pt x="5591" y="2361"/>
                    </a:lnTo>
                    <a:cubicBezTo>
                      <a:pt x="5658" y="2445"/>
                      <a:pt x="5725" y="2512"/>
                      <a:pt x="5758" y="2562"/>
                    </a:cubicBezTo>
                    <a:lnTo>
                      <a:pt x="5892" y="2763"/>
                    </a:lnTo>
                    <a:cubicBezTo>
                      <a:pt x="5909" y="2796"/>
                      <a:pt x="5959" y="2846"/>
                      <a:pt x="5976" y="2880"/>
                    </a:cubicBezTo>
                    <a:cubicBezTo>
                      <a:pt x="6009" y="2963"/>
                      <a:pt x="6076" y="3030"/>
                      <a:pt x="6126" y="3114"/>
                    </a:cubicBezTo>
                    <a:cubicBezTo>
                      <a:pt x="6160" y="3181"/>
                      <a:pt x="6177" y="3231"/>
                      <a:pt x="6227" y="3281"/>
                    </a:cubicBezTo>
                    <a:cubicBezTo>
                      <a:pt x="6244" y="3298"/>
                      <a:pt x="6260" y="3348"/>
                      <a:pt x="6260" y="3365"/>
                    </a:cubicBezTo>
                    <a:cubicBezTo>
                      <a:pt x="6311" y="3432"/>
                      <a:pt x="6327" y="3466"/>
                      <a:pt x="6344" y="3533"/>
                    </a:cubicBezTo>
                    <a:cubicBezTo>
                      <a:pt x="6394" y="3616"/>
                      <a:pt x="6428" y="3683"/>
                      <a:pt x="6461" y="3767"/>
                    </a:cubicBezTo>
                    <a:cubicBezTo>
                      <a:pt x="6478" y="3817"/>
                      <a:pt x="6495" y="3884"/>
                      <a:pt x="6545" y="3934"/>
                    </a:cubicBezTo>
                    <a:cubicBezTo>
                      <a:pt x="6578" y="4051"/>
                      <a:pt x="6645" y="4185"/>
                      <a:pt x="6679" y="4303"/>
                    </a:cubicBezTo>
                    <a:cubicBezTo>
                      <a:pt x="6712" y="4369"/>
                      <a:pt x="6729" y="4453"/>
                      <a:pt x="6746" y="4520"/>
                    </a:cubicBezTo>
                    <a:lnTo>
                      <a:pt x="6813" y="4771"/>
                    </a:lnTo>
                    <a:cubicBezTo>
                      <a:pt x="6830" y="4872"/>
                      <a:pt x="6846" y="4972"/>
                      <a:pt x="6896" y="5073"/>
                    </a:cubicBezTo>
                    <a:cubicBezTo>
                      <a:pt x="6913" y="5139"/>
                      <a:pt x="6913" y="5206"/>
                      <a:pt x="6913" y="5273"/>
                    </a:cubicBezTo>
                    <a:cubicBezTo>
                      <a:pt x="6930" y="5307"/>
                      <a:pt x="6930" y="5374"/>
                      <a:pt x="6930" y="5407"/>
                    </a:cubicBezTo>
                    <a:cubicBezTo>
                      <a:pt x="6963" y="5524"/>
                      <a:pt x="6963" y="5625"/>
                      <a:pt x="6980" y="5725"/>
                    </a:cubicBezTo>
                    <a:lnTo>
                      <a:pt x="6980" y="5809"/>
                    </a:lnTo>
                    <a:cubicBezTo>
                      <a:pt x="6980" y="5893"/>
                      <a:pt x="6997" y="5960"/>
                      <a:pt x="6997" y="6043"/>
                    </a:cubicBezTo>
                    <a:lnTo>
                      <a:pt x="6997" y="6161"/>
                    </a:lnTo>
                    <a:lnTo>
                      <a:pt x="6997" y="6194"/>
                    </a:lnTo>
                    <a:cubicBezTo>
                      <a:pt x="7081" y="6278"/>
                      <a:pt x="7081" y="6328"/>
                      <a:pt x="7081" y="639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0"/>
              <p:cNvSpPr/>
              <p:nvPr/>
            </p:nvSpPr>
            <p:spPr>
              <a:xfrm>
                <a:off x="3341138" y="1245550"/>
                <a:ext cx="2461450" cy="3277000"/>
              </a:xfrm>
              <a:custGeom>
                <a:avLst/>
                <a:gdLst/>
                <a:ahLst/>
                <a:cxnLst/>
                <a:rect l="l" t="t" r="r" b="b"/>
                <a:pathLst>
                  <a:path w="98458" h="131080" extrusionOk="0">
                    <a:moveTo>
                      <a:pt x="1" y="0"/>
                    </a:moveTo>
                    <a:lnTo>
                      <a:pt x="98457" y="0"/>
                    </a:lnTo>
                    <a:lnTo>
                      <a:pt x="98457" y="131080"/>
                    </a:lnTo>
                    <a:lnTo>
                      <a:pt x="1" y="13108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0"/>
              <p:cNvSpPr/>
              <p:nvPr/>
            </p:nvSpPr>
            <p:spPr>
              <a:xfrm>
                <a:off x="3329013" y="1233000"/>
                <a:ext cx="2485700" cy="3300850"/>
              </a:xfrm>
              <a:custGeom>
                <a:avLst/>
                <a:gdLst/>
                <a:ahLst/>
                <a:cxnLst/>
                <a:rect l="l" t="t" r="r" b="b"/>
                <a:pathLst>
                  <a:path w="99428" h="132034" extrusionOk="0">
                    <a:moveTo>
                      <a:pt x="99109" y="0"/>
                    </a:moveTo>
                    <a:lnTo>
                      <a:pt x="319" y="0"/>
                    </a:lnTo>
                    <a:cubicBezTo>
                      <a:pt x="151" y="0"/>
                      <a:pt x="0" y="151"/>
                      <a:pt x="0" y="318"/>
                    </a:cubicBezTo>
                    <a:lnTo>
                      <a:pt x="0" y="131716"/>
                    </a:lnTo>
                    <a:cubicBezTo>
                      <a:pt x="0" y="131883"/>
                      <a:pt x="151" y="132034"/>
                      <a:pt x="319" y="132034"/>
                    </a:cubicBezTo>
                    <a:lnTo>
                      <a:pt x="99109" y="132034"/>
                    </a:lnTo>
                    <a:cubicBezTo>
                      <a:pt x="99277" y="132034"/>
                      <a:pt x="99428" y="131883"/>
                      <a:pt x="99428" y="131716"/>
                    </a:cubicBezTo>
                    <a:lnTo>
                      <a:pt x="99428" y="318"/>
                    </a:lnTo>
                    <a:cubicBezTo>
                      <a:pt x="99428" y="151"/>
                      <a:pt x="99310" y="0"/>
                      <a:pt x="99109" y="0"/>
                    </a:cubicBezTo>
                    <a:close/>
                    <a:moveTo>
                      <a:pt x="98942" y="131565"/>
                    </a:moveTo>
                    <a:lnTo>
                      <a:pt x="486" y="131565"/>
                    </a:lnTo>
                    <a:lnTo>
                      <a:pt x="486" y="502"/>
                    </a:lnTo>
                    <a:lnTo>
                      <a:pt x="98942" y="502"/>
                    </a:lnTo>
                    <a:close/>
                  </a:path>
                </a:pathLst>
              </a:custGeom>
              <a:solidFill>
                <a:srgbClr val="EAEA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0"/>
              <p:cNvSpPr/>
              <p:nvPr/>
            </p:nvSpPr>
            <p:spPr>
              <a:xfrm>
                <a:off x="4464713" y="4686575"/>
                <a:ext cx="214300" cy="214275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8571" extrusionOk="0">
                    <a:moveTo>
                      <a:pt x="8571" y="4286"/>
                    </a:moveTo>
                    <a:cubicBezTo>
                      <a:pt x="8571" y="6662"/>
                      <a:pt x="6663" y="8571"/>
                      <a:pt x="4286" y="8571"/>
                    </a:cubicBezTo>
                    <a:cubicBezTo>
                      <a:pt x="1909" y="8571"/>
                      <a:pt x="1" y="6662"/>
                      <a:pt x="1" y="4286"/>
                    </a:cubicBezTo>
                    <a:cubicBezTo>
                      <a:pt x="1" y="1909"/>
                      <a:pt x="1909" y="1"/>
                      <a:pt x="4286" y="1"/>
                    </a:cubicBezTo>
                    <a:cubicBezTo>
                      <a:pt x="6663" y="1"/>
                      <a:pt x="8571" y="1909"/>
                      <a:pt x="8571" y="4286"/>
                    </a:cubicBez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0"/>
              <p:cNvSpPr/>
              <p:nvPr/>
            </p:nvSpPr>
            <p:spPr>
              <a:xfrm>
                <a:off x="4464713" y="4686575"/>
                <a:ext cx="212200" cy="212175"/>
              </a:xfrm>
              <a:custGeom>
                <a:avLst/>
                <a:gdLst/>
                <a:ahLst/>
                <a:cxnLst/>
                <a:rect l="l" t="t" r="r" b="b"/>
                <a:pathLst>
                  <a:path w="8488" h="8487" extrusionOk="0">
                    <a:moveTo>
                      <a:pt x="8487" y="4252"/>
                    </a:moveTo>
                    <a:cubicBezTo>
                      <a:pt x="8487" y="6595"/>
                      <a:pt x="6596" y="8487"/>
                      <a:pt x="4236" y="8487"/>
                    </a:cubicBezTo>
                    <a:cubicBezTo>
                      <a:pt x="1892" y="8487"/>
                      <a:pt x="1" y="6595"/>
                      <a:pt x="1" y="4252"/>
                    </a:cubicBezTo>
                    <a:cubicBezTo>
                      <a:pt x="1" y="1892"/>
                      <a:pt x="1892" y="1"/>
                      <a:pt x="4236" y="1"/>
                    </a:cubicBezTo>
                    <a:cubicBezTo>
                      <a:pt x="6596" y="1"/>
                      <a:pt x="8487" y="1892"/>
                      <a:pt x="8487" y="425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0"/>
              <p:cNvSpPr/>
              <p:nvPr/>
            </p:nvSpPr>
            <p:spPr>
              <a:xfrm>
                <a:off x="4470988" y="4700250"/>
                <a:ext cx="200075" cy="185275"/>
              </a:xfrm>
              <a:custGeom>
                <a:avLst/>
                <a:gdLst/>
                <a:ahLst/>
                <a:cxnLst/>
                <a:rect l="l" t="t" r="r" b="b"/>
                <a:pathLst>
                  <a:path w="8003" h="7411" extrusionOk="0">
                    <a:moveTo>
                      <a:pt x="3995" y="0"/>
                    </a:moveTo>
                    <a:cubicBezTo>
                      <a:pt x="2234" y="0"/>
                      <a:pt x="666" y="1261"/>
                      <a:pt x="353" y="3069"/>
                    </a:cubicBezTo>
                    <a:cubicBezTo>
                      <a:pt x="1" y="5078"/>
                      <a:pt x="1340" y="7003"/>
                      <a:pt x="3349" y="7354"/>
                    </a:cubicBezTo>
                    <a:cubicBezTo>
                      <a:pt x="3566" y="7392"/>
                      <a:pt x="3782" y="7410"/>
                      <a:pt x="3995" y="7410"/>
                    </a:cubicBezTo>
                    <a:cubicBezTo>
                      <a:pt x="5766" y="7410"/>
                      <a:pt x="7322" y="6149"/>
                      <a:pt x="7651" y="4341"/>
                    </a:cubicBezTo>
                    <a:cubicBezTo>
                      <a:pt x="8002" y="2333"/>
                      <a:pt x="6663" y="408"/>
                      <a:pt x="4638" y="56"/>
                    </a:cubicBezTo>
                    <a:cubicBezTo>
                      <a:pt x="4422" y="18"/>
                      <a:pt x="4207" y="0"/>
                      <a:pt x="3995" y="0"/>
                    </a:cubicBez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0"/>
              <p:cNvSpPr/>
              <p:nvPr/>
            </p:nvSpPr>
            <p:spPr>
              <a:xfrm>
                <a:off x="4473513" y="4702850"/>
                <a:ext cx="194600" cy="180075"/>
              </a:xfrm>
              <a:custGeom>
                <a:avLst/>
                <a:gdLst/>
                <a:ahLst/>
                <a:cxnLst/>
                <a:rect l="l" t="t" r="r" b="b"/>
                <a:pathLst>
                  <a:path w="7784" h="7203" extrusionOk="0">
                    <a:moveTo>
                      <a:pt x="3906" y="0"/>
                    </a:moveTo>
                    <a:cubicBezTo>
                      <a:pt x="2187" y="0"/>
                      <a:pt x="666" y="1230"/>
                      <a:pt x="352" y="2982"/>
                    </a:cubicBezTo>
                    <a:cubicBezTo>
                      <a:pt x="0" y="4940"/>
                      <a:pt x="1306" y="6798"/>
                      <a:pt x="3264" y="7150"/>
                    </a:cubicBezTo>
                    <a:cubicBezTo>
                      <a:pt x="3471" y="7185"/>
                      <a:pt x="3676" y="7202"/>
                      <a:pt x="3879" y="7202"/>
                    </a:cubicBezTo>
                    <a:cubicBezTo>
                      <a:pt x="5601" y="7202"/>
                      <a:pt x="7133" y="5972"/>
                      <a:pt x="7432" y="4220"/>
                    </a:cubicBezTo>
                    <a:cubicBezTo>
                      <a:pt x="7784" y="2262"/>
                      <a:pt x="6478" y="404"/>
                      <a:pt x="4520" y="53"/>
                    </a:cubicBezTo>
                    <a:cubicBezTo>
                      <a:pt x="4313" y="17"/>
                      <a:pt x="4108" y="0"/>
                      <a:pt x="3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0"/>
              <p:cNvSpPr/>
              <p:nvPr/>
            </p:nvSpPr>
            <p:spPr>
              <a:xfrm>
                <a:off x="3193438" y="838800"/>
                <a:ext cx="177875" cy="4131925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165277" extrusionOk="0">
                    <a:moveTo>
                      <a:pt x="7114" y="165277"/>
                    </a:moveTo>
                    <a:lnTo>
                      <a:pt x="6461" y="165277"/>
                    </a:lnTo>
                    <a:cubicBezTo>
                      <a:pt x="6110" y="165277"/>
                      <a:pt x="5758" y="165244"/>
                      <a:pt x="5407" y="165193"/>
                    </a:cubicBezTo>
                    <a:cubicBezTo>
                      <a:pt x="5323" y="165160"/>
                      <a:pt x="5256" y="165160"/>
                      <a:pt x="5172" y="165143"/>
                    </a:cubicBezTo>
                    <a:lnTo>
                      <a:pt x="5156" y="165143"/>
                    </a:lnTo>
                    <a:cubicBezTo>
                      <a:pt x="5038" y="165126"/>
                      <a:pt x="4955" y="165110"/>
                      <a:pt x="4854" y="165076"/>
                    </a:cubicBezTo>
                    <a:lnTo>
                      <a:pt x="4838" y="165076"/>
                    </a:lnTo>
                    <a:cubicBezTo>
                      <a:pt x="4754" y="165059"/>
                      <a:pt x="4653" y="165043"/>
                      <a:pt x="4570" y="164992"/>
                    </a:cubicBezTo>
                    <a:cubicBezTo>
                      <a:pt x="4486" y="164976"/>
                      <a:pt x="4402" y="164942"/>
                      <a:pt x="4319" y="164909"/>
                    </a:cubicBezTo>
                    <a:cubicBezTo>
                      <a:pt x="4252" y="164892"/>
                      <a:pt x="4185" y="164875"/>
                      <a:pt x="4118" y="164825"/>
                    </a:cubicBezTo>
                    <a:cubicBezTo>
                      <a:pt x="4084" y="164808"/>
                      <a:pt x="4034" y="164792"/>
                      <a:pt x="4001" y="164792"/>
                    </a:cubicBezTo>
                    <a:cubicBezTo>
                      <a:pt x="3867" y="164725"/>
                      <a:pt x="3733" y="164658"/>
                      <a:pt x="3599" y="164607"/>
                    </a:cubicBezTo>
                    <a:cubicBezTo>
                      <a:pt x="3565" y="164574"/>
                      <a:pt x="3499" y="164540"/>
                      <a:pt x="3432" y="164524"/>
                    </a:cubicBezTo>
                    <a:cubicBezTo>
                      <a:pt x="3348" y="164474"/>
                      <a:pt x="3264" y="164407"/>
                      <a:pt x="3181" y="164373"/>
                    </a:cubicBezTo>
                    <a:cubicBezTo>
                      <a:pt x="3147" y="164356"/>
                      <a:pt x="3097" y="164323"/>
                      <a:pt x="3063" y="164289"/>
                    </a:cubicBezTo>
                    <a:cubicBezTo>
                      <a:pt x="3013" y="164273"/>
                      <a:pt x="2980" y="164239"/>
                      <a:pt x="2929" y="164206"/>
                    </a:cubicBezTo>
                    <a:cubicBezTo>
                      <a:pt x="2896" y="164189"/>
                      <a:pt x="2862" y="164156"/>
                      <a:pt x="2829" y="164139"/>
                    </a:cubicBezTo>
                    <a:cubicBezTo>
                      <a:pt x="2762" y="164105"/>
                      <a:pt x="2695" y="164055"/>
                      <a:pt x="2645" y="163988"/>
                    </a:cubicBezTo>
                    <a:lnTo>
                      <a:pt x="2394" y="163804"/>
                    </a:lnTo>
                    <a:cubicBezTo>
                      <a:pt x="2327" y="163737"/>
                      <a:pt x="2243" y="163687"/>
                      <a:pt x="2176" y="163620"/>
                    </a:cubicBezTo>
                    <a:cubicBezTo>
                      <a:pt x="2159" y="163603"/>
                      <a:pt x="2143" y="163570"/>
                      <a:pt x="2109" y="163570"/>
                    </a:cubicBezTo>
                    <a:lnTo>
                      <a:pt x="1925" y="163386"/>
                    </a:lnTo>
                    <a:lnTo>
                      <a:pt x="1724" y="163185"/>
                    </a:lnTo>
                    <a:cubicBezTo>
                      <a:pt x="1657" y="163118"/>
                      <a:pt x="1590" y="163034"/>
                      <a:pt x="1523" y="162967"/>
                    </a:cubicBezTo>
                    <a:lnTo>
                      <a:pt x="1490" y="162934"/>
                    </a:lnTo>
                    <a:cubicBezTo>
                      <a:pt x="1423" y="162867"/>
                      <a:pt x="1356" y="162783"/>
                      <a:pt x="1323" y="162716"/>
                    </a:cubicBezTo>
                    <a:cubicBezTo>
                      <a:pt x="1256" y="162632"/>
                      <a:pt x="1222" y="162565"/>
                      <a:pt x="1155" y="162482"/>
                    </a:cubicBezTo>
                    <a:cubicBezTo>
                      <a:pt x="1138" y="162465"/>
                      <a:pt x="1138" y="162465"/>
                      <a:pt x="1138" y="162448"/>
                    </a:cubicBezTo>
                    <a:cubicBezTo>
                      <a:pt x="1088" y="162398"/>
                      <a:pt x="1071" y="162348"/>
                      <a:pt x="1021" y="162298"/>
                    </a:cubicBezTo>
                    <a:cubicBezTo>
                      <a:pt x="988" y="162231"/>
                      <a:pt x="971" y="162180"/>
                      <a:pt x="921" y="162130"/>
                    </a:cubicBezTo>
                    <a:lnTo>
                      <a:pt x="921" y="162113"/>
                    </a:lnTo>
                    <a:cubicBezTo>
                      <a:pt x="887" y="162030"/>
                      <a:pt x="837" y="161946"/>
                      <a:pt x="770" y="161862"/>
                    </a:cubicBezTo>
                    <a:cubicBezTo>
                      <a:pt x="770" y="161862"/>
                      <a:pt x="770" y="161829"/>
                      <a:pt x="753" y="161829"/>
                    </a:cubicBezTo>
                    <a:cubicBezTo>
                      <a:pt x="720" y="161762"/>
                      <a:pt x="670" y="161695"/>
                      <a:pt x="653" y="161611"/>
                    </a:cubicBezTo>
                    <a:cubicBezTo>
                      <a:pt x="636" y="161561"/>
                      <a:pt x="603" y="161494"/>
                      <a:pt x="586" y="161461"/>
                    </a:cubicBezTo>
                    <a:cubicBezTo>
                      <a:pt x="502" y="161310"/>
                      <a:pt x="435" y="161143"/>
                      <a:pt x="402" y="160975"/>
                    </a:cubicBezTo>
                    <a:cubicBezTo>
                      <a:pt x="385" y="160891"/>
                      <a:pt x="352" y="160825"/>
                      <a:pt x="318" y="160741"/>
                    </a:cubicBezTo>
                    <a:cubicBezTo>
                      <a:pt x="301" y="160640"/>
                      <a:pt x="251" y="160557"/>
                      <a:pt x="235" y="160456"/>
                    </a:cubicBezTo>
                    <a:cubicBezTo>
                      <a:pt x="218" y="160373"/>
                      <a:pt x="184" y="160272"/>
                      <a:pt x="168" y="160188"/>
                    </a:cubicBezTo>
                    <a:cubicBezTo>
                      <a:pt x="151" y="160122"/>
                      <a:pt x="151" y="160055"/>
                      <a:pt x="134" y="160004"/>
                    </a:cubicBezTo>
                    <a:cubicBezTo>
                      <a:pt x="101" y="159954"/>
                      <a:pt x="101" y="159887"/>
                      <a:pt x="101" y="159854"/>
                    </a:cubicBezTo>
                    <a:cubicBezTo>
                      <a:pt x="84" y="159737"/>
                      <a:pt x="84" y="159636"/>
                      <a:pt x="67" y="159536"/>
                    </a:cubicBezTo>
                    <a:cubicBezTo>
                      <a:pt x="67" y="159485"/>
                      <a:pt x="67" y="159452"/>
                      <a:pt x="50" y="159402"/>
                    </a:cubicBezTo>
                    <a:cubicBezTo>
                      <a:pt x="50" y="159352"/>
                      <a:pt x="17" y="159285"/>
                      <a:pt x="17" y="159218"/>
                    </a:cubicBezTo>
                    <a:cubicBezTo>
                      <a:pt x="17" y="159117"/>
                      <a:pt x="0" y="159017"/>
                      <a:pt x="0" y="158883"/>
                    </a:cubicBezTo>
                    <a:lnTo>
                      <a:pt x="0" y="6378"/>
                    </a:lnTo>
                    <a:cubicBezTo>
                      <a:pt x="0" y="6277"/>
                      <a:pt x="0" y="6177"/>
                      <a:pt x="17" y="6043"/>
                    </a:cubicBezTo>
                    <a:cubicBezTo>
                      <a:pt x="17" y="5976"/>
                      <a:pt x="17" y="5926"/>
                      <a:pt x="50" y="5859"/>
                    </a:cubicBezTo>
                    <a:cubicBezTo>
                      <a:pt x="50" y="5809"/>
                      <a:pt x="50" y="5775"/>
                      <a:pt x="67" y="5725"/>
                    </a:cubicBezTo>
                    <a:cubicBezTo>
                      <a:pt x="84" y="5625"/>
                      <a:pt x="84" y="5524"/>
                      <a:pt x="101" y="5424"/>
                    </a:cubicBezTo>
                    <a:cubicBezTo>
                      <a:pt x="101" y="5374"/>
                      <a:pt x="134" y="5307"/>
                      <a:pt x="134" y="5273"/>
                    </a:cubicBezTo>
                    <a:cubicBezTo>
                      <a:pt x="134" y="5206"/>
                      <a:pt x="151" y="5139"/>
                      <a:pt x="168" y="5089"/>
                    </a:cubicBezTo>
                    <a:cubicBezTo>
                      <a:pt x="184" y="5005"/>
                      <a:pt x="218" y="4888"/>
                      <a:pt x="235" y="4804"/>
                    </a:cubicBezTo>
                    <a:cubicBezTo>
                      <a:pt x="251" y="4704"/>
                      <a:pt x="301" y="4620"/>
                      <a:pt x="318" y="4520"/>
                    </a:cubicBezTo>
                    <a:cubicBezTo>
                      <a:pt x="335" y="4436"/>
                      <a:pt x="352" y="4352"/>
                      <a:pt x="402" y="4286"/>
                    </a:cubicBezTo>
                    <a:cubicBezTo>
                      <a:pt x="469" y="4118"/>
                      <a:pt x="519" y="3951"/>
                      <a:pt x="586" y="3800"/>
                    </a:cubicBezTo>
                    <a:cubicBezTo>
                      <a:pt x="603" y="3767"/>
                      <a:pt x="636" y="3700"/>
                      <a:pt x="653" y="3666"/>
                    </a:cubicBezTo>
                    <a:cubicBezTo>
                      <a:pt x="686" y="3566"/>
                      <a:pt x="720" y="3516"/>
                      <a:pt x="753" y="3432"/>
                    </a:cubicBezTo>
                    <a:cubicBezTo>
                      <a:pt x="753" y="3432"/>
                      <a:pt x="753" y="3415"/>
                      <a:pt x="770" y="3415"/>
                    </a:cubicBezTo>
                    <a:cubicBezTo>
                      <a:pt x="820" y="3331"/>
                      <a:pt x="854" y="3248"/>
                      <a:pt x="921" y="3164"/>
                    </a:cubicBezTo>
                    <a:lnTo>
                      <a:pt x="921" y="3164"/>
                    </a:lnTo>
                    <a:cubicBezTo>
                      <a:pt x="971" y="3097"/>
                      <a:pt x="988" y="3030"/>
                      <a:pt x="1021" y="2997"/>
                    </a:cubicBezTo>
                    <a:cubicBezTo>
                      <a:pt x="1071" y="2946"/>
                      <a:pt x="1088" y="2879"/>
                      <a:pt x="1138" y="2846"/>
                    </a:cubicBezTo>
                    <a:cubicBezTo>
                      <a:pt x="1138" y="2829"/>
                      <a:pt x="1155" y="2829"/>
                      <a:pt x="1155" y="2796"/>
                    </a:cubicBezTo>
                    <a:cubicBezTo>
                      <a:pt x="1189" y="2712"/>
                      <a:pt x="1256" y="2662"/>
                      <a:pt x="1323" y="2578"/>
                    </a:cubicBezTo>
                    <a:cubicBezTo>
                      <a:pt x="1389" y="2495"/>
                      <a:pt x="1440" y="2428"/>
                      <a:pt x="1490" y="2361"/>
                    </a:cubicBezTo>
                    <a:cubicBezTo>
                      <a:pt x="1507" y="2344"/>
                      <a:pt x="1507" y="2327"/>
                      <a:pt x="1523" y="2327"/>
                    </a:cubicBezTo>
                    <a:cubicBezTo>
                      <a:pt x="1590" y="2260"/>
                      <a:pt x="1657" y="2176"/>
                      <a:pt x="1724" y="2110"/>
                    </a:cubicBezTo>
                    <a:cubicBezTo>
                      <a:pt x="1774" y="2026"/>
                      <a:pt x="1858" y="1959"/>
                      <a:pt x="1925" y="1875"/>
                    </a:cubicBezTo>
                    <a:lnTo>
                      <a:pt x="2109" y="1691"/>
                    </a:lnTo>
                    <a:cubicBezTo>
                      <a:pt x="2143" y="1674"/>
                      <a:pt x="2159" y="1658"/>
                      <a:pt x="2176" y="1658"/>
                    </a:cubicBezTo>
                    <a:cubicBezTo>
                      <a:pt x="2243" y="1591"/>
                      <a:pt x="2327" y="1524"/>
                      <a:pt x="2394" y="1490"/>
                    </a:cubicBezTo>
                    <a:lnTo>
                      <a:pt x="2645" y="1289"/>
                    </a:lnTo>
                    <a:cubicBezTo>
                      <a:pt x="2695" y="1256"/>
                      <a:pt x="2762" y="1189"/>
                      <a:pt x="2829" y="1155"/>
                    </a:cubicBezTo>
                    <a:cubicBezTo>
                      <a:pt x="2862" y="1122"/>
                      <a:pt x="2896" y="1105"/>
                      <a:pt x="2929" y="1055"/>
                    </a:cubicBezTo>
                    <a:cubicBezTo>
                      <a:pt x="2980" y="1038"/>
                      <a:pt x="3013" y="1005"/>
                      <a:pt x="3063" y="971"/>
                    </a:cubicBezTo>
                    <a:cubicBezTo>
                      <a:pt x="3097" y="955"/>
                      <a:pt x="3147" y="921"/>
                      <a:pt x="3181" y="888"/>
                    </a:cubicBezTo>
                    <a:cubicBezTo>
                      <a:pt x="3264" y="854"/>
                      <a:pt x="3348" y="787"/>
                      <a:pt x="3432" y="754"/>
                    </a:cubicBezTo>
                    <a:cubicBezTo>
                      <a:pt x="3482" y="720"/>
                      <a:pt x="3532" y="687"/>
                      <a:pt x="3599" y="670"/>
                    </a:cubicBezTo>
                    <a:cubicBezTo>
                      <a:pt x="3733" y="603"/>
                      <a:pt x="3850" y="536"/>
                      <a:pt x="4001" y="469"/>
                    </a:cubicBezTo>
                    <a:cubicBezTo>
                      <a:pt x="4034" y="452"/>
                      <a:pt x="4084" y="436"/>
                      <a:pt x="4118" y="436"/>
                    </a:cubicBezTo>
                    <a:cubicBezTo>
                      <a:pt x="4185" y="419"/>
                      <a:pt x="4252" y="385"/>
                      <a:pt x="4319" y="352"/>
                    </a:cubicBezTo>
                    <a:cubicBezTo>
                      <a:pt x="4402" y="335"/>
                      <a:pt x="4486" y="285"/>
                      <a:pt x="4570" y="268"/>
                    </a:cubicBezTo>
                    <a:cubicBezTo>
                      <a:pt x="4653" y="252"/>
                      <a:pt x="4737" y="218"/>
                      <a:pt x="4838" y="185"/>
                    </a:cubicBezTo>
                    <a:lnTo>
                      <a:pt x="4854" y="185"/>
                    </a:lnTo>
                    <a:cubicBezTo>
                      <a:pt x="4955" y="168"/>
                      <a:pt x="5038" y="134"/>
                      <a:pt x="5156" y="118"/>
                    </a:cubicBezTo>
                    <a:lnTo>
                      <a:pt x="5172" y="118"/>
                    </a:lnTo>
                    <a:cubicBezTo>
                      <a:pt x="5256" y="101"/>
                      <a:pt x="5323" y="101"/>
                      <a:pt x="5407" y="84"/>
                    </a:cubicBezTo>
                    <a:cubicBezTo>
                      <a:pt x="5758" y="17"/>
                      <a:pt x="6093" y="0"/>
                      <a:pt x="6461" y="0"/>
                    </a:cubicBezTo>
                    <a:lnTo>
                      <a:pt x="7114" y="0"/>
                    </a:lnTo>
                    <a:cubicBezTo>
                      <a:pt x="3582" y="0"/>
                      <a:pt x="720" y="2863"/>
                      <a:pt x="720" y="6395"/>
                    </a:cubicBezTo>
                    <a:lnTo>
                      <a:pt x="720" y="158883"/>
                    </a:lnTo>
                    <a:cubicBezTo>
                      <a:pt x="703" y="162398"/>
                      <a:pt x="3582" y="165277"/>
                      <a:pt x="7114" y="165277"/>
                    </a:cubicBezTo>
                    <a:close/>
                  </a:path>
                </a:pathLst>
              </a:custGeom>
              <a:solidFill>
                <a:srgbClr val="0414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6" name="Google Shape;1896;p40"/>
            <p:cNvSpPr/>
            <p:nvPr/>
          </p:nvSpPr>
          <p:spPr>
            <a:xfrm>
              <a:off x="5577130" y="1465026"/>
              <a:ext cx="2657837" cy="158325"/>
            </a:xfrm>
            <a:custGeom>
              <a:avLst/>
              <a:gdLst/>
              <a:ahLst/>
              <a:cxnLst/>
              <a:rect l="l" t="t" r="r" b="b"/>
              <a:pathLst>
                <a:path w="110158" h="6562" extrusionOk="0">
                  <a:moveTo>
                    <a:pt x="110124" y="6060"/>
                  </a:moveTo>
                  <a:cubicBezTo>
                    <a:pt x="110124" y="6127"/>
                    <a:pt x="110157" y="6194"/>
                    <a:pt x="110157" y="6261"/>
                  </a:cubicBezTo>
                  <a:cubicBezTo>
                    <a:pt x="110157" y="6227"/>
                    <a:pt x="110124" y="6160"/>
                    <a:pt x="110124" y="6127"/>
                  </a:cubicBezTo>
                  <a:cubicBezTo>
                    <a:pt x="110124" y="6077"/>
                    <a:pt x="110107" y="6010"/>
                    <a:pt x="110107" y="5976"/>
                  </a:cubicBezTo>
                  <a:cubicBezTo>
                    <a:pt x="110107" y="5909"/>
                    <a:pt x="110090" y="5842"/>
                    <a:pt x="110090" y="5792"/>
                  </a:cubicBezTo>
                  <a:cubicBezTo>
                    <a:pt x="110057" y="5675"/>
                    <a:pt x="110040" y="5574"/>
                    <a:pt x="110007" y="5474"/>
                  </a:cubicBezTo>
                  <a:lnTo>
                    <a:pt x="109940" y="5223"/>
                  </a:lnTo>
                  <a:cubicBezTo>
                    <a:pt x="109923" y="5156"/>
                    <a:pt x="109906" y="5072"/>
                    <a:pt x="109873" y="5005"/>
                  </a:cubicBezTo>
                  <a:cubicBezTo>
                    <a:pt x="109839" y="4888"/>
                    <a:pt x="109789" y="4754"/>
                    <a:pt x="109739" y="4637"/>
                  </a:cubicBezTo>
                  <a:cubicBezTo>
                    <a:pt x="109705" y="4570"/>
                    <a:pt x="109689" y="4537"/>
                    <a:pt x="109655" y="4470"/>
                  </a:cubicBezTo>
                  <a:cubicBezTo>
                    <a:pt x="109605" y="4386"/>
                    <a:pt x="109588" y="4319"/>
                    <a:pt x="109538" y="4235"/>
                  </a:cubicBezTo>
                  <a:cubicBezTo>
                    <a:pt x="109521" y="4168"/>
                    <a:pt x="109488" y="4135"/>
                    <a:pt x="109454" y="4068"/>
                  </a:cubicBezTo>
                  <a:cubicBezTo>
                    <a:pt x="109438" y="4034"/>
                    <a:pt x="109438" y="4001"/>
                    <a:pt x="109421" y="3984"/>
                  </a:cubicBezTo>
                  <a:cubicBezTo>
                    <a:pt x="109404" y="3917"/>
                    <a:pt x="109354" y="3867"/>
                    <a:pt x="109320" y="3817"/>
                  </a:cubicBezTo>
                  <a:cubicBezTo>
                    <a:pt x="109270" y="3733"/>
                    <a:pt x="109237" y="3666"/>
                    <a:pt x="109170" y="3582"/>
                  </a:cubicBezTo>
                  <a:cubicBezTo>
                    <a:pt x="109153" y="3549"/>
                    <a:pt x="109103" y="3499"/>
                    <a:pt x="109086" y="3465"/>
                  </a:cubicBezTo>
                  <a:lnTo>
                    <a:pt x="108952" y="3281"/>
                  </a:lnTo>
                  <a:cubicBezTo>
                    <a:pt x="108902" y="3198"/>
                    <a:pt x="108852" y="3131"/>
                    <a:pt x="108785" y="3064"/>
                  </a:cubicBezTo>
                  <a:cubicBezTo>
                    <a:pt x="108768" y="3047"/>
                    <a:pt x="108768" y="3030"/>
                    <a:pt x="108751" y="3030"/>
                  </a:cubicBezTo>
                  <a:cubicBezTo>
                    <a:pt x="108701" y="2963"/>
                    <a:pt x="108668" y="2913"/>
                    <a:pt x="108601" y="2863"/>
                  </a:cubicBezTo>
                  <a:cubicBezTo>
                    <a:pt x="108584" y="2829"/>
                    <a:pt x="108550" y="2813"/>
                    <a:pt x="108534" y="2779"/>
                  </a:cubicBezTo>
                  <a:cubicBezTo>
                    <a:pt x="108484" y="2712"/>
                    <a:pt x="108433" y="2645"/>
                    <a:pt x="108366" y="2578"/>
                  </a:cubicBezTo>
                  <a:lnTo>
                    <a:pt x="108182" y="2394"/>
                  </a:lnTo>
                  <a:cubicBezTo>
                    <a:pt x="108165" y="2377"/>
                    <a:pt x="108149" y="2361"/>
                    <a:pt x="108115" y="2361"/>
                  </a:cubicBezTo>
                  <a:cubicBezTo>
                    <a:pt x="108065" y="2294"/>
                    <a:pt x="107981" y="2227"/>
                    <a:pt x="107914" y="2193"/>
                  </a:cubicBezTo>
                  <a:cubicBezTo>
                    <a:pt x="107831" y="2126"/>
                    <a:pt x="107764" y="2059"/>
                    <a:pt x="107663" y="1992"/>
                  </a:cubicBezTo>
                  <a:cubicBezTo>
                    <a:pt x="107596" y="1959"/>
                    <a:pt x="107529" y="1892"/>
                    <a:pt x="107479" y="1858"/>
                  </a:cubicBezTo>
                  <a:cubicBezTo>
                    <a:pt x="107429" y="1825"/>
                    <a:pt x="107412" y="1808"/>
                    <a:pt x="107362" y="1758"/>
                  </a:cubicBezTo>
                  <a:cubicBezTo>
                    <a:pt x="107329" y="1741"/>
                    <a:pt x="107278" y="1708"/>
                    <a:pt x="107245" y="1674"/>
                  </a:cubicBezTo>
                  <a:cubicBezTo>
                    <a:pt x="107195" y="1658"/>
                    <a:pt x="107161" y="1624"/>
                    <a:pt x="107111" y="1591"/>
                  </a:cubicBezTo>
                  <a:cubicBezTo>
                    <a:pt x="107027" y="1557"/>
                    <a:pt x="106944" y="1490"/>
                    <a:pt x="106860" y="1457"/>
                  </a:cubicBezTo>
                  <a:cubicBezTo>
                    <a:pt x="106826" y="1423"/>
                    <a:pt x="106759" y="1390"/>
                    <a:pt x="106692" y="1373"/>
                  </a:cubicBezTo>
                  <a:lnTo>
                    <a:pt x="106324" y="1172"/>
                  </a:lnTo>
                  <a:cubicBezTo>
                    <a:pt x="106274" y="1155"/>
                    <a:pt x="106224" y="1139"/>
                    <a:pt x="106157" y="1122"/>
                  </a:cubicBezTo>
                  <a:cubicBezTo>
                    <a:pt x="106107" y="1088"/>
                    <a:pt x="106056" y="1072"/>
                    <a:pt x="105989" y="1055"/>
                  </a:cubicBezTo>
                  <a:cubicBezTo>
                    <a:pt x="105906" y="1005"/>
                    <a:pt x="105805" y="988"/>
                    <a:pt x="105722" y="971"/>
                  </a:cubicBezTo>
                  <a:cubicBezTo>
                    <a:pt x="105638" y="955"/>
                    <a:pt x="105521" y="921"/>
                    <a:pt x="105437" y="888"/>
                  </a:cubicBezTo>
                  <a:lnTo>
                    <a:pt x="105136" y="821"/>
                  </a:lnTo>
                  <a:cubicBezTo>
                    <a:pt x="105052" y="804"/>
                    <a:pt x="104985" y="804"/>
                    <a:pt x="104901" y="787"/>
                  </a:cubicBezTo>
                  <a:cubicBezTo>
                    <a:pt x="104567" y="720"/>
                    <a:pt x="104215" y="703"/>
                    <a:pt x="103830" y="703"/>
                  </a:cubicBezTo>
                  <a:lnTo>
                    <a:pt x="6429" y="703"/>
                  </a:lnTo>
                  <a:cubicBezTo>
                    <a:pt x="6077" y="703"/>
                    <a:pt x="5726" y="720"/>
                    <a:pt x="5374" y="787"/>
                  </a:cubicBezTo>
                  <a:cubicBezTo>
                    <a:pt x="5290" y="787"/>
                    <a:pt x="5223" y="804"/>
                    <a:pt x="5140" y="821"/>
                  </a:cubicBezTo>
                  <a:lnTo>
                    <a:pt x="5106" y="821"/>
                  </a:lnTo>
                  <a:cubicBezTo>
                    <a:pt x="5006" y="837"/>
                    <a:pt x="4922" y="871"/>
                    <a:pt x="4822" y="888"/>
                  </a:cubicBezTo>
                  <a:lnTo>
                    <a:pt x="4805" y="888"/>
                  </a:lnTo>
                  <a:cubicBezTo>
                    <a:pt x="4721" y="904"/>
                    <a:pt x="4604" y="921"/>
                    <a:pt x="4520" y="971"/>
                  </a:cubicBezTo>
                  <a:cubicBezTo>
                    <a:pt x="4437" y="988"/>
                    <a:pt x="4353" y="1038"/>
                    <a:pt x="4269" y="1055"/>
                  </a:cubicBezTo>
                  <a:cubicBezTo>
                    <a:pt x="4219" y="1072"/>
                    <a:pt x="4152" y="1088"/>
                    <a:pt x="4085" y="1139"/>
                  </a:cubicBezTo>
                  <a:cubicBezTo>
                    <a:pt x="4052" y="1155"/>
                    <a:pt x="4001" y="1172"/>
                    <a:pt x="3968" y="1172"/>
                  </a:cubicBezTo>
                  <a:cubicBezTo>
                    <a:pt x="3834" y="1239"/>
                    <a:pt x="3683" y="1306"/>
                    <a:pt x="3566" y="1373"/>
                  </a:cubicBezTo>
                  <a:cubicBezTo>
                    <a:pt x="3516" y="1390"/>
                    <a:pt x="3466" y="1423"/>
                    <a:pt x="3399" y="1457"/>
                  </a:cubicBezTo>
                  <a:cubicBezTo>
                    <a:pt x="3315" y="1490"/>
                    <a:pt x="3231" y="1540"/>
                    <a:pt x="3148" y="1607"/>
                  </a:cubicBezTo>
                  <a:cubicBezTo>
                    <a:pt x="3098" y="1624"/>
                    <a:pt x="3064" y="1641"/>
                    <a:pt x="3014" y="1691"/>
                  </a:cubicBezTo>
                  <a:cubicBezTo>
                    <a:pt x="2980" y="1708"/>
                    <a:pt x="2930" y="1741"/>
                    <a:pt x="2897" y="1775"/>
                  </a:cubicBezTo>
                  <a:cubicBezTo>
                    <a:pt x="2863" y="1791"/>
                    <a:pt x="2830" y="1808"/>
                    <a:pt x="2796" y="1858"/>
                  </a:cubicBezTo>
                  <a:cubicBezTo>
                    <a:pt x="2729" y="1892"/>
                    <a:pt x="2662" y="1942"/>
                    <a:pt x="2595" y="1992"/>
                  </a:cubicBezTo>
                  <a:lnTo>
                    <a:pt x="2361" y="2193"/>
                  </a:lnTo>
                  <a:cubicBezTo>
                    <a:pt x="2294" y="2243"/>
                    <a:pt x="2210" y="2310"/>
                    <a:pt x="2143" y="2361"/>
                  </a:cubicBezTo>
                  <a:cubicBezTo>
                    <a:pt x="2127" y="2377"/>
                    <a:pt x="2110" y="2394"/>
                    <a:pt x="2076" y="2394"/>
                  </a:cubicBezTo>
                  <a:lnTo>
                    <a:pt x="1892" y="2578"/>
                  </a:lnTo>
                  <a:cubicBezTo>
                    <a:pt x="1825" y="2645"/>
                    <a:pt x="1742" y="2729"/>
                    <a:pt x="1675" y="2813"/>
                  </a:cubicBezTo>
                  <a:cubicBezTo>
                    <a:pt x="1625" y="2879"/>
                    <a:pt x="1558" y="2963"/>
                    <a:pt x="1491" y="3030"/>
                  </a:cubicBezTo>
                  <a:lnTo>
                    <a:pt x="1457" y="3064"/>
                  </a:lnTo>
                  <a:cubicBezTo>
                    <a:pt x="1390" y="3147"/>
                    <a:pt x="1323" y="3214"/>
                    <a:pt x="1290" y="3281"/>
                  </a:cubicBezTo>
                  <a:cubicBezTo>
                    <a:pt x="1223" y="3365"/>
                    <a:pt x="1173" y="3415"/>
                    <a:pt x="1122" y="3499"/>
                  </a:cubicBezTo>
                  <a:cubicBezTo>
                    <a:pt x="1089" y="3532"/>
                    <a:pt x="1089" y="3532"/>
                    <a:pt x="1089" y="3549"/>
                  </a:cubicBezTo>
                  <a:cubicBezTo>
                    <a:pt x="1055" y="3582"/>
                    <a:pt x="1039" y="3649"/>
                    <a:pt x="988" y="3700"/>
                  </a:cubicBezTo>
                  <a:cubicBezTo>
                    <a:pt x="955" y="3750"/>
                    <a:pt x="922" y="3817"/>
                    <a:pt x="888" y="3867"/>
                  </a:cubicBezTo>
                  <a:lnTo>
                    <a:pt x="888" y="3867"/>
                  </a:lnTo>
                  <a:cubicBezTo>
                    <a:pt x="838" y="3951"/>
                    <a:pt x="804" y="4034"/>
                    <a:pt x="737" y="4118"/>
                  </a:cubicBezTo>
                  <a:cubicBezTo>
                    <a:pt x="737" y="4118"/>
                    <a:pt x="737" y="4135"/>
                    <a:pt x="721" y="4135"/>
                  </a:cubicBezTo>
                  <a:cubicBezTo>
                    <a:pt x="687" y="4219"/>
                    <a:pt x="637" y="4286"/>
                    <a:pt x="620" y="4369"/>
                  </a:cubicBezTo>
                  <a:cubicBezTo>
                    <a:pt x="587" y="4403"/>
                    <a:pt x="570" y="4470"/>
                    <a:pt x="553" y="4503"/>
                  </a:cubicBezTo>
                  <a:cubicBezTo>
                    <a:pt x="470" y="4671"/>
                    <a:pt x="403" y="4821"/>
                    <a:pt x="369" y="4989"/>
                  </a:cubicBezTo>
                  <a:cubicBezTo>
                    <a:pt x="336" y="5072"/>
                    <a:pt x="319" y="5139"/>
                    <a:pt x="285" y="5223"/>
                  </a:cubicBezTo>
                  <a:cubicBezTo>
                    <a:pt x="252" y="5323"/>
                    <a:pt x="219" y="5407"/>
                    <a:pt x="202" y="5507"/>
                  </a:cubicBezTo>
                  <a:cubicBezTo>
                    <a:pt x="168" y="5591"/>
                    <a:pt x="152" y="5708"/>
                    <a:pt x="135" y="5792"/>
                  </a:cubicBezTo>
                  <a:cubicBezTo>
                    <a:pt x="118" y="5842"/>
                    <a:pt x="118" y="5909"/>
                    <a:pt x="85" y="5976"/>
                  </a:cubicBezTo>
                  <a:cubicBezTo>
                    <a:pt x="68" y="6010"/>
                    <a:pt x="68" y="6077"/>
                    <a:pt x="68" y="6127"/>
                  </a:cubicBezTo>
                  <a:cubicBezTo>
                    <a:pt x="51" y="6227"/>
                    <a:pt x="51" y="6328"/>
                    <a:pt x="34" y="6428"/>
                  </a:cubicBezTo>
                  <a:cubicBezTo>
                    <a:pt x="34" y="6478"/>
                    <a:pt x="34" y="6512"/>
                    <a:pt x="1" y="6562"/>
                  </a:cubicBezTo>
                  <a:cubicBezTo>
                    <a:pt x="1" y="6512"/>
                    <a:pt x="1" y="6462"/>
                    <a:pt x="34" y="6411"/>
                  </a:cubicBezTo>
                  <a:lnTo>
                    <a:pt x="34" y="6378"/>
                  </a:lnTo>
                  <a:cubicBezTo>
                    <a:pt x="51" y="6261"/>
                    <a:pt x="51" y="6160"/>
                    <a:pt x="68" y="6077"/>
                  </a:cubicBezTo>
                  <a:cubicBezTo>
                    <a:pt x="85" y="5959"/>
                    <a:pt x="118" y="5842"/>
                    <a:pt x="135" y="5742"/>
                  </a:cubicBezTo>
                  <a:cubicBezTo>
                    <a:pt x="168" y="5574"/>
                    <a:pt x="202" y="5407"/>
                    <a:pt x="252" y="5240"/>
                  </a:cubicBezTo>
                  <a:cubicBezTo>
                    <a:pt x="302" y="5072"/>
                    <a:pt x="369" y="4922"/>
                    <a:pt x="403" y="4754"/>
                  </a:cubicBezTo>
                  <a:lnTo>
                    <a:pt x="537" y="4453"/>
                  </a:lnTo>
                  <a:lnTo>
                    <a:pt x="654" y="4135"/>
                  </a:lnTo>
                  <a:lnTo>
                    <a:pt x="788" y="3884"/>
                  </a:lnTo>
                  <a:cubicBezTo>
                    <a:pt x="804" y="3867"/>
                    <a:pt x="804" y="3867"/>
                    <a:pt x="804" y="3834"/>
                  </a:cubicBezTo>
                  <a:cubicBezTo>
                    <a:pt x="838" y="3733"/>
                    <a:pt x="905" y="3649"/>
                    <a:pt x="972" y="3549"/>
                  </a:cubicBezTo>
                  <a:cubicBezTo>
                    <a:pt x="1005" y="3465"/>
                    <a:pt x="1072" y="3382"/>
                    <a:pt x="1122" y="3298"/>
                  </a:cubicBezTo>
                  <a:lnTo>
                    <a:pt x="1139" y="3281"/>
                  </a:lnTo>
                  <a:cubicBezTo>
                    <a:pt x="1206" y="3198"/>
                    <a:pt x="1256" y="3114"/>
                    <a:pt x="1307" y="3030"/>
                  </a:cubicBezTo>
                  <a:lnTo>
                    <a:pt x="1323" y="2997"/>
                  </a:lnTo>
                  <a:cubicBezTo>
                    <a:pt x="1373" y="2946"/>
                    <a:pt x="1424" y="2863"/>
                    <a:pt x="1474" y="2796"/>
                  </a:cubicBezTo>
                  <a:cubicBezTo>
                    <a:pt x="1491" y="2779"/>
                    <a:pt x="1491" y="2746"/>
                    <a:pt x="1507" y="2746"/>
                  </a:cubicBezTo>
                  <a:cubicBezTo>
                    <a:pt x="1541" y="2729"/>
                    <a:pt x="1558" y="2712"/>
                    <a:pt x="1574" y="2662"/>
                  </a:cubicBezTo>
                  <a:cubicBezTo>
                    <a:pt x="1625" y="2612"/>
                    <a:pt x="1675" y="2545"/>
                    <a:pt x="1725" y="2478"/>
                  </a:cubicBezTo>
                  <a:cubicBezTo>
                    <a:pt x="1792" y="2411"/>
                    <a:pt x="1825" y="2361"/>
                    <a:pt x="1892" y="2294"/>
                  </a:cubicBezTo>
                  <a:cubicBezTo>
                    <a:pt x="1909" y="2277"/>
                    <a:pt x="1926" y="2243"/>
                    <a:pt x="1926" y="2227"/>
                  </a:cubicBezTo>
                  <a:lnTo>
                    <a:pt x="1993" y="2160"/>
                  </a:lnTo>
                  <a:lnTo>
                    <a:pt x="2127" y="2043"/>
                  </a:lnTo>
                  <a:cubicBezTo>
                    <a:pt x="2311" y="1858"/>
                    <a:pt x="2495" y="1691"/>
                    <a:pt x="2679" y="1540"/>
                  </a:cubicBezTo>
                  <a:cubicBezTo>
                    <a:pt x="2763" y="1473"/>
                    <a:pt x="2830" y="1406"/>
                    <a:pt x="2913" y="1340"/>
                  </a:cubicBezTo>
                  <a:cubicBezTo>
                    <a:pt x="2964" y="1323"/>
                    <a:pt x="2997" y="1289"/>
                    <a:pt x="3047" y="1256"/>
                  </a:cubicBezTo>
                  <a:cubicBezTo>
                    <a:pt x="3231" y="1139"/>
                    <a:pt x="3416" y="1005"/>
                    <a:pt x="3600" y="904"/>
                  </a:cubicBezTo>
                  <a:cubicBezTo>
                    <a:pt x="3650" y="888"/>
                    <a:pt x="3717" y="871"/>
                    <a:pt x="3750" y="821"/>
                  </a:cubicBezTo>
                  <a:cubicBezTo>
                    <a:pt x="4186" y="586"/>
                    <a:pt x="4671" y="402"/>
                    <a:pt x="5173" y="252"/>
                  </a:cubicBezTo>
                  <a:cubicBezTo>
                    <a:pt x="5223" y="235"/>
                    <a:pt x="5274" y="235"/>
                    <a:pt x="5324" y="218"/>
                  </a:cubicBezTo>
                  <a:cubicBezTo>
                    <a:pt x="5391" y="201"/>
                    <a:pt x="5424" y="201"/>
                    <a:pt x="5491" y="168"/>
                  </a:cubicBezTo>
                  <a:cubicBezTo>
                    <a:pt x="5759" y="118"/>
                    <a:pt x="6060" y="67"/>
                    <a:pt x="6345" y="51"/>
                  </a:cubicBezTo>
                  <a:cubicBezTo>
                    <a:pt x="6395" y="51"/>
                    <a:pt x="6445" y="34"/>
                    <a:pt x="6512" y="34"/>
                  </a:cubicBezTo>
                  <a:cubicBezTo>
                    <a:pt x="6680" y="0"/>
                    <a:pt x="6864" y="0"/>
                    <a:pt x="7031" y="0"/>
                  </a:cubicBezTo>
                  <a:lnTo>
                    <a:pt x="103094" y="0"/>
                  </a:lnTo>
                  <a:cubicBezTo>
                    <a:pt x="103295" y="0"/>
                    <a:pt x="103462" y="0"/>
                    <a:pt x="103629" y="34"/>
                  </a:cubicBezTo>
                  <a:cubicBezTo>
                    <a:pt x="103663" y="34"/>
                    <a:pt x="103730" y="51"/>
                    <a:pt x="103763" y="51"/>
                  </a:cubicBezTo>
                  <a:cubicBezTo>
                    <a:pt x="104065" y="67"/>
                    <a:pt x="104349" y="134"/>
                    <a:pt x="104650" y="201"/>
                  </a:cubicBezTo>
                  <a:cubicBezTo>
                    <a:pt x="104684" y="218"/>
                    <a:pt x="104751" y="218"/>
                    <a:pt x="104818" y="235"/>
                  </a:cubicBezTo>
                  <a:cubicBezTo>
                    <a:pt x="104851" y="235"/>
                    <a:pt x="104901" y="252"/>
                    <a:pt x="104935" y="252"/>
                  </a:cubicBezTo>
                  <a:cubicBezTo>
                    <a:pt x="105437" y="402"/>
                    <a:pt x="105923" y="586"/>
                    <a:pt x="106391" y="821"/>
                  </a:cubicBezTo>
                  <a:cubicBezTo>
                    <a:pt x="106425" y="837"/>
                    <a:pt x="106492" y="871"/>
                    <a:pt x="106525" y="904"/>
                  </a:cubicBezTo>
                  <a:cubicBezTo>
                    <a:pt x="106642" y="955"/>
                    <a:pt x="106726" y="1005"/>
                    <a:pt x="106826" y="1072"/>
                  </a:cubicBezTo>
                  <a:cubicBezTo>
                    <a:pt x="106860" y="1088"/>
                    <a:pt x="106910" y="1139"/>
                    <a:pt x="106944" y="1155"/>
                  </a:cubicBezTo>
                  <a:cubicBezTo>
                    <a:pt x="106994" y="1172"/>
                    <a:pt x="107027" y="1222"/>
                    <a:pt x="107094" y="1239"/>
                  </a:cubicBezTo>
                  <a:cubicBezTo>
                    <a:pt x="107228" y="1323"/>
                    <a:pt x="107345" y="1440"/>
                    <a:pt x="107479" y="1507"/>
                  </a:cubicBezTo>
                  <a:cubicBezTo>
                    <a:pt x="107513" y="1557"/>
                    <a:pt x="107580" y="1607"/>
                    <a:pt x="107613" y="1641"/>
                  </a:cubicBezTo>
                  <a:cubicBezTo>
                    <a:pt x="107697" y="1708"/>
                    <a:pt x="107780" y="1758"/>
                    <a:pt x="107847" y="1842"/>
                  </a:cubicBezTo>
                  <a:lnTo>
                    <a:pt x="107981" y="1976"/>
                  </a:lnTo>
                  <a:lnTo>
                    <a:pt x="108199" y="2210"/>
                  </a:lnTo>
                  <a:lnTo>
                    <a:pt x="108199" y="2210"/>
                  </a:lnTo>
                  <a:cubicBezTo>
                    <a:pt x="108350" y="2344"/>
                    <a:pt x="108500" y="2511"/>
                    <a:pt x="108617" y="2679"/>
                  </a:cubicBezTo>
                  <a:lnTo>
                    <a:pt x="108617" y="2712"/>
                  </a:lnTo>
                  <a:cubicBezTo>
                    <a:pt x="108835" y="2963"/>
                    <a:pt x="109002" y="3231"/>
                    <a:pt x="109170" y="3516"/>
                  </a:cubicBezTo>
                  <a:cubicBezTo>
                    <a:pt x="109237" y="3599"/>
                    <a:pt x="109270" y="3716"/>
                    <a:pt x="109337" y="3817"/>
                  </a:cubicBezTo>
                  <a:cubicBezTo>
                    <a:pt x="109337" y="3834"/>
                    <a:pt x="109354" y="3850"/>
                    <a:pt x="109354" y="3850"/>
                  </a:cubicBezTo>
                  <a:lnTo>
                    <a:pt x="109488" y="4101"/>
                  </a:lnTo>
                  <a:lnTo>
                    <a:pt x="109605" y="4419"/>
                  </a:lnTo>
                  <a:lnTo>
                    <a:pt x="109739" y="4737"/>
                  </a:lnTo>
                  <a:cubicBezTo>
                    <a:pt x="109772" y="4838"/>
                    <a:pt x="109789" y="4938"/>
                    <a:pt x="109839" y="5055"/>
                  </a:cubicBezTo>
                  <a:lnTo>
                    <a:pt x="109839" y="5072"/>
                  </a:lnTo>
                  <a:cubicBezTo>
                    <a:pt x="109856" y="5173"/>
                    <a:pt x="109906" y="5273"/>
                    <a:pt x="109923" y="5390"/>
                  </a:cubicBezTo>
                  <a:cubicBezTo>
                    <a:pt x="109940" y="5491"/>
                    <a:pt x="109957" y="5591"/>
                    <a:pt x="109990" y="5725"/>
                  </a:cubicBezTo>
                  <a:cubicBezTo>
                    <a:pt x="110107" y="5825"/>
                    <a:pt x="110107" y="5926"/>
                    <a:pt x="110124" y="60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0"/>
            <p:cNvSpPr/>
            <p:nvPr/>
          </p:nvSpPr>
          <p:spPr>
            <a:xfrm>
              <a:off x="8234943" y="1616885"/>
              <a:ext cx="434" cy="3257"/>
            </a:xfrm>
            <a:custGeom>
              <a:avLst/>
              <a:gdLst/>
              <a:ahLst/>
              <a:cxnLst/>
              <a:rect l="l" t="t" r="r" b="b"/>
              <a:pathLst>
                <a:path w="18" h="135" extrusionOk="0">
                  <a:moveTo>
                    <a:pt x="17" y="117"/>
                  </a:moveTo>
                  <a:lnTo>
                    <a:pt x="17" y="134"/>
                  </a:lnTo>
                  <a:cubicBezTo>
                    <a:pt x="17" y="101"/>
                    <a:pt x="0" y="34"/>
                    <a:pt x="0" y="0"/>
                  </a:cubicBezTo>
                  <a:cubicBezTo>
                    <a:pt x="0" y="17"/>
                    <a:pt x="0" y="34"/>
                    <a:pt x="17" y="84"/>
                  </a:cubicBez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0"/>
            <p:cNvSpPr/>
            <p:nvPr/>
          </p:nvSpPr>
          <p:spPr>
            <a:xfrm>
              <a:off x="8236150" y="1627790"/>
              <a:ext cx="24" cy="8083"/>
            </a:xfrm>
            <a:custGeom>
              <a:avLst/>
              <a:gdLst/>
              <a:ahLst/>
              <a:cxnLst/>
              <a:rect l="l" t="t" r="r" b="b"/>
              <a:pathLst>
                <a:path w="1" h="335" extrusionOk="0">
                  <a:moveTo>
                    <a:pt x="1" y="335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0"/>
            <p:cNvSpPr/>
            <p:nvPr/>
          </p:nvSpPr>
          <p:spPr>
            <a:xfrm>
              <a:off x="7820924" y="1895935"/>
              <a:ext cx="94303" cy="73201"/>
            </a:xfrm>
            <a:custGeom>
              <a:avLst/>
              <a:gdLst/>
              <a:ahLst/>
              <a:cxnLst/>
              <a:rect l="l" t="t" r="r" b="b"/>
              <a:pathLst>
                <a:path w="304" h="236" extrusionOk="0">
                  <a:moveTo>
                    <a:pt x="152" y="1"/>
                  </a:moveTo>
                  <a:cubicBezTo>
                    <a:pt x="93" y="1"/>
                    <a:pt x="39" y="25"/>
                    <a:pt x="0" y="59"/>
                  </a:cubicBezTo>
                  <a:lnTo>
                    <a:pt x="25" y="84"/>
                  </a:lnTo>
                  <a:cubicBezTo>
                    <a:pt x="54" y="50"/>
                    <a:pt x="103" y="30"/>
                    <a:pt x="152" y="30"/>
                  </a:cubicBezTo>
                  <a:cubicBezTo>
                    <a:pt x="201" y="30"/>
                    <a:pt x="245" y="50"/>
                    <a:pt x="279" y="84"/>
                  </a:cubicBezTo>
                  <a:lnTo>
                    <a:pt x="304" y="59"/>
                  </a:lnTo>
                  <a:cubicBezTo>
                    <a:pt x="265" y="25"/>
                    <a:pt x="211" y="1"/>
                    <a:pt x="152" y="1"/>
                  </a:cubicBezTo>
                  <a:close/>
                  <a:moveTo>
                    <a:pt x="152" y="59"/>
                  </a:moveTo>
                  <a:cubicBezTo>
                    <a:pt x="108" y="59"/>
                    <a:pt x="74" y="79"/>
                    <a:pt x="44" y="104"/>
                  </a:cubicBezTo>
                  <a:lnTo>
                    <a:pt x="69" y="128"/>
                  </a:lnTo>
                  <a:cubicBezTo>
                    <a:pt x="88" y="104"/>
                    <a:pt x="118" y="94"/>
                    <a:pt x="152" y="94"/>
                  </a:cubicBezTo>
                  <a:cubicBezTo>
                    <a:pt x="186" y="94"/>
                    <a:pt x="216" y="104"/>
                    <a:pt x="235" y="128"/>
                  </a:cubicBezTo>
                  <a:lnTo>
                    <a:pt x="260" y="104"/>
                  </a:lnTo>
                  <a:cubicBezTo>
                    <a:pt x="230" y="79"/>
                    <a:pt x="191" y="59"/>
                    <a:pt x="152" y="59"/>
                  </a:cubicBezTo>
                  <a:close/>
                  <a:moveTo>
                    <a:pt x="152" y="128"/>
                  </a:moveTo>
                  <a:cubicBezTo>
                    <a:pt x="128" y="128"/>
                    <a:pt x="108" y="138"/>
                    <a:pt x="93" y="152"/>
                  </a:cubicBezTo>
                  <a:lnTo>
                    <a:pt x="118" y="177"/>
                  </a:lnTo>
                  <a:cubicBezTo>
                    <a:pt x="123" y="167"/>
                    <a:pt x="137" y="162"/>
                    <a:pt x="152" y="162"/>
                  </a:cubicBezTo>
                  <a:cubicBezTo>
                    <a:pt x="167" y="162"/>
                    <a:pt x="177" y="167"/>
                    <a:pt x="186" y="177"/>
                  </a:cubicBezTo>
                  <a:lnTo>
                    <a:pt x="211" y="152"/>
                  </a:lnTo>
                  <a:cubicBezTo>
                    <a:pt x="196" y="138"/>
                    <a:pt x="172" y="128"/>
                    <a:pt x="152" y="128"/>
                  </a:cubicBezTo>
                  <a:close/>
                  <a:moveTo>
                    <a:pt x="152" y="187"/>
                  </a:moveTo>
                  <a:cubicBezTo>
                    <a:pt x="137" y="187"/>
                    <a:pt x="128" y="197"/>
                    <a:pt x="128" y="211"/>
                  </a:cubicBezTo>
                  <a:cubicBezTo>
                    <a:pt x="128" y="226"/>
                    <a:pt x="137" y="236"/>
                    <a:pt x="152" y="236"/>
                  </a:cubicBezTo>
                  <a:cubicBezTo>
                    <a:pt x="167" y="236"/>
                    <a:pt x="177" y="226"/>
                    <a:pt x="177" y="211"/>
                  </a:cubicBezTo>
                  <a:cubicBezTo>
                    <a:pt x="177" y="197"/>
                    <a:pt x="167" y="187"/>
                    <a:pt x="152" y="1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0"/>
            <p:cNvSpPr/>
            <p:nvPr/>
          </p:nvSpPr>
          <p:spPr>
            <a:xfrm>
              <a:off x="7716075" y="1906481"/>
              <a:ext cx="82205" cy="61104"/>
            </a:xfrm>
            <a:custGeom>
              <a:avLst/>
              <a:gdLst/>
              <a:ahLst/>
              <a:cxnLst/>
              <a:rect l="l" t="t" r="r" b="b"/>
              <a:pathLst>
                <a:path w="265" h="197" extrusionOk="0">
                  <a:moveTo>
                    <a:pt x="0" y="143"/>
                  </a:moveTo>
                  <a:lnTo>
                    <a:pt x="0" y="192"/>
                  </a:lnTo>
                  <a:lnTo>
                    <a:pt x="30" y="192"/>
                  </a:lnTo>
                  <a:lnTo>
                    <a:pt x="30" y="143"/>
                  </a:lnTo>
                  <a:close/>
                  <a:moveTo>
                    <a:pt x="59" y="109"/>
                  </a:moveTo>
                  <a:lnTo>
                    <a:pt x="59" y="192"/>
                  </a:lnTo>
                  <a:lnTo>
                    <a:pt x="88" y="192"/>
                  </a:lnTo>
                  <a:lnTo>
                    <a:pt x="88" y="109"/>
                  </a:lnTo>
                  <a:close/>
                  <a:moveTo>
                    <a:pt x="118" y="70"/>
                  </a:moveTo>
                  <a:lnTo>
                    <a:pt x="118" y="192"/>
                  </a:lnTo>
                  <a:lnTo>
                    <a:pt x="147" y="192"/>
                  </a:lnTo>
                  <a:lnTo>
                    <a:pt x="147" y="70"/>
                  </a:lnTo>
                  <a:close/>
                  <a:moveTo>
                    <a:pt x="177" y="35"/>
                  </a:moveTo>
                  <a:lnTo>
                    <a:pt x="177" y="192"/>
                  </a:lnTo>
                  <a:lnTo>
                    <a:pt x="206" y="192"/>
                  </a:lnTo>
                  <a:lnTo>
                    <a:pt x="206" y="35"/>
                  </a:lnTo>
                  <a:close/>
                  <a:moveTo>
                    <a:pt x="235" y="1"/>
                  </a:moveTo>
                  <a:lnTo>
                    <a:pt x="235" y="197"/>
                  </a:lnTo>
                  <a:lnTo>
                    <a:pt x="265" y="197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7939422" y="1908031"/>
              <a:ext cx="123152" cy="59553"/>
            </a:xfrm>
            <a:custGeom>
              <a:avLst/>
              <a:gdLst/>
              <a:ahLst/>
              <a:cxnLst/>
              <a:rect l="l" t="t" r="r" b="b"/>
              <a:pathLst>
                <a:path w="397" h="192" extrusionOk="0">
                  <a:moveTo>
                    <a:pt x="44" y="20"/>
                  </a:moveTo>
                  <a:cubicBezTo>
                    <a:pt x="30" y="20"/>
                    <a:pt x="20" y="35"/>
                    <a:pt x="20" y="50"/>
                  </a:cubicBezTo>
                  <a:lnTo>
                    <a:pt x="20" y="148"/>
                  </a:lnTo>
                  <a:cubicBezTo>
                    <a:pt x="20" y="162"/>
                    <a:pt x="30" y="172"/>
                    <a:pt x="44" y="172"/>
                  </a:cubicBezTo>
                  <a:lnTo>
                    <a:pt x="274" y="172"/>
                  </a:lnTo>
                  <a:lnTo>
                    <a:pt x="274" y="20"/>
                  </a:lnTo>
                  <a:close/>
                  <a:moveTo>
                    <a:pt x="338" y="11"/>
                  </a:moveTo>
                  <a:cubicBezTo>
                    <a:pt x="358" y="11"/>
                    <a:pt x="372" y="25"/>
                    <a:pt x="372" y="45"/>
                  </a:cubicBezTo>
                  <a:lnTo>
                    <a:pt x="372" y="153"/>
                  </a:lnTo>
                  <a:cubicBezTo>
                    <a:pt x="372" y="172"/>
                    <a:pt x="358" y="187"/>
                    <a:pt x="338" y="187"/>
                  </a:cubicBezTo>
                  <a:lnTo>
                    <a:pt x="39" y="187"/>
                  </a:lnTo>
                  <a:cubicBezTo>
                    <a:pt x="25" y="187"/>
                    <a:pt x="5" y="172"/>
                    <a:pt x="5" y="153"/>
                  </a:cubicBezTo>
                  <a:lnTo>
                    <a:pt x="5" y="45"/>
                  </a:lnTo>
                  <a:cubicBezTo>
                    <a:pt x="5" y="25"/>
                    <a:pt x="25" y="11"/>
                    <a:pt x="39" y="11"/>
                  </a:cubicBezTo>
                  <a:close/>
                  <a:moveTo>
                    <a:pt x="39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153"/>
                  </a:lnTo>
                  <a:cubicBezTo>
                    <a:pt x="0" y="172"/>
                    <a:pt x="20" y="192"/>
                    <a:pt x="39" y="192"/>
                  </a:cubicBezTo>
                  <a:lnTo>
                    <a:pt x="338" y="192"/>
                  </a:lnTo>
                  <a:cubicBezTo>
                    <a:pt x="363" y="192"/>
                    <a:pt x="377" y="172"/>
                    <a:pt x="377" y="153"/>
                  </a:cubicBezTo>
                  <a:lnTo>
                    <a:pt x="377" y="123"/>
                  </a:lnTo>
                  <a:lnTo>
                    <a:pt x="397" y="123"/>
                  </a:lnTo>
                  <a:lnTo>
                    <a:pt x="397" y="74"/>
                  </a:lnTo>
                  <a:lnTo>
                    <a:pt x="377" y="74"/>
                  </a:lnTo>
                  <a:lnTo>
                    <a:pt x="377" y="45"/>
                  </a:lnTo>
                  <a:cubicBezTo>
                    <a:pt x="377" y="20"/>
                    <a:pt x="363" y="1"/>
                    <a:pt x="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2" name="Google Shape;1902;p40"/>
          <p:cNvSpPr txBox="1"/>
          <p:nvPr/>
        </p:nvSpPr>
        <p:spPr>
          <a:xfrm flipH="1">
            <a:off x="5763954" y="3655625"/>
            <a:ext cx="2566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What encourages me to spend so much time on my phone?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3" name="Google Shape;1903;p40"/>
          <p:cNvSpPr txBox="1"/>
          <p:nvPr/>
        </p:nvSpPr>
        <p:spPr>
          <a:xfrm flipH="1">
            <a:off x="5763954" y="2974808"/>
            <a:ext cx="2566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Limit daily screen time to not more than 2 hours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4" name="Google Shape;1904;p40"/>
          <p:cNvSpPr txBox="1"/>
          <p:nvPr/>
        </p:nvSpPr>
        <p:spPr>
          <a:xfrm flipH="1">
            <a:off x="5763954" y="2285413"/>
            <a:ext cx="2566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Spending too much time on my phone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5" name="Google Shape;1905;p40"/>
          <p:cNvSpPr txBox="1"/>
          <p:nvPr/>
        </p:nvSpPr>
        <p:spPr>
          <a:xfrm flipH="1">
            <a:off x="5763954" y="1613175"/>
            <a:ext cx="2566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My 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screen time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6" name="Google Shape;1906;p40"/>
          <p:cNvSpPr/>
          <p:nvPr/>
        </p:nvSpPr>
        <p:spPr>
          <a:xfrm>
            <a:off x="1172312" y="1483989"/>
            <a:ext cx="1726995" cy="618869"/>
          </a:xfrm>
          <a:custGeom>
            <a:avLst/>
            <a:gdLst/>
            <a:ahLst/>
            <a:cxnLst/>
            <a:rect l="l" t="t" r="r" b="b"/>
            <a:pathLst>
              <a:path w="102014" h="26469" extrusionOk="0">
                <a:moveTo>
                  <a:pt x="3311" y="1"/>
                </a:moveTo>
                <a:cubicBezTo>
                  <a:pt x="1477" y="1"/>
                  <a:pt x="1" y="1489"/>
                  <a:pt x="1" y="3311"/>
                </a:cubicBezTo>
                <a:lnTo>
                  <a:pt x="1" y="23159"/>
                </a:lnTo>
                <a:cubicBezTo>
                  <a:pt x="1" y="24980"/>
                  <a:pt x="1477" y="26469"/>
                  <a:pt x="3311" y="26469"/>
                </a:cubicBezTo>
                <a:lnTo>
                  <a:pt x="91000" y="26469"/>
                </a:lnTo>
                <a:cubicBezTo>
                  <a:pt x="92036" y="26469"/>
                  <a:pt x="93012" y="25980"/>
                  <a:pt x="93643" y="25147"/>
                </a:cubicBezTo>
                <a:lnTo>
                  <a:pt x="101132" y="15229"/>
                </a:lnTo>
                <a:cubicBezTo>
                  <a:pt x="102013" y="14050"/>
                  <a:pt x="102013" y="12419"/>
                  <a:pt x="101132" y="11240"/>
                </a:cubicBezTo>
                <a:lnTo>
                  <a:pt x="93643" y="1323"/>
                </a:lnTo>
                <a:cubicBezTo>
                  <a:pt x="93012" y="489"/>
                  <a:pt x="92036" y="1"/>
                  <a:pt x="91000" y="1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907" name="Google Shape;1907;p40"/>
          <p:cNvSpPr/>
          <p:nvPr/>
        </p:nvSpPr>
        <p:spPr>
          <a:xfrm>
            <a:off x="2257981" y="1578340"/>
            <a:ext cx="436494" cy="450162"/>
          </a:xfrm>
          <a:custGeom>
            <a:avLst/>
            <a:gdLst/>
            <a:ahLst/>
            <a:cxnLst/>
            <a:rect l="l" t="t" r="r" b="b"/>
            <a:pathLst>
              <a:path w="13967" h="13967" extrusionOk="0">
                <a:moveTo>
                  <a:pt x="6989" y="0"/>
                </a:moveTo>
                <a:cubicBezTo>
                  <a:pt x="3132" y="0"/>
                  <a:pt x="0" y="3120"/>
                  <a:pt x="0" y="6977"/>
                </a:cubicBezTo>
                <a:cubicBezTo>
                  <a:pt x="0" y="10835"/>
                  <a:pt x="3132" y="13966"/>
                  <a:pt x="6989" y="13966"/>
                </a:cubicBezTo>
                <a:cubicBezTo>
                  <a:pt x="10847" y="13966"/>
                  <a:pt x="13966" y="10835"/>
                  <a:pt x="13966" y="6977"/>
                </a:cubicBezTo>
                <a:cubicBezTo>
                  <a:pt x="13966" y="3120"/>
                  <a:pt x="10847" y="0"/>
                  <a:pt x="6989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08" name="Google Shape;1908;p40"/>
          <p:cNvSpPr txBox="1"/>
          <p:nvPr/>
        </p:nvSpPr>
        <p:spPr>
          <a:xfrm>
            <a:off x="1230854" y="1634014"/>
            <a:ext cx="1020492" cy="31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Subject</a:t>
            </a:r>
            <a:endParaRPr sz="20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09" name="Google Shape;1909;p40"/>
          <p:cNvSpPr/>
          <p:nvPr/>
        </p:nvSpPr>
        <p:spPr>
          <a:xfrm>
            <a:off x="1172312" y="3533659"/>
            <a:ext cx="1726995" cy="618846"/>
          </a:xfrm>
          <a:custGeom>
            <a:avLst/>
            <a:gdLst/>
            <a:ahLst/>
            <a:cxnLst/>
            <a:rect l="l" t="t" r="r" b="b"/>
            <a:pathLst>
              <a:path w="102014" h="26468" extrusionOk="0">
                <a:moveTo>
                  <a:pt x="3311" y="0"/>
                </a:moveTo>
                <a:cubicBezTo>
                  <a:pt x="1477" y="0"/>
                  <a:pt x="1" y="1489"/>
                  <a:pt x="1" y="3310"/>
                </a:cubicBezTo>
                <a:lnTo>
                  <a:pt x="1" y="23146"/>
                </a:lnTo>
                <a:cubicBezTo>
                  <a:pt x="1" y="24980"/>
                  <a:pt x="1477" y="26468"/>
                  <a:pt x="3311" y="26468"/>
                </a:cubicBezTo>
                <a:lnTo>
                  <a:pt x="91000" y="26468"/>
                </a:lnTo>
                <a:cubicBezTo>
                  <a:pt x="92036" y="26468"/>
                  <a:pt x="93012" y="25980"/>
                  <a:pt x="93643" y="25146"/>
                </a:cubicBezTo>
                <a:lnTo>
                  <a:pt x="101132" y="15228"/>
                </a:lnTo>
                <a:cubicBezTo>
                  <a:pt x="102013" y="14050"/>
                  <a:pt x="102013" y="12418"/>
                  <a:pt x="101132" y="11240"/>
                </a:cubicBezTo>
                <a:lnTo>
                  <a:pt x="93643" y="1322"/>
                </a:lnTo>
                <a:cubicBezTo>
                  <a:pt x="93012" y="488"/>
                  <a:pt x="92036" y="0"/>
                  <a:pt x="91000" y="0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910" name="Google Shape;1910;p40"/>
          <p:cNvSpPr/>
          <p:nvPr/>
        </p:nvSpPr>
        <p:spPr>
          <a:xfrm>
            <a:off x="2257981" y="3627993"/>
            <a:ext cx="436494" cy="450162"/>
          </a:xfrm>
          <a:custGeom>
            <a:avLst/>
            <a:gdLst/>
            <a:ahLst/>
            <a:cxnLst/>
            <a:rect l="l" t="t" r="r" b="b"/>
            <a:pathLst>
              <a:path w="13967" h="13967" extrusionOk="0">
                <a:moveTo>
                  <a:pt x="6989" y="0"/>
                </a:moveTo>
                <a:cubicBezTo>
                  <a:pt x="3132" y="0"/>
                  <a:pt x="0" y="3120"/>
                  <a:pt x="0" y="6977"/>
                </a:cubicBezTo>
                <a:cubicBezTo>
                  <a:pt x="0" y="10835"/>
                  <a:pt x="3132" y="13966"/>
                  <a:pt x="6989" y="13966"/>
                </a:cubicBezTo>
                <a:cubicBezTo>
                  <a:pt x="10847" y="13966"/>
                  <a:pt x="13966" y="10835"/>
                  <a:pt x="13966" y="6977"/>
                </a:cubicBezTo>
                <a:cubicBezTo>
                  <a:pt x="13966" y="3120"/>
                  <a:pt x="10847" y="0"/>
                  <a:pt x="6989" y="0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911" name="Google Shape;1911;p40"/>
          <p:cNvSpPr txBox="1"/>
          <p:nvPr/>
        </p:nvSpPr>
        <p:spPr>
          <a:xfrm>
            <a:off x="1230854" y="3683667"/>
            <a:ext cx="1131346" cy="31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Question</a:t>
            </a:r>
            <a:endParaRPr sz="20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12" name="Google Shape;1912;p40"/>
          <p:cNvSpPr/>
          <p:nvPr/>
        </p:nvSpPr>
        <p:spPr>
          <a:xfrm>
            <a:off x="1172312" y="2163039"/>
            <a:ext cx="1726995" cy="618846"/>
          </a:xfrm>
          <a:custGeom>
            <a:avLst/>
            <a:gdLst/>
            <a:ahLst/>
            <a:cxnLst/>
            <a:rect l="l" t="t" r="r" b="b"/>
            <a:pathLst>
              <a:path w="102014" h="26468" extrusionOk="0">
                <a:moveTo>
                  <a:pt x="3311" y="0"/>
                </a:moveTo>
                <a:cubicBezTo>
                  <a:pt x="1477" y="0"/>
                  <a:pt x="1" y="1489"/>
                  <a:pt x="1" y="3310"/>
                </a:cubicBezTo>
                <a:lnTo>
                  <a:pt x="1" y="23146"/>
                </a:lnTo>
                <a:cubicBezTo>
                  <a:pt x="1" y="24980"/>
                  <a:pt x="1477" y="26468"/>
                  <a:pt x="3311" y="26468"/>
                </a:cubicBezTo>
                <a:lnTo>
                  <a:pt x="91000" y="26468"/>
                </a:lnTo>
                <a:cubicBezTo>
                  <a:pt x="92036" y="26468"/>
                  <a:pt x="93012" y="25980"/>
                  <a:pt x="93643" y="25146"/>
                </a:cubicBezTo>
                <a:lnTo>
                  <a:pt x="101132" y="15228"/>
                </a:lnTo>
                <a:cubicBezTo>
                  <a:pt x="102013" y="14050"/>
                  <a:pt x="102013" y="12419"/>
                  <a:pt x="101132" y="11240"/>
                </a:cubicBezTo>
                <a:lnTo>
                  <a:pt x="93643" y="1322"/>
                </a:lnTo>
                <a:cubicBezTo>
                  <a:pt x="93012" y="489"/>
                  <a:pt x="92036" y="0"/>
                  <a:pt x="91000" y="0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913" name="Google Shape;1913;p40"/>
          <p:cNvSpPr/>
          <p:nvPr/>
        </p:nvSpPr>
        <p:spPr>
          <a:xfrm>
            <a:off x="2257981" y="2257377"/>
            <a:ext cx="436494" cy="450162"/>
          </a:xfrm>
          <a:custGeom>
            <a:avLst/>
            <a:gdLst/>
            <a:ahLst/>
            <a:cxnLst/>
            <a:rect l="l" t="t" r="r" b="b"/>
            <a:pathLst>
              <a:path w="13967" h="13967" extrusionOk="0">
                <a:moveTo>
                  <a:pt x="6989" y="0"/>
                </a:moveTo>
                <a:cubicBezTo>
                  <a:pt x="3132" y="0"/>
                  <a:pt x="0" y="3120"/>
                  <a:pt x="0" y="6977"/>
                </a:cubicBezTo>
                <a:cubicBezTo>
                  <a:pt x="0" y="10835"/>
                  <a:pt x="3132" y="13966"/>
                  <a:pt x="6989" y="13966"/>
                </a:cubicBezTo>
                <a:cubicBezTo>
                  <a:pt x="10847" y="13966"/>
                  <a:pt x="13966" y="10835"/>
                  <a:pt x="13966" y="6977"/>
                </a:cubicBezTo>
                <a:cubicBezTo>
                  <a:pt x="13966" y="3120"/>
                  <a:pt x="10847" y="0"/>
                  <a:pt x="6989" y="0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1914" name="Google Shape;1914;p40"/>
          <p:cNvSpPr txBox="1"/>
          <p:nvPr/>
        </p:nvSpPr>
        <p:spPr>
          <a:xfrm>
            <a:off x="1230861" y="2313051"/>
            <a:ext cx="1020492" cy="31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Problem</a:t>
            </a:r>
            <a:endParaRPr sz="20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15" name="Google Shape;1915;p40"/>
          <p:cNvSpPr/>
          <p:nvPr/>
        </p:nvSpPr>
        <p:spPr>
          <a:xfrm>
            <a:off x="1172312" y="2842066"/>
            <a:ext cx="1726995" cy="631412"/>
          </a:xfrm>
          <a:custGeom>
            <a:avLst/>
            <a:gdLst/>
            <a:ahLst/>
            <a:cxnLst/>
            <a:rect l="l" t="t" r="r" b="b"/>
            <a:pathLst>
              <a:path w="102014" h="26468" extrusionOk="0">
                <a:moveTo>
                  <a:pt x="3311" y="0"/>
                </a:moveTo>
                <a:cubicBezTo>
                  <a:pt x="1477" y="0"/>
                  <a:pt x="1" y="1489"/>
                  <a:pt x="1" y="3310"/>
                </a:cubicBezTo>
                <a:lnTo>
                  <a:pt x="1" y="23146"/>
                </a:lnTo>
                <a:cubicBezTo>
                  <a:pt x="1" y="24980"/>
                  <a:pt x="1477" y="26468"/>
                  <a:pt x="3311" y="26468"/>
                </a:cubicBezTo>
                <a:lnTo>
                  <a:pt x="91000" y="26468"/>
                </a:lnTo>
                <a:cubicBezTo>
                  <a:pt x="92036" y="26468"/>
                  <a:pt x="93012" y="25980"/>
                  <a:pt x="93643" y="25146"/>
                </a:cubicBezTo>
                <a:lnTo>
                  <a:pt x="101132" y="15228"/>
                </a:lnTo>
                <a:cubicBezTo>
                  <a:pt x="102013" y="14050"/>
                  <a:pt x="102013" y="12419"/>
                  <a:pt x="101132" y="11240"/>
                </a:cubicBezTo>
                <a:lnTo>
                  <a:pt x="93643" y="1322"/>
                </a:lnTo>
                <a:cubicBezTo>
                  <a:pt x="93012" y="488"/>
                  <a:pt x="92036" y="0"/>
                  <a:pt x="91000" y="0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916" name="Google Shape;1916;p40"/>
          <p:cNvSpPr/>
          <p:nvPr/>
        </p:nvSpPr>
        <p:spPr>
          <a:xfrm>
            <a:off x="2257981" y="2936409"/>
            <a:ext cx="436494" cy="450162"/>
          </a:xfrm>
          <a:custGeom>
            <a:avLst/>
            <a:gdLst/>
            <a:ahLst/>
            <a:cxnLst/>
            <a:rect l="l" t="t" r="r" b="b"/>
            <a:pathLst>
              <a:path w="13967" h="13967" extrusionOk="0">
                <a:moveTo>
                  <a:pt x="6989" y="0"/>
                </a:moveTo>
                <a:cubicBezTo>
                  <a:pt x="3132" y="0"/>
                  <a:pt x="0" y="3120"/>
                  <a:pt x="0" y="6977"/>
                </a:cubicBezTo>
                <a:cubicBezTo>
                  <a:pt x="0" y="10835"/>
                  <a:pt x="3132" y="13966"/>
                  <a:pt x="6989" y="13966"/>
                </a:cubicBezTo>
                <a:cubicBezTo>
                  <a:pt x="10847" y="13966"/>
                  <a:pt x="13966" y="10835"/>
                  <a:pt x="13966" y="6977"/>
                </a:cubicBezTo>
                <a:cubicBezTo>
                  <a:pt x="13966" y="3120"/>
                  <a:pt x="10847" y="0"/>
                  <a:pt x="6989" y="0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1917" name="Google Shape;1917;p40"/>
          <p:cNvSpPr txBox="1"/>
          <p:nvPr/>
        </p:nvSpPr>
        <p:spPr>
          <a:xfrm>
            <a:off x="1230834" y="2992083"/>
            <a:ext cx="1020492" cy="31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Goal</a:t>
            </a:r>
            <a:endParaRPr sz="20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918" name="Google Shape;1918;p40"/>
          <p:cNvCxnSpPr/>
          <p:nvPr/>
        </p:nvCxnSpPr>
        <p:spPr>
          <a:xfrm>
            <a:off x="2994513" y="1800225"/>
            <a:ext cx="2486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19" name="Google Shape;1919;p40"/>
          <p:cNvCxnSpPr/>
          <p:nvPr/>
        </p:nvCxnSpPr>
        <p:spPr>
          <a:xfrm>
            <a:off x="2975513" y="2472463"/>
            <a:ext cx="2486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20" name="Google Shape;1920;p40"/>
          <p:cNvCxnSpPr/>
          <p:nvPr/>
        </p:nvCxnSpPr>
        <p:spPr>
          <a:xfrm>
            <a:off x="3004088" y="3157763"/>
            <a:ext cx="2486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21" name="Google Shape;1921;p40"/>
          <p:cNvCxnSpPr/>
          <p:nvPr/>
        </p:nvCxnSpPr>
        <p:spPr>
          <a:xfrm>
            <a:off x="2975513" y="3843063"/>
            <a:ext cx="24861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6"/>
          <p:cNvGrpSpPr/>
          <p:nvPr/>
        </p:nvGrpSpPr>
        <p:grpSpPr>
          <a:xfrm>
            <a:off x="3597683" y="862341"/>
            <a:ext cx="1994353" cy="4071947"/>
            <a:chOff x="5812139" y="178733"/>
            <a:chExt cx="2344092" cy="4786022"/>
          </a:xfrm>
        </p:grpSpPr>
        <p:sp>
          <p:nvSpPr>
            <p:cNvPr id="215" name="Google Shape;215;p16"/>
            <p:cNvSpPr/>
            <p:nvPr/>
          </p:nvSpPr>
          <p:spPr>
            <a:xfrm>
              <a:off x="5837742" y="178745"/>
              <a:ext cx="2294353" cy="4786010"/>
            </a:xfrm>
            <a:custGeom>
              <a:avLst/>
              <a:gdLst/>
              <a:ahLst/>
              <a:cxnLst/>
              <a:rect l="l" t="t" r="r" b="b"/>
              <a:pathLst>
                <a:path w="7886" h="16452" extrusionOk="0">
                  <a:moveTo>
                    <a:pt x="994" y="1"/>
                  </a:moveTo>
                  <a:cubicBezTo>
                    <a:pt x="446" y="1"/>
                    <a:pt x="0" y="447"/>
                    <a:pt x="0" y="995"/>
                  </a:cubicBezTo>
                  <a:lnTo>
                    <a:pt x="0" y="2342"/>
                  </a:lnTo>
                  <a:lnTo>
                    <a:pt x="0" y="2724"/>
                  </a:lnTo>
                  <a:lnTo>
                    <a:pt x="0" y="3434"/>
                  </a:lnTo>
                  <a:lnTo>
                    <a:pt x="0" y="4658"/>
                  </a:lnTo>
                  <a:lnTo>
                    <a:pt x="0" y="4957"/>
                  </a:lnTo>
                  <a:lnTo>
                    <a:pt x="0" y="6181"/>
                  </a:lnTo>
                  <a:lnTo>
                    <a:pt x="0" y="15457"/>
                  </a:lnTo>
                  <a:cubicBezTo>
                    <a:pt x="0" y="16006"/>
                    <a:pt x="446" y="16451"/>
                    <a:pt x="994" y="16451"/>
                  </a:cubicBezTo>
                  <a:lnTo>
                    <a:pt x="6886" y="16451"/>
                  </a:lnTo>
                  <a:cubicBezTo>
                    <a:pt x="7439" y="16451"/>
                    <a:pt x="7885" y="16006"/>
                    <a:pt x="7885" y="15457"/>
                  </a:cubicBezTo>
                  <a:lnTo>
                    <a:pt x="7885" y="5079"/>
                  </a:lnTo>
                  <a:lnTo>
                    <a:pt x="7885" y="3860"/>
                  </a:lnTo>
                  <a:lnTo>
                    <a:pt x="7885" y="995"/>
                  </a:lnTo>
                  <a:cubicBezTo>
                    <a:pt x="7885" y="447"/>
                    <a:pt x="7439" y="1"/>
                    <a:pt x="6886" y="1"/>
                  </a:cubicBezTo>
                  <a:lnTo>
                    <a:pt x="5946" y="1"/>
                  </a:lnTo>
                  <a:lnTo>
                    <a:pt x="5946" y="265"/>
                  </a:lnTo>
                  <a:lnTo>
                    <a:pt x="6866" y="265"/>
                  </a:lnTo>
                  <a:cubicBezTo>
                    <a:pt x="7302" y="265"/>
                    <a:pt x="7655" y="618"/>
                    <a:pt x="7655" y="1054"/>
                  </a:cubicBezTo>
                  <a:lnTo>
                    <a:pt x="7655" y="15398"/>
                  </a:lnTo>
                  <a:cubicBezTo>
                    <a:pt x="7655" y="15834"/>
                    <a:pt x="7302" y="16187"/>
                    <a:pt x="6866" y="16187"/>
                  </a:cubicBezTo>
                  <a:lnTo>
                    <a:pt x="1014" y="16187"/>
                  </a:lnTo>
                  <a:cubicBezTo>
                    <a:pt x="578" y="16187"/>
                    <a:pt x="226" y="15834"/>
                    <a:pt x="226" y="15398"/>
                  </a:cubicBezTo>
                  <a:lnTo>
                    <a:pt x="226" y="1054"/>
                  </a:lnTo>
                  <a:cubicBezTo>
                    <a:pt x="226" y="618"/>
                    <a:pt x="578" y="265"/>
                    <a:pt x="1014" y="265"/>
                  </a:cubicBezTo>
                  <a:lnTo>
                    <a:pt x="1935" y="26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5903203" y="255835"/>
              <a:ext cx="2161684" cy="4631829"/>
            </a:xfrm>
            <a:custGeom>
              <a:avLst/>
              <a:gdLst/>
              <a:ahLst/>
              <a:cxnLst/>
              <a:rect l="l" t="t" r="r" b="b"/>
              <a:pathLst>
                <a:path w="7430" h="15922" extrusionOk="0">
                  <a:moveTo>
                    <a:pt x="789" y="0"/>
                  </a:moveTo>
                  <a:cubicBezTo>
                    <a:pt x="353" y="0"/>
                    <a:pt x="1" y="353"/>
                    <a:pt x="1" y="789"/>
                  </a:cubicBezTo>
                  <a:lnTo>
                    <a:pt x="1" y="15133"/>
                  </a:lnTo>
                  <a:cubicBezTo>
                    <a:pt x="1" y="15569"/>
                    <a:pt x="353" y="15922"/>
                    <a:pt x="789" y="15922"/>
                  </a:cubicBezTo>
                  <a:lnTo>
                    <a:pt x="6641" y="15922"/>
                  </a:lnTo>
                  <a:cubicBezTo>
                    <a:pt x="7077" y="15922"/>
                    <a:pt x="7430" y="15569"/>
                    <a:pt x="7430" y="15133"/>
                  </a:cubicBezTo>
                  <a:lnTo>
                    <a:pt x="7430" y="789"/>
                  </a:lnTo>
                  <a:cubicBezTo>
                    <a:pt x="7430" y="353"/>
                    <a:pt x="7077" y="0"/>
                    <a:pt x="6641" y="0"/>
                  </a:cubicBezTo>
                  <a:lnTo>
                    <a:pt x="5721" y="0"/>
                  </a:lnTo>
                  <a:lnTo>
                    <a:pt x="5721" y="265"/>
                  </a:lnTo>
                  <a:cubicBezTo>
                    <a:pt x="5721" y="485"/>
                    <a:pt x="5544" y="666"/>
                    <a:pt x="5324" y="666"/>
                  </a:cubicBezTo>
                  <a:lnTo>
                    <a:pt x="2111" y="666"/>
                  </a:lnTo>
                  <a:cubicBezTo>
                    <a:pt x="1891" y="666"/>
                    <a:pt x="1710" y="485"/>
                    <a:pt x="1710" y="265"/>
                  </a:cubicBezTo>
                  <a:lnTo>
                    <a:pt x="17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6395153" y="178733"/>
              <a:ext cx="1177783" cy="271144"/>
            </a:xfrm>
            <a:custGeom>
              <a:avLst/>
              <a:gdLst/>
              <a:ahLst/>
              <a:cxnLst/>
              <a:rect l="l" t="t" r="r" b="b"/>
              <a:pathLst>
                <a:path w="4012" h="932" extrusionOk="0">
                  <a:moveTo>
                    <a:pt x="2503" y="471"/>
                  </a:moveTo>
                  <a:cubicBezTo>
                    <a:pt x="2547" y="471"/>
                    <a:pt x="2582" y="505"/>
                    <a:pt x="2582" y="549"/>
                  </a:cubicBezTo>
                  <a:cubicBezTo>
                    <a:pt x="2582" y="589"/>
                    <a:pt x="2547" y="623"/>
                    <a:pt x="2503" y="623"/>
                  </a:cubicBezTo>
                  <a:lnTo>
                    <a:pt x="1509" y="623"/>
                  </a:lnTo>
                  <a:cubicBezTo>
                    <a:pt x="1470" y="623"/>
                    <a:pt x="1431" y="589"/>
                    <a:pt x="1431" y="549"/>
                  </a:cubicBezTo>
                  <a:cubicBezTo>
                    <a:pt x="1431" y="505"/>
                    <a:pt x="1470" y="471"/>
                    <a:pt x="1509" y="471"/>
                  </a:cubicBezTo>
                  <a:close/>
                  <a:moveTo>
                    <a:pt x="2924" y="461"/>
                  </a:moveTo>
                  <a:cubicBezTo>
                    <a:pt x="2973" y="461"/>
                    <a:pt x="3013" y="500"/>
                    <a:pt x="3013" y="549"/>
                  </a:cubicBezTo>
                  <a:cubicBezTo>
                    <a:pt x="3013" y="593"/>
                    <a:pt x="2973" y="633"/>
                    <a:pt x="2924" y="633"/>
                  </a:cubicBezTo>
                  <a:cubicBezTo>
                    <a:pt x="2876" y="633"/>
                    <a:pt x="2836" y="593"/>
                    <a:pt x="2836" y="549"/>
                  </a:cubicBezTo>
                  <a:cubicBezTo>
                    <a:pt x="2836" y="500"/>
                    <a:pt x="2876" y="461"/>
                    <a:pt x="2924" y="461"/>
                  </a:cubicBez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" y="530"/>
                  </a:lnTo>
                  <a:cubicBezTo>
                    <a:pt x="1" y="750"/>
                    <a:pt x="182" y="931"/>
                    <a:pt x="402" y="931"/>
                  </a:cubicBezTo>
                  <a:lnTo>
                    <a:pt x="3615" y="931"/>
                  </a:lnTo>
                  <a:cubicBezTo>
                    <a:pt x="3835" y="931"/>
                    <a:pt x="4012" y="750"/>
                    <a:pt x="4012" y="530"/>
                  </a:cubicBezTo>
                  <a:lnTo>
                    <a:pt x="4012" y="265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5854616" y="197363"/>
              <a:ext cx="2260313" cy="4748774"/>
            </a:xfrm>
            <a:custGeom>
              <a:avLst/>
              <a:gdLst/>
              <a:ahLst/>
              <a:cxnLst/>
              <a:rect l="l" t="t" r="r" b="b"/>
              <a:pathLst>
                <a:path w="7769" h="16324" extrusionOk="0">
                  <a:moveTo>
                    <a:pt x="6755" y="16324"/>
                  </a:moveTo>
                  <a:lnTo>
                    <a:pt x="1010" y="16324"/>
                  </a:lnTo>
                  <a:cubicBezTo>
                    <a:pt x="452" y="16324"/>
                    <a:pt x="1" y="15863"/>
                    <a:pt x="1" y="15300"/>
                  </a:cubicBezTo>
                  <a:lnTo>
                    <a:pt x="1" y="1024"/>
                  </a:lnTo>
                  <a:cubicBezTo>
                    <a:pt x="1" y="461"/>
                    <a:pt x="452" y="1"/>
                    <a:pt x="1010" y="1"/>
                  </a:cubicBezTo>
                  <a:lnTo>
                    <a:pt x="6755" y="1"/>
                  </a:lnTo>
                  <a:cubicBezTo>
                    <a:pt x="7313" y="1"/>
                    <a:pt x="7768" y="461"/>
                    <a:pt x="7768" y="1024"/>
                  </a:cubicBezTo>
                  <a:lnTo>
                    <a:pt x="7768" y="15300"/>
                  </a:lnTo>
                  <a:cubicBezTo>
                    <a:pt x="7768" y="15863"/>
                    <a:pt x="7313" y="16324"/>
                    <a:pt x="6755" y="16324"/>
                  </a:cubicBezTo>
                  <a:close/>
                  <a:moveTo>
                    <a:pt x="1010" y="79"/>
                  </a:moveTo>
                  <a:cubicBezTo>
                    <a:pt x="496" y="79"/>
                    <a:pt x="79" y="500"/>
                    <a:pt x="79" y="1024"/>
                  </a:cubicBezTo>
                  <a:lnTo>
                    <a:pt x="79" y="15300"/>
                  </a:lnTo>
                  <a:cubicBezTo>
                    <a:pt x="79" y="15819"/>
                    <a:pt x="496" y="16245"/>
                    <a:pt x="1010" y="16245"/>
                  </a:cubicBezTo>
                  <a:lnTo>
                    <a:pt x="6755" y="16245"/>
                  </a:lnTo>
                  <a:cubicBezTo>
                    <a:pt x="7269" y="16245"/>
                    <a:pt x="7685" y="15819"/>
                    <a:pt x="7685" y="15300"/>
                  </a:cubicBezTo>
                  <a:lnTo>
                    <a:pt x="7685" y="1024"/>
                  </a:lnTo>
                  <a:cubicBezTo>
                    <a:pt x="7685" y="500"/>
                    <a:pt x="7269" y="79"/>
                    <a:pt x="6755" y="79"/>
                  </a:cubicBezTo>
                  <a:lnTo>
                    <a:pt x="1010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7228085" y="312853"/>
              <a:ext cx="51496" cy="50036"/>
            </a:xfrm>
            <a:custGeom>
              <a:avLst/>
              <a:gdLst/>
              <a:ahLst/>
              <a:cxnLst/>
              <a:rect l="l" t="t" r="r" b="b"/>
              <a:pathLst>
                <a:path w="177" h="172" extrusionOk="0">
                  <a:moveTo>
                    <a:pt x="88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32"/>
                    <a:pt x="40" y="172"/>
                    <a:pt x="88" y="172"/>
                  </a:cubicBezTo>
                  <a:cubicBezTo>
                    <a:pt x="137" y="172"/>
                    <a:pt x="177" y="132"/>
                    <a:pt x="177" y="88"/>
                  </a:cubicBezTo>
                  <a:cubicBezTo>
                    <a:pt x="177" y="39"/>
                    <a:pt x="137" y="0"/>
                    <a:pt x="88" y="0"/>
                  </a:cubicBezTo>
                  <a:close/>
                </a:path>
              </a:pathLst>
            </a:custGeom>
            <a:solidFill>
              <a:srgbClr val="7C242A"/>
            </a:solidFill>
            <a:ln w="9525" cap="flat" cmpd="sng">
              <a:solidFill>
                <a:srgbClr val="7C24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6816459" y="315471"/>
              <a:ext cx="335163" cy="44509"/>
            </a:xfrm>
            <a:custGeom>
              <a:avLst/>
              <a:gdLst/>
              <a:ahLst/>
              <a:cxnLst/>
              <a:rect l="l" t="t" r="r" b="b"/>
              <a:pathLst>
                <a:path w="1152" h="153" extrusionOk="0">
                  <a:moveTo>
                    <a:pt x="79" y="1"/>
                  </a:moveTo>
                  <a:cubicBezTo>
                    <a:pt x="40" y="1"/>
                    <a:pt x="1" y="35"/>
                    <a:pt x="1" y="79"/>
                  </a:cubicBezTo>
                  <a:cubicBezTo>
                    <a:pt x="1" y="119"/>
                    <a:pt x="40" y="153"/>
                    <a:pt x="79" y="153"/>
                  </a:cubicBezTo>
                  <a:lnTo>
                    <a:pt x="1073" y="153"/>
                  </a:lnTo>
                  <a:cubicBezTo>
                    <a:pt x="1117" y="153"/>
                    <a:pt x="1152" y="119"/>
                    <a:pt x="1152" y="79"/>
                  </a:cubicBezTo>
                  <a:cubicBezTo>
                    <a:pt x="1152" y="35"/>
                    <a:pt x="1117" y="1"/>
                    <a:pt x="1073" y="1"/>
                  </a:cubicBezTo>
                  <a:close/>
                </a:path>
              </a:pathLst>
            </a:custGeom>
            <a:solidFill>
              <a:srgbClr val="7C242A"/>
            </a:solidFill>
            <a:ln w="9525" cap="flat" cmpd="sng">
              <a:solidFill>
                <a:srgbClr val="7C24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6934871" y="485433"/>
              <a:ext cx="98629" cy="121599"/>
            </a:xfrm>
            <a:custGeom>
              <a:avLst/>
              <a:gdLst/>
              <a:ahLst/>
              <a:cxnLst/>
              <a:rect l="l" t="t" r="r" b="b"/>
              <a:pathLst>
                <a:path w="339" h="418" extrusionOk="0">
                  <a:moveTo>
                    <a:pt x="172" y="65"/>
                  </a:moveTo>
                  <a:cubicBezTo>
                    <a:pt x="230" y="65"/>
                    <a:pt x="279" y="114"/>
                    <a:pt x="279" y="172"/>
                  </a:cubicBezTo>
                  <a:lnTo>
                    <a:pt x="279" y="353"/>
                  </a:lnTo>
                  <a:lnTo>
                    <a:pt x="64" y="353"/>
                  </a:lnTo>
                  <a:lnTo>
                    <a:pt x="64" y="172"/>
                  </a:lnTo>
                  <a:cubicBezTo>
                    <a:pt x="64" y="114"/>
                    <a:pt x="113" y="65"/>
                    <a:pt x="172" y="65"/>
                  </a:cubicBezTo>
                  <a:close/>
                  <a:moveTo>
                    <a:pt x="172" y="1"/>
                  </a:moveTo>
                  <a:cubicBezTo>
                    <a:pt x="79" y="1"/>
                    <a:pt x="0" y="79"/>
                    <a:pt x="0" y="172"/>
                  </a:cubicBezTo>
                  <a:lnTo>
                    <a:pt x="0" y="417"/>
                  </a:lnTo>
                  <a:lnTo>
                    <a:pt x="338" y="417"/>
                  </a:lnTo>
                  <a:lnTo>
                    <a:pt x="338" y="172"/>
                  </a:lnTo>
                  <a:cubicBezTo>
                    <a:pt x="338" y="79"/>
                    <a:pt x="265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6914796" y="556705"/>
              <a:ext cx="138487" cy="81454"/>
            </a:xfrm>
            <a:custGeom>
              <a:avLst/>
              <a:gdLst/>
              <a:ahLst/>
              <a:cxnLst/>
              <a:rect l="l" t="t" r="r" b="b"/>
              <a:pathLst>
                <a:path w="476" h="280" extrusionOk="0">
                  <a:moveTo>
                    <a:pt x="50" y="1"/>
                  </a:moveTo>
                  <a:cubicBezTo>
                    <a:pt x="20" y="1"/>
                    <a:pt x="1" y="25"/>
                    <a:pt x="1" y="50"/>
                  </a:cubicBezTo>
                  <a:lnTo>
                    <a:pt x="1" y="231"/>
                  </a:lnTo>
                  <a:cubicBezTo>
                    <a:pt x="1" y="260"/>
                    <a:pt x="20" y="280"/>
                    <a:pt x="50" y="280"/>
                  </a:cubicBezTo>
                  <a:lnTo>
                    <a:pt x="427" y="280"/>
                  </a:lnTo>
                  <a:cubicBezTo>
                    <a:pt x="456" y="280"/>
                    <a:pt x="476" y="260"/>
                    <a:pt x="476" y="231"/>
                  </a:cubicBezTo>
                  <a:lnTo>
                    <a:pt x="476" y="50"/>
                  </a:lnTo>
                  <a:cubicBezTo>
                    <a:pt x="476" y="25"/>
                    <a:pt x="456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7712841" y="334089"/>
              <a:ext cx="88446" cy="68654"/>
            </a:xfrm>
            <a:custGeom>
              <a:avLst/>
              <a:gdLst/>
              <a:ahLst/>
              <a:cxnLst/>
              <a:rect l="l" t="t" r="r" b="b"/>
              <a:pathLst>
                <a:path w="304" h="236" extrusionOk="0">
                  <a:moveTo>
                    <a:pt x="152" y="1"/>
                  </a:moveTo>
                  <a:cubicBezTo>
                    <a:pt x="93" y="1"/>
                    <a:pt x="39" y="25"/>
                    <a:pt x="0" y="59"/>
                  </a:cubicBezTo>
                  <a:lnTo>
                    <a:pt x="25" y="84"/>
                  </a:lnTo>
                  <a:cubicBezTo>
                    <a:pt x="54" y="50"/>
                    <a:pt x="103" y="30"/>
                    <a:pt x="152" y="30"/>
                  </a:cubicBezTo>
                  <a:cubicBezTo>
                    <a:pt x="201" y="30"/>
                    <a:pt x="245" y="50"/>
                    <a:pt x="279" y="84"/>
                  </a:cubicBezTo>
                  <a:lnTo>
                    <a:pt x="304" y="59"/>
                  </a:lnTo>
                  <a:cubicBezTo>
                    <a:pt x="265" y="25"/>
                    <a:pt x="211" y="1"/>
                    <a:pt x="152" y="1"/>
                  </a:cubicBezTo>
                  <a:close/>
                  <a:moveTo>
                    <a:pt x="152" y="59"/>
                  </a:moveTo>
                  <a:cubicBezTo>
                    <a:pt x="108" y="59"/>
                    <a:pt x="74" y="79"/>
                    <a:pt x="44" y="104"/>
                  </a:cubicBezTo>
                  <a:lnTo>
                    <a:pt x="69" y="128"/>
                  </a:lnTo>
                  <a:cubicBezTo>
                    <a:pt x="88" y="104"/>
                    <a:pt x="118" y="94"/>
                    <a:pt x="152" y="94"/>
                  </a:cubicBezTo>
                  <a:cubicBezTo>
                    <a:pt x="186" y="94"/>
                    <a:pt x="216" y="104"/>
                    <a:pt x="235" y="128"/>
                  </a:cubicBezTo>
                  <a:lnTo>
                    <a:pt x="260" y="104"/>
                  </a:lnTo>
                  <a:cubicBezTo>
                    <a:pt x="230" y="79"/>
                    <a:pt x="191" y="59"/>
                    <a:pt x="152" y="59"/>
                  </a:cubicBezTo>
                  <a:close/>
                  <a:moveTo>
                    <a:pt x="152" y="128"/>
                  </a:moveTo>
                  <a:cubicBezTo>
                    <a:pt x="128" y="128"/>
                    <a:pt x="108" y="138"/>
                    <a:pt x="93" y="152"/>
                  </a:cubicBezTo>
                  <a:lnTo>
                    <a:pt x="118" y="177"/>
                  </a:lnTo>
                  <a:cubicBezTo>
                    <a:pt x="123" y="167"/>
                    <a:pt x="137" y="162"/>
                    <a:pt x="152" y="162"/>
                  </a:cubicBezTo>
                  <a:cubicBezTo>
                    <a:pt x="167" y="162"/>
                    <a:pt x="177" y="167"/>
                    <a:pt x="186" y="177"/>
                  </a:cubicBezTo>
                  <a:lnTo>
                    <a:pt x="211" y="152"/>
                  </a:lnTo>
                  <a:cubicBezTo>
                    <a:pt x="196" y="138"/>
                    <a:pt x="172" y="128"/>
                    <a:pt x="152" y="128"/>
                  </a:cubicBezTo>
                  <a:close/>
                  <a:moveTo>
                    <a:pt x="152" y="187"/>
                  </a:moveTo>
                  <a:cubicBezTo>
                    <a:pt x="137" y="187"/>
                    <a:pt x="128" y="197"/>
                    <a:pt x="128" y="211"/>
                  </a:cubicBezTo>
                  <a:cubicBezTo>
                    <a:pt x="128" y="226"/>
                    <a:pt x="137" y="236"/>
                    <a:pt x="152" y="236"/>
                  </a:cubicBezTo>
                  <a:cubicBezTo>
                    <a:pt x="167" y="236"/>
                    <a:pt x="177" y="226"/>
                    <a:pt x="177" y="211"/>
                  </a:cubicBezTo>
                  <a:cubicBezTo>
                    <a:pt x="177" y="197"/>
                    <a:pt x="167" y="187"/>
                    <a:pt x="152" y="1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7614503" y="343980"/>
              <a:ext cx="77099" cy="57309"/>
            </a:xfrm>
            <a:custGeom>
              <a:avLst/>
              <a:gdLst/>
              <a:ahLst/>
              <a:cxnLst/>
              <a:rect l="l" t="t" r="r" b="b"/>
              <a:pathLst>
                <a:path w="265" h="197" extrusionOk="0">
                  <a:moveTo>
                    <a:pt x="0" y="143"/>
                  </a:moveTo>
                  <a:lnTo>
                    <a:pt x="0" y="192"/>
                  </a:lnTo>
                  <a:lnTo>
                    <a:pt x="30" y="192"/>
                  </a:lnTo>
                  <a:lnTo>
                    <a:pt x="30" y="143"/>
                  </a:lnTo>
                  <a:close/>
                  <a:moveTo>
                    <a:pt x="59" y="109"/>
                  </a:moveTo>
                  <a:lnTo>
                    <a:pt x="59" y="192"/>
                  </a:lnTo>
                  <a:lnTo>
                    <a:pt x="88" y="192"/>
                  </a:lnTo>
                  <a:lnTo>
                    <a:pt x="88" y="109"/>
                  </a:lnTo>
                  <a:close/>
                  <a:moveTo>
                    <a:pt x="118" y="70"/>
                  </a:moveTo>
                  <a:lnTo>
                    <a:pt x="118" y="192"/>
                  </a:lnTo>
                  <a:lnTo>
                    <a:pt x="147" y="192"/>
                  </a:lnTo>
                  <a:lnTo>
                    <a:pt x="147" y="70"/>
                  </a:lnTo>
                  <a:close/>
                  <a:moveTo>
                    <a:pt x="177" y="35"/>
                  </a:moveTo>
                  <a:lnTo>
                    <a:pt x="177" y="192"/>
                  </a:lnTo>
                  <a:lnTo>
                    <a:pt x="206" y="192"/>
                  </a:lnTo>
                  <a:lnTo>
                    <a:pt x="206" y="35"/>
                  </a:lnTo>
                  <a:close/>
                  <a:moveTo>
                    <a:pt x="235" y="1"/>
                  </a:moveTo>
                  <a:lnTo>
                    <a:pt x="235" y="197"/>
                  </a:lnTo>
                  <a:lnTo>
                    <a:pt x="265" y="197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7823979" y="345434"/>
              <a:ext cx="115503" cy="55854"/>
            </a:xfrm>
            <a:custGeom>
              <a:avLst/>
              <a:gdLst/>
              <a:ahLst/>
              <a:cxnLst/>
              <a:rect l="l" t="t" r="r" b="b"/>
              <a:pathLst>
                <a:path w="397" h="192" extrusionOk="0">
                  <a:moveTo>
                    <a:pt x="44" y="20"/>
                  </a:moveTo>
                  <a:cubicBezTo>
                    <a:pt x="30" y="20"/>
                    <a:pt x="20" y="35"/>
                    <a:pt x="20" y="50"/>
                  </a:cubicBezTo>
                  <a:lnTo>
                    <a:pt x="20" y="148"/>
                  </a:lnTo>
                  <a:cubicBezTo>
                    <a:pt x="20" y="162"/>
                    <a:pt x="30" y="172"/>
                    <a:pt x="44" y="172"/>
                  </a:cubicBezTo>
                  <a:lnTo>
                    <a:pt x="274" y="172"/>
                  </a:lnTo>
                  <a:lnTo>
                    <a:pt x="274" y="20"/>
                  </a:lnTo>
                  <a:close/>
                  <a:moveTo>
                    <a:pt x="338" y="11"/>
                  </a:moveTo>
                  <a:cubicBezTo>
                    <a:pt x="358" y="11"/>
                    <a:pt x="372" y="25"/>
                    <a:pt x="372" y="45"/>
                  </a:cubicBezTo>
                  <a:lnTo>
                    <a:pt x="372" y="153"/>
                  </a:lnTo>
                  <a:cubicBezTo>
                    <a:pt x="372" y="172"/>
                    <a:pt x="358" y="187"/>
                    <a:pt x="338" y="187"/>
                  </a:cubicBezTo>
                  <a:lnTo>
                    <a:pt x="39" y="187"/>
                  </a:lnTo>
                  <a:cubicBezTo>
                    <a:pt x="25" y="187"/>
                    <a:pt x="5" y="172"/>
                    <a:pt x="5" y="153"/>
                  </a:cubicBezTo>
                  <a:lnTo>
                    <a:pt x="5" y="45"/>
                  </a:lnTo>
                  <a:cubicBezTo>
                    <a:pt x="5" y="25"/>
                    <a:pt x="25" y="11"/>
                    <a:pt x="39" y="11"/>
                  </a:cubicBezTo>
                  <a:close/>
                  <a:moveTo>
                    <a:pt x="39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153"/>
                  </a:lnTo>
                  <a:cubicBezTo>
                    <a:pt x="0" y="172"/>
                    <a:pt x="20" y="192"/>
                    <a:pt x="39" y="192"/>
                  </a:cubicBezTo>
                  <a:lnTo>
                    <a:pt x="338" y="192"/>
                  </a:lnTo>
                  <a:cubicBezTo>
                    <a:pt x="363" y="192"/>
                    <a:pt x="377" y="172"/>
                    <a:pt x="377" y="153"/>
                  </a:cubicBezTo>
                  <a:lnTo>
                    <a:pt x="377" y="123"/>
                  </a:lnTo>
                  <a:lnTo>
                    <a:pt x="397" y="123"/>
                  </a:lnTo>
                  <a:lnTo>
                    <a:pt x="397" y="74"/>
                  </a:lnTo>
                  <a:lnTo>
                    <a:pt x="377" y="74"/>
                  </a:lnTo>
                  <a:lnTo>
                    <a:pt x="377" y="45"/>
                  </a:lnTo>
                  <a:cubicBezTo>
                    <a:pt x="377" y="20"/>
                    <a:pt x="363" y="1"/>
                    <a:pt x="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8064585" y="611905"/>
              <a:ext cx="67498" cy="33163"/>
            </a:xfrm>
            <a:custGeom>
              <a:avLst/>
              <a:gdLst/>
              <a:ahLst/>
              <a:cxnLst/>
              <a:rect l="l" t="t" r="r" b="b"/>
              <a:pathLst>
                <a:path w="232" h="114" extrusionOk="0">
                  <a:moveTo>
                    <a:pt x="1" y="1"/>
                  </a:moveTo>
                  <a:lnTo>
                    <a:pt x="1" y="113"/>
                  </a:lnTo>
                  <a:lnTo>
                    <a:pt x="231" y="113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5837742" y="611905"/>
              <a:ext cx="65752" cy="33163"/>
            </a:xfrm>
            <a:custGeom>
              <a:avLst/>
              <a:gdLst/>
              <a:ahLst/>
              <a:cxnLst/>
              <a:rect l="l" t="t" r="r" b="b"/>
              <a:pathLst>
                <a:path w="226" h="114" extrusionOk="0">
                  <a:moveTo>
                    <a:pt x="0" y="1"/>
                  </a:moveTo>
                  <a:lnTo>
                    <a:pt x="0" y="113"/>
                  </a:lnTo>
                  <a:lnTo>
                    <a:pt x="226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8131792" y="1301644"/>
              <a:ext cx="24439" cy="354907"/>
            </a:xfrm>
            <a:custGeom>
              <a:avLst/>
              <a:gdLst/>
              <a:ahLst/>
              <a:cxnLst/>
              <a:rect l="l" t="t" r="r" b="b"/>
              <a:pathLst>
                <a:path w="84" h="1220" extrusionOk="0">
                  <a:moveTo>
                    <a:pt x="0" y="0"/>
                  </a:moveTo>
                  <a:lnTo>
                    <a:pt x="0" y="1219"/>
                  </a:lnTo>
                  <a:lnTo>
                    <a:pt x="39" y="1219"/>
                  </a:lnTo>
                  <a:cubicBezTo>
                    <a:pt x="64" y="1219"/>
                    <a:pt x="83" y="1200"/>
                    <a:pt x="83" y="1175"/>
                  </a:cubicBezTo>
                  <a:lnTo>
                    <a:pt x="83" y="44"/>
                  </a:lnTo>
                  <a:cubicBezTo>
                    <a:pt x="83" y="20"/>
                    <a:pt x="64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5812139" y="1620769"/>
              <a:ext cx="25894" cy="356362"/>
            </a:xfrm>
            <a:custGeom>
              <a:avLst/>
              <a:gdLst/>
              <a:ahLst/>
              <a:cxnLst/>
              <a:rect l="l" t="t" r="r" b="b"/>
              <a:pathLst>
                <a:path w="89" h="1225" extrusionOk="0">
                  <a:moveTo>
                    <a:pt x="44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1180"/>
                  </a:lnTo>
                  <a:cubicBezTo>
                    <a:pt x="0" y="1205"/>
                    <a:pt x="20" y="1224"/>
                    <a:pt x="44" y="1224"/>
                  </a:cubicBezTo>
                  <a:lnTo>
                    <a:pt x="88" y="122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5812139" y="1177427"/>
              <a:ext cx="25894" cy="356653"/>
            </a:xfrm>
            <a:custGeom>
              <a:avLst/>
              <a:gdLst/>
              <a:ahLst/>
              <a:cxnLst/>
              <a:rect l="l" t="t" r="r" b="b"/>
              <a:pathLst>
                <a:path w="89" h="1226" extrusionOk="0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181"/>
                  </a:lnTo>
                  <a:cubicBezTo>
                    <a:pt x="0" y="1206"/>
                    <a:pt x="20" y="1225"/>
                    <a:pt x="44" y="1225"/>
                  </a:cubicBezTo>
                  <a:lnTo>
                    <a:pt x="88" y="122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5812139" y="859757"/>
              <a:ext cx="25894" cy="111418"/>
            </a:xfrm>
            <a:custGeom>
              <a:avLst/>
              <a:gdLst/>
              <a:ahLst/>
              <a:cxnLst/>
              <a:rect l="l" t="t" r="r" b="b"/>
              <a:pathLst>
                <a:path w="89" h="383" extrusionOk="0">
                  <a:moveTo>
                    <a:pt x="44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339"/>
                  </a:lnTo>
                  <a:cubicBezTo>
                    <a:pt x="0" y="363"/>
                    <a:pt x="20" y="383"/>
                    <a:pt x="44" y="383"/>
                  </a:cubicBezTo>
                  <a:lnTo>
                    <a:pt x="88" y="3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8064585" y="4496962"/>
              <a:ext cx="67498" cy="34618"/>
            </a:xfrm>
            <a:custGeom>
              <a:avLst/>
              <a:gdLst/>
              <a:ahLst/>
              <a:cxnLst/>
              <a:rect l="l" t="t" r="r" b="b"/>
              <a:pathLst>
                <a:path w="232" h="119" extrusionOk="0">
                  <a:moveTo>
                    <a:pt x="1" y="1"/>
                  </a:moveTo>
                  <a:lnTo>
                    <a:pt x="1" y="118"/>
                  </a:lnTo>
                  <a:lnTo>
                    <a:pt x="231" y="11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5837742" y="4496962"/>
              <a:ext cx="65752" cy="34618"/>
            </a:xfrm>
            <a:custGeom>
              <a:avLst/>
              <a:gdLst/>
              <a:ahLst/>
              <a:cxnLst/>
              <a:rect l="l" t="t" r="r" b="b"/>
              <a:pathLst>
                <a:path w="226" h="119" extrusionOk="0">
                  <a:moveTo>
                    <a:pt x="0" y="1"/>
                  </a:moveTo>
                  <a:lnTo>
                    <a:pt x="0" y="118"/>
                  </a:lnTo>
                  <a:lnTo>
                    <a:pt x="226" y="1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6649976" y="3637490"/>
              <a:ext cx="4598" cy="4470"/>
            </a:xfrm>
            <a:custGeom>
              <a:avLst/>
              <a:gdLst/>
              <a:ahLst/>
              <a:cxnLst/>
              <a:rect l="l" t="t" r="r" b="b"/>
              <a:pathLst>
                <a:path w="36" h="35" extrusionOk="0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16"/>
          <p:cNvSpPr txBox="1">
            <a:spLocks noGrp="1"/>
          </p:cNvSpPr>
          <p:nvPr>
            <p:ph type="title"/>
          </p:nvPr>
        </p:nvSpPr>
        <p:spPr>
          <a:xfrm>
            <a:off x="504825" y="476175"/>
            <a:ext cx="8134500" cy="1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Collected data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78" name="Google Shape;278;p16"/>
          <p:cNvGrpSpPr/>
          <p:nvPr/>
        </p:nvGrpSpPr>
        <p:grpSpPr>
          <a:xfrm>
            <a:off x="3823008" y="2607352"/>
            <a:ext cx="1549045" cy="165224"/>
            <a:chOff x="3800154" y="3401186"/>
            <a:chExt cx="1549045" cy="165224"/>
          </a:xfrm>
        </p:grpSpPr>
        <p:sp>
          <p:nvSpPr>
            <p:cNvPr id="279" name="Google Shape;279;p16"/>
            <p:cNvSpPr/>
            <p:nvPr/>
          </p:nvSpPr>
          <p:spPr>
            <a:xfrm>
              <a:off x="3800154" y="3401186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3874162" y="3401186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3948169" y="3401186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022177" y="3401186"/>
              <a:ext cx="74081" cy="165224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9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095126" y="3401186"/>
              <a:ext cx="74081" cy="165224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169169" y="3401186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243176" y="3401186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4317184" y="3401186"/>
              <a:ext cx="74081" cy="165224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390133" y="3401186"/>
              <a:ext cx="74081" cy="165224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4464175" y="3401186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538183" y="3401186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4612191" y="3401186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685140" y="3401186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4759147" y="3401186"/>
              <a:ext cx="74081" cy="165224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4833190" y="3401186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907198" y="3401186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980146" y="3401186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5054154" y="3401186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5128162" y="3401186"/>
              <a:ext cx="74081" cy="165224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5202204" y="3401186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5275153" y="3401186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6"/>
          <p:cNvSpPr/>
          <p:nvPr/>
        </p:nvSpPr>
        <p:spPr>
          <a:xfrm>
            <a:off x="5170129" y="3834268"/>
            <a:ext cx="3205" cy="3116"/>
          </a:xfrm>
          <a:custGeom>
            <a:avLst/>
            <a:gdLst/>
            <a:ahLst/>
            <a:cxnLst/>
            <a:rect l="l" t="t" r="r" b="b"/>
            <a:pathLst>
              <a:path w="36" h="35" extrusionOk="0">
                <a:moveTo>
                  <a:pt x="1" y="0"/>
                </a:moveTo>
                <a:lnTo>
                  <a:pt x="27" y="34"/>
                </a:lnTo>
                <a:lnTo>
                  <a:pt x="35" y="3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16"/>
          <p:cNvGrpSpPr/>
          <p:nvPr/>
        </p:nvGrpSpPr>
        <p:grpSpPr>
          <a:xfrm>
            <a:off x="3823008" y="3093011"/>
            <a:ext cx="1549045" cy="165224"/>
            <a:chOff x="3800154" y="3853822"/>
            <a:chExt cx="1549045" cy="165224"/>
          </a:xfrm>
        </p:grpSpPr>
        <p:sp>
          <p:nvSpPr>
            <p:cNvPr id="303" name="Google Shape;303;p16"/>
            <p:cNvSpPr/>
            <p:nvPr/>
          </p:nvSpPr>
          <p:spPr>
            <a:xfrm>
              <a:off x="3800154" y="3853822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874162" y="3853822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3948169" y="3853822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4022177" y="3853822"/>
              <a:ext cx="74081" cy="165224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9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4095126" y="3853822"/>
              <a:ext cx="74081" cy="165224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4169169" y="3853822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243176" y="3853822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317184" y="3853822"/>
              <a:ext cx="74081" cy="165224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4390133" y="3853822"/>
              <a:ext cx="74081" cy="165224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464175" y="3853822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538183" y="3853822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4612191" y="3853822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4685140" y="3853822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4759147" y="3853822"/>
              <a:ext cx="74081" cy="165224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4833190" y="3853822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4907198" y="3853822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4980146" y="3853822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5054154" y="3853822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5128162" y="3853822"/>
              <a:ext cx="74081" cy="165224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5202204" y="3853822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5275153" y="3853822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3823008" y="3570935"/>
            <a:ext cx="1549045" cy="165224"/>
            <a:chOff x="3800154" y="4306458"/>
            <a:chExt cx="1549045" cy="165224"/>
          </a:xfrm>
        </p:grpSpPr>
        <p:sp>
          <p:nvSpPr>
            <p:cNvPr id="326" name="Google Shape;326;p16"/>
            <p:cNvSpPr/>
            <p:nvPr/>
          </p:nvSpPr>
          <p:spPr>
            <a:xfrm>
              <a:off x="3800154" y="4306458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3874162" y="4306458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3948169" y="4306458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4022177" y="4306458"/>
              <a:ext cx="74081" cy="165224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9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4095126" y="4306458"/>
              <a:ext cx="74081" cy="165224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4169169" y="4306458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4243176" y="4306458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4317184" y="4306458"/>
              <a:ext cx="74081" cy="165224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4390133" y="4306458"/>
              <a:ext cx="74081" cy="165224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4464175" y="4306458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4538183" y="4306458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4612191" y="4306458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4685140" y="4306458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4759147" y="4306458"/>
              <a:ext cx="74081" cy="165224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4833190" y="4306458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4907198" y="4306458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4980146" y="4306458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5054154" y="4306458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5128162" y="4306458"/>
              <a:ext cx="74081" cy="165224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5202204" y="4306458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5275153" y="4306458"/>
              <a:ext cx="74046" cy="165224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16"/>
          <p:cNvGrpSpPr/>
          <p:nvPr/>
        </p:nvGrpSpPr>
        <p:grpSpPr>
          <a:xfrm>
            <a:off x="3823009" y="4056594"/>
            <a:ext cx="1549043" cy="165228"/>
            <a:chOff x="3800154" y="3853822"/>
            <a:chExt cx="1549043" cy="165228"/>
          </a:xfrm>
        </p:grpSpPr>
        <p:sp>
          <p:nvSpPr>
            <p:cNvPr id="349" name="Google Shape;349;p16"/>
            <p:cNvSpPr/>
            <p:nvPr/>
          </p:nvSpPr>
          <p:spPr>
            <a:xfrm>
              <a:off x="3800154" y="3853822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3874162" y="3853822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3948169" y="3853822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4022177" y="3853822"/>
              <a:ext cx="74079" cy="165228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9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4095126" y="3853822"/>
              <a:ext cx="74079" cy="165228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4169169" y="3853822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4243176" y="3853822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4317184" y="3853822"/>
              <a:ext cx="74079" cy="165228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4390133" y="3853822"/>
              <a:ext cx="74079" cy="165228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4464175" y="3853822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4538183" y="3853822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4612191" y="3853822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4685140" y="3853822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4759147" y="3853822"/>
              <a:ext cx="74079" cy="165228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4833190" y="3853822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4907198" y="3853822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4980146" y="3853822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5054154" y="3853822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5128162" y="3853822"/>
              <a:ext cx="74079" cy="165228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5202204" y="3853822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5275153" y="3853822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16"/>
          <p:cNvGrpSpPr/>
          <p:nvPr/>
        </p:nvGrpSpPr>
        <p:grpSpPr>
          <a:xfrm>
            <a:off x="3823009" y="4534523"/>
            <a:ext cx="1549043" cy="165228"/>
            <a:chOff x="3800154" y="4306458"/>
            <a:chExt cx="1549043" cy="165228"/>
          </a:xfrm>
        </p:grpSpPr>
        <p:sp>
          <p:nvSpPr>
            <p:cNvPr id="372" name="Google Shape;372;p16"/>
            <p:cNvSpPr/>
            <p:nvPr/>
          </p:nvSpPr>
          <p:spPr>
            <a:xfrm>
              <a:off x="3800154" y="4306458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3874162" y="4306458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948169" y="4306458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4022177" y="4306458"/>
              <a:ext cx="74079" cy="165228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9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4095126" y="4306458"/>
              <a:ext cx="74079" cy="165228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4169169" y="4306458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4243176" y="4306458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4317184" y="4306458"/>
              <a:ext cx="74079" cy="165228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4390133" y="4306458"/>
              <a:ext cx="74079" cy="165228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4464175" y="4306458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4538183" y="4306458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4612191" y="4306458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4685140" y="4306458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4759147" y="4306458"/>
              <a:ext cx="74079" cy="165228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4833190" y="4306458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4907198" y="4306458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4980146" y="4306458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5054154" y="4306458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5128162" y="4306458"/>
              <a:ext cx="74079" cy="165228"/>
            </a:xfrm>
            <a:custGeom>
              <a:avLst/>
              <a:gdLst/>
              <a:ahLst/>
              <a:cxnLst/>
              <a:rect l="l" t="t" r="r" b="b"/>
              <a:pathLst>
                <a:path w="2099" h="4682" extrusionOk="0">
                  <a:moveTo>
                    <a:pt x="578" y="0"/>
                  </a:moveTo>
                  <a:lnTo>
                    <a:pt x="1" y="4681"/>
                  </a:lnTo>
                  <a:lnTo>
                    <a:pt x="1521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5202204" y="4306458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5275153" y="4306458"/>
              <a:ext cx="74044" cy="165228"/>
            </a:xfrm>
            <a:custGeom>
              <a:avLst/>
              <a:gdLst/>
              <a:ahLst/>
              <a:cxnLst/>
              <a:rect l="l" t="t" r="r" b="b"/>
              <a:pathLst>
                <a:path w="2098" h="4682" extrusionOk="0">
                  <a:moveTo>
                    <a:pt x="578" y="0"/>
                  </a:moveTo>
                  <a:lnTo>
                    <a:pt x="0" y="4681"/>
                  </a:lnTo>
                  <a:lnTo>
                    <a:pt x="1520" y="4681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6"/>
          <p:cNvGrpSpPr/>
          <p:nvPr/>
        </p:nvGrpSpPr>
        <p:grpSpPr>
          <a:xfrm>
            <a:off x="616474" y="880720"/>
            <a:ext cx="2218139" cy="1628185"/>
            <a:chOff x="616474" y="880720"/>
            <a:chExt cx="2218139" cy="1628185"/>
          </a:xfrm>
        </p:grpSpPr>
        <p:sp>
          <p:nvSpPr>
            <p:cNvPr id="395" name="Google Shape;395;p16"/>
            <p:cNvSpPr txBox="1"/>
            <p:nvPr/>
          </p:nvSpPr>
          <p:spPr>
            <a:xfrm flipH="1">
              <a:off x="616474" y="880720"/>
              <a:ext cx="1760965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collected</a:t>
              </a:r>
              <a:endParaRPr sz="2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6" name="Google Shape;396;p16"/>
            <p:cNvSpPr txBox="1"/>
            <p:nvPr/>
          </p:nvSpPr>
          <p:spPr>
            <a:xfrm flipH="1">
              <a:off x="616474" y="1981805"/>
              <a:ext cx="2218139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Daily screen time usage (h). Including time spend on most used apps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" sz="1200" dirty="0">
                <a:latin typeface="Roboto"/>
                <a:ea typeface="Roboto"/>
                <a:cs typeface="Roboto"/>
                <a:sym typeface="Roboto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Daily number of notifications received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" sz="1200" dirty="0">
                <a:latin typeface="Roboto"/>
                <a:ea typeface="Roboto"/>
                <a:cs typeface="Roboto"/>
                <a:sym typeface="Roboto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Daily number of phone unlocks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" name="Google Shape;400;p16"/>
          <p:cNvGrpSpPr/>
          <p:nvPr/>
        </p:nvGrpSpPr>
        <p:grpSpPr>
          <a:xfrm>
            <a:off x="6404015" y="2434209"/>
            <a:ext cx="1921800" cy="957710"/>
            <a:chOff x="6605700" y="1653495"/>
            <a:chExt cx="1921800" cy="957710"/>
          </a:xfrm>
        </p:grpSpPr>
        <p:sp>
          <p:nvSpPr>
            <p:cNvPr id="401" name="Google Shape;401;p16"/>
            <p:cNvSpPr txBox="1"/>
            <p:nvPr/>
          </p:nvSpPr>
          <p:spPr>
            <a:xfrm flipH="1">
              <a:off x="6988961" y="1653495"/>
              <a:ext cx="1538539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source</a:t>
              </a:r>
              <a:endParaRPr sz="2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2" name="Google Shape;402;p16"/>
            <p:cNvSpPr txBox="1"/>
            <p:nvPr/>
          </p:nvSpPr>
          <p:spPr>
            <a:xfrm flipH="1">
              <a:off x="6605700" y="2084105"/>
              <a:ext cx="1921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Samsung Digital Wellbeing app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6" name="Google Shape;406;p16"/>
          <p:cNvGrpSpPr/>
          <p:nvPr/>
        </p:nvGrpSpPr>
        <p:grpSpPr>
          <a:xfrm>
            <a:off x="616474" y="3485794"/>
            <a:ext cx="1921800" cy="961691"/>
            <a:chOff x="616487" y="3663039"/>
            <a:chExt cx="1921800" cy="961691"/>
          </a:xfrm>
        </p:grpSpPr>
        <p:sp>
          <p:nvSpPr>
            <p:cNvPr id="407" name="Google Shape;407;p16"/>
            <p:cNvSpPr txBox="1"/>
            <p:nvPr/>
          </p:nvSpPr>
          <p:spPr>
            <a:xfrm flipH="1">
              <a:off x="616487" y="3663039"/>
              <a:ext cx="1760952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741B4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Observations</a:t>
              </a:r>
              <a:endParaRPr sz="2200" dirty="0">
                <a:solidFill>
                  <a:srgbClr val="741B4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8" name="Google Shape;408;p16"/>
            <p:cNvSpPr txBox="1"/>
            <p:nvPr/>
          </p:nvSpPr>
          <p:spPr>
            <a:xfrm flipH="1">
              <a:off x="616487" y="4097630"/>
              <a:ext cx="1921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27 observations to reflect daily screen time usage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026" name="Picture 2" descr="Samsung Digital Wellbeing &amp; Parental Controls 1.3.00.31 APK Download by  Samsung Electronics Co., Ltd. - APKMirror">
            <a:extLst>
              <a:ext uri="{FF2B5EF4-FFF2-40B4-BE49-F238E27FC236}">
                <a16:creationId xmlns:a16="http://schemas.microsoft.com/office/drawing/2014/main" id="{03D3CEF1-6D6B-562C-62F1-12811A232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15" y="1458503"/>
            <a:ext cx="737440" cy="73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DCC4-F93B-8CFB-16D6-A29E79CD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750" y="342900"/>
            <a:ext cx="8134500" cy="92529"/>
          </a:xfrm>
        </p:spPr>
        <p:txBody>
          <a:bodyPr/>
          <a:lstStyle/>
          <a:p>
            <a:r>
              <a:rPr lang="en-US" dirty="0"/>
              <a:t>How much time do I spend on each app?</a:t>
            </a:r>
            <a:endParaRPr lang="lt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E4E71-0B67-6514-8A85-9494DEC23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929" b="1355"/>
          <a:stretch/>
        </p:blipFill>
        <p:spPr>
          <a:xfrm>
            <a:off x="156757" y="1583527"/>
            <a:ext cx="5181598" cy="3354004"/>
          </a:xfrm>
          <a:prstGeom prst="rect">
            <a:avLst/>
          </a:prstGeom>
        </p:spPr>
      </p:pic>
      <p:grpSp>
        <p:nvGrpSpPr>
          <p:cNvPr id="5" name="Google Shape;116;p14">
            <a:extLst>
              <a:ext uri="{FF2B5EF4-FFF2-40B4-BE49-F238E27FC236}">
                <a16:creationId xmlns:a16="http://schemas.microsoft.com/office/drawing/2014/main" id="{86639057-0207-C1F1-DB0B-7C7D36A5C5FA}"/>
              </a:ext>
            </a:extLst>
          </p:cNvPr>
          <p:cNvGrpSpPr/>
          <p:nvPr/>
        </p:nvGrpSpPr>
        <p:grpSpPr>
          <a:xfrm>
            <a:off x="5695487" y="1330343"/>
            <a:ext cx="2769673" cy="1091811"/>
            <a:chOff x="6605699" y="1416258"/>
            <a:chExt cx="1921826" cy="1033017"/>
          </a:xfrm>
        </p:grpSpPr>
        <p:sp>
          <p:nvSpPr>
            <p:cNvPr id="6" name="Google Shape;117;p14">
              <a:extLst>
                <a:ext uri="{FF2B5EF4-FFF2-40B4-BE49-F238E27FC236}">
                  <a16:creationId xmlns:a16="http://schemas.microsoft.com/office/drawing/2014/main" id="{52D5449C-BA63-40E9-46CF-A4362654CF75}"/>
                </a:ext>
              </a:extLst>
            </p:cNvPr>
            <p:cNvSpPr/>
            <p:nvPr/>
          </p:nvSpPr>
          <p:spPr>
            <a:xfrm rot="900033">
              <a:off x="6819408" y="1416258"/>
              <a:ext cx="4598" cy="4470"/>
            </a:xfrm>
            <a:custGeom>
              <a:avLst/>
              <a:gdLst/>
              <a:ahLst/>
              <a:cxnLst/>
              <a:rect l="l" t="t" r="r" b="b"/>
              <a:pathLst>
                <a:path w="36" h="35" extrusionOk="0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7" name="Google Shape;118;p14">
              <a:extLst>
                <a:ext uri="{FF2B5EF4-FFF2-40B4-BE49-F238E27FC236}">
                  <a16:creationId xmlns:a16="http://schemas.microsoft.com/office/drawing/2014/main" id="{840D5181-46FE-12E6-574C-85A0ECA0A63A}"/>
                </a:ext>
              </a:extLst>
            </p:cNvPr>
            <p:cNvSpPr txBox="1"/>
            <p:nvPr/>
          </p:nvSpPr>
          <p:spPr>
            <a:xfrm>
              <a:off x="7340125" y="1491564"/>
              <a:ext cx="1187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 dirty="0">
                  <a:solidFill>
                    <a:schemeClr val="accent3">
                      <a:lumMod val="7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4.84h</a:t>
              </a:r>
              <a:endParaRPr sz="4800" dirty="0">
                <a:solidFill>
                  <a:schemeClr val="accent3">
                    <a:lumMod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" name="Google Shape;119;p14">
              <a:extLst>
                <a:ext uri="{FF2B5EF4-FFF2-40B4-BE49-F238E27FC236}">
                  <a16:creationId xmlns:a16="http://schemas.microsoft.com/office/drawing/2014/main" id="{02FB9273-6B07-0332-B5FB-EF5EC020A56F}"/>
                </a:ext>
              </a:extLst>
            </p:cNvPr>
            <p:cNvSpPr txBox="1"/>
            <p:nvPr/>
          </p:nvSpPr>
          <p:spPr>
            <a:xfrm>
              <a:off x="6605699" y="1922175"/>
              <a:ext cx="1921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Daily screen time on average</a:t>
              </a:r>
              <a:endParaRPr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58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4"/>
          <p:cNvGrpSpPr/>
          <p:nvPr/>
        </p:nvGrpSpPr>
        <p:grpSpPr>
          <a:xfrm>
            <a:off x="6605725" y="758130"/>
            <a:ext cx="1921800" cy="1007198"/>
            <a:chOff x="6605725" y="1416258"/>
            <a:chExt cx="1921800" cy="1007198"/>
          </a:xfrm>
        </p:grpSpPr>
        <p:sp>
          <p:nvSpPr>
            <p:cNvPr id="117" name="Google Shape;117;p14"/>
            <p:cNvSpPr/>
            <p:nvPr/>
          </p:nvSpPr>
          <p:spPr>
            <a:xfrm rot="900033">
              <a:off x="6819408" y="1416258"/>
              <a:ext cx="4598" cy="4470"/>
            </a:xfrm>
            <a:custGeom>
              <a:avLst/>
              <a:gdLst/>
              <a:ahLst/>
              <a:cxnLst/>
              <a:rect l="l" t="t" r="r" b="b"/>
              <a:pathLst>
                <a:path w="36" h="35" extrusionOk="0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6923314" y="1491564"/>
              <a:ext cx="1604211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Conclusion</a:t>
              </a:r>
              <a:endParaRPr sz="2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6605725" y="1896356"/>
              <a:ext cx="1921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Not all days have consistent phone usage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4"/>
          <p:cNvGrpSpPr/>
          <p:nvPr/>
        </p:nvGrpSpPr>
        <p:grpSpPr>
          <a:xfrm>
            <a:off x="470322" y="838777"/>
            <a:ext cx="1921800" cy="1140595"/>
            <a:chOff x="616500" y="1360934"/>
            <a:chExt cx="1921800" cy="1140595"/>
          </a:xfrm>
        </p:grpSpPr>
        <p:sp>
          <p:nvSpPr>
            <p:cNvPr id="121" name="Google Shape;121;p14"/>
            <p:cNvSpPr txBox="1"/>
            <p:nvPr/>
          </p:nvSpPr>
          <p:spPr>
            <a:xfrm>
              <a:off x="616500" y="1360934"/>
              <a:ext cx="1187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Trends</a:t>
              </a:r>
              <a:endParaRPr sz="2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616500" y="1974429"/>
              <a:ext cx="1921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Phone u</a:t>
              </a: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nlocks, notifications and screen time varies significantly throughout the days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4"/>
          <p:cNvGrpSpPr/>
          <p:nvPr/>
        </p:nvGrpSpPr>
        <p:grpSpPr>
          <a:xfrm>
            <a:off x="6605725" y="3299834"/>
            <a:ext cx="1921800" cy="1083617"/>
            <a:chOff x="6605725" y="3299834"/>
            <a:chExt cx="1921800" cy="1083617"/>
          </a:xfrm>
        </p:grpSpPr>
        <p:sp>
          <p:nvSpPr>
            <p:cNvPr id="124" name="Google Shape;124;p14"/>
            <p:cNvSpPr txBox="1"/>
            <p:nvPr/>
          </p:nvSpPr>
          <p:spPr>
            <a:xfrm>
              <a:off x="7106194" y="3299834"/>
              <a:ext cx="1421331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Conclusion</a:t>
              </a:r>
              <a:endParaRPr sz="2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6605725" y="3856351"/>
              <a:ext cx="1921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Possible correlation between unlocks, notifications, and screen time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p14"/>
          <p:cNvGrpSpPr/>
          <p:nvPr/>
        </p:nvGrpSpPr>
        <p:grpSpPr>
          <a:xfrm>
            <a:off x="470322" y="3263936"/>
            <a:ext cx="1935576" cy="1092324"/>
            <a:chOff x="616474" y="3299834"/>
            <a:chExt cx="1935576" cy="1092324"/>
          </a:xfrm>
        </p:grpSpPr>
        <p:sp>
          <p:nvSpPr>
            <p:cNvPr id="127" name="Google Shape;127;p14"/>
            <p:cNvSpPr txBox="1"/>
            <p:nvPr/>
          </p:nvSpPr>
          <p:spPr>
            <a:xfrm>
              <a:off x="616474" y="3299834"/>
              <a:ext cx="1775647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Relationship</a:t>
              </a:r>
              <a:endParaRPr sz="2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630250" y="3865058"/>
              <a:ext cx="1921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Phone u</a:t>
              </a: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nlocks, notifications and screen time show similar patterns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2EE3DCC-D93E-08AF-A086-4F3509BF2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733" y="70199"/>
            <a:ext cx="2968817" cy="1851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63CB3C-F4B9-5FA9-2B5A-4CEC9587B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369" y="1672470"/>
            <a:ext cx="2877181" cy="1627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0109A-42D0-D3F3-DF33-99F2C9AB3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350" y="3434258"/>
            <a:ext cx="2906200" cy="14925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4"/>
          <p:cNvGrpSpPr/>
          <p:nvPr/>
        </p:nvGrpSpPr>
        <p:grpSpPr>
          <a:xfrm>
            <a:off x="6362278" y="502881"/>
            <a:ext cx="2212478" cy="935564"/>
            <a:chOff x="6315047" y="3299834"/>
            <a:chExt cx="2212478" cy="935564"/>
          </a:xfrm>
        </p:grpSpPr>
        <p:sp>
          <p:nvSpPr>
            <p:cNvPr id="124" name="Google Shape;124;p14"/>
            <p:cNvSpPr txBox="1"/>
            <p:nvPr/>
          </p:nvSpPr>
          <p:spPr>
            <a:xfrm>
              <a:off x="7106194" y="3299834"/>
              <a:ext cx="1421331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Weekends</a:t>
              </a:r>
              <a:endParaRPr sz="2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6315047" y="3708298"/>
              <a:ext cx="22124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Keep my phone up for longer periods during weekends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p14"/>
          <p:cNvGrpSpPr/>
          <p:nvPr/>
        </p:nvGrpSpPr>
        <p:grpSpPr>
          <a:xfrm>
            <a:off x="555468" y="502881"/>
            <a:ext cx="1935576" cy="1092324"/>
            <a:chOff x="616474" y="3299834"/>
            <a:chExt cx="1935576" cy="1092324"/>
          </a:xfrm>
        </p:grpSpPr>
        <p:sp>
          <p:nvSpPr>
            <p:cNvPr id="127" name="Google Shape;127;p14"/>
            <p:cNvSpPr txBox="1"/>
            <p:nvPr/>
          </p:nvSpPr>
          <p:spPr>
            <a:xfrm>
              <a:off x="616474" y="3299834"/>
              <a:ext cx="1775647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Workdays</a:t>
              </a:r>
              <a:endParaRPr sz="2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630250" y="3865058"/>
              <a:ext cx="1921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More screen time during workdays compared to National holidays and weekends</a:t>
              </a:r>
              <a:endPara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B672FC4-B602-8C04-BEAB-98EA55BE2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8071"/>
            <a:ext cx="3330229" cy="1950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966546-57F0-D68D-D7B7-7FD933A2F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381" y="1154662"/>
            <a:ext cx="3375953" cy="2080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B517E6-B199-0BA4-B08F-72310BCBE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885" y="3143228"/>
            <a:ext cx="3116366" cy="200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3"/>
          <p:cNvSpPr txBox="1">
            <a:spLocks noGrp="1"/>
          </p:cNvSpPr>
          <p:nvPr>
            <p:ph type="title"/>
          </p:nvPr>
        </p:nvSpPr>
        <p:spPr>
          <a:xfrm>
            <a:off x="504825" y="476175"/>
            <a:ext cx="8134500" cy="1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Conclusions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68" name="Google Shape;768;p23"/>
          <p:cNvGrpSpPr/>
          <p:nvPr/>
        </p:nvGrpSpPr>
        <p:grpSpPr>
          <a:xfrm>
            <a:off x="3561677" y="840576"/>
            <a:ext cx="1994353" cy="4071947"/>
            <a:chOff x="5812139" y="178733"/>
            <a:chExt cx="2344092" cy="4786022"/>
          </a:xfrm>
        </p:grpSpPr>
        <p:sp>
          <p:nvSpPr>
            <p:cNvPr id="769" name="Google Shape;769;p23"/>
            <p:cNvSpPr/>
            <p:nvPr/>
          </p:nvSpPr>
          <p:spPr>
            <a:xfrm>
              <a:off x="5837742" y="178745"/>
              <a:ext cx="2294353" cy="4786010"/>
            </a:xfrm>
            <a:custGeom>
              <a:avLst/>
              <a:gdLst/>
              <a:ahLst/>
              <a:cxnLst/>
              <a:rect l="l" t="t" r="r" b="b"/>
              <a:pathLst>
                <a:path w="7886" h="16452" extrusionOk="0">
                  <a:moveTo>
                    <a:pt x="994" y="1"/>
                  </a:moveTo>
                  <a:cubicBezTo>
                    <a:pt x="446" y="1"/>
                    <a:pt x="0" y="447"/>
                    <a:pt x="0" y="995"/>
                  </a:cubicBezTo>
                  <a:lnTo>
                    <a:pt x="0" y="2342"/>
                  </a:lnTo>
                  <a:lnTo>
                    <a:pt x="0" y="2724"/>
                  </a:lnTo>
                  <a:lnTo>
                    <a:pt x="0" y="3434"/>
                  </a:lnTo>
                  <a:lnTo>
                    <a:pt x="0" y="4658"/>
                  </a:lnTo>
                  <a:lnTo>
                    <a:pt x="0" y="4957"/>
                  </a:lnTo>
                  <a:lnTo>
                    <a:pt x="0" y="6181"/>
                  </a:lnTo>
                  <a:lnTo>
                    <a:pt x="0" y="15457"/>
                  </a:lnTo>
                  <a:cubicBezTo>
                    <a:pt x="0" y="16006"/>
                    <a:pt x="446" y="16451"/>
                    <a:pt x="994" y="16451"/>
                  </a:cubicBezTo>
                  <a:lnTo>
                    <a:pt x="6886" y="16451"/>
                  </a:lnTo>
                  <a:cubicBezTo>
                    <a:pt x="7439" y="16451"/>
                    <a:pt x="7885" y="16006"/>
                    <a:pt x="7885" y="15457"/>
                  </a:cubicBezTo>
                  <a:lnTo>
                    <a:pt x="7885" y="5079"/>
                  </a:lnTo>
                  <a:lnTo>
                    <a:pt x="7885" y="3860"/>
                  </a:lnTo>
                  <a:lnTo>
                    <a:pt x="7885" y="995"/>
                  </a:lnTo>
                  <a:cubicBezTo>
                    <a:pt x="7885" y="447"/>
                    <a:pt x="7439" y="1"/>
                    <a:pt x="6886" y="1"/>
                  </a:cubicBezTo>
                  <a:lnTo>
                    <a:pt x="5946" y="1"/>
                  </a:lnTo>
                  <a:lnTo>
                    <a:pt x="5946" y="265"/>
                  </a:lnTo>
                  <a:lnTo>
                    <a:pt x="6866" y="265"/>
                  </a:lnTo>
                  <a:cubicBezTo>
                    <a:pt x="7302" y="265"/>
                    <a:pt x="7655" y="618"/>
                    <a:pt x="7655" y="1054"/>
                  </a:cubicBezTo>
                  <a:lnTo>
                    <a:pt x="7655" y="15398"/>
                  </a:lnTo>
                  <a:cubicBezTo>
                    <a:pt x="7655" y="15834"/>
                    <a:pt x="7302" y="16187"/>
                    <a:pt x="6866" y="16187"/>
                  </a:cubicBezTo>
                  <a:lnTo>
                    <a:pt x="1014" y="16187"/>
                  </a:lnTo>
                  <a:cubicBezTo>
                    <a:pt x="578" y="16187"/>
                    <a:pt x="226" y="15834"/>
                    <a:pt x="226" y="15398"/>
                  </a:cubicBezTo>
                  <a:lnTo>
                    <a:pt x="226" y="1054"/>
                  </a:lnTo>
                  <a:cubicBezTo>
                    <a:pt x="226" y="618"/>
                    <a:pt x="578" y="265"/>
                    <a:pt x="1014" y="265"/>
                  </a:cubicBezTo>
                  <a:lnTo>
                    <a:pt x="1935" y="26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5903203" y="255835"/>
              <a:ext cx="2161684" cy="4631829"/>
            </a:xfrm>
            <a:custGeom>
              <a:avLst/>
              <a:gdLst/>
              <a:ahLst/>
              <a:cxnLst/>
              <a:rect l="l" t="t" r="r" b="b"/>
              <a:pathLst>
                <a:path w="7430" h="15922" extrusionOk="0">
                  <a:moveTo>
                    <a:pt x="789" y="0"/>
                  </a:moveTo>
                  <a:cubicBezTo>
                    <a:pt x="353" y="0"/>
                    <a:pt x="1" y="353"/>
                    <a:pt x="1" y="789"/>
                  </a:cubicBezTo>
                  <a:lnTo>
                    <a:pt x="1" y="15133"/>
                  </a:lnTo>
                  <a:cubicBezTo>
                    <a:pt x="1" y="15569"/>
                    <a:pt x="353" y="15922"/>
                    <a:pt x="789" y="15922"/>
                  </a:cubicBezTo>
                  <a:lnTo>
                    <a:pt x="6641" y="15922"/>
                  </a:lnTo>
                  <a:cubicBezTo>
                    <a:pt x="7077" y="15922"/>
                    <a:pt x="7430" y="15569"/>
                    <a:pt x="7430" y="15133"/>
                  </a:cubicBezTo>
                  <a:lnTo>
                    <a:pt x="7430" y="789"/>
                  </a:lnTo>
                  <a:cubicBezTo>
                    <a:pt x="7430" y="353"/>
                    <a:pt x="7077" y="0"/>
                    <a:pt x="6641" y="0"/>
                  </a:cubicBezTo>
                  <a:lnTo>
                    <a:pt x="5721" y="0"/>
                  </a:lnTo>
                  <a:lnTo>
                    <a:pt x="5721" y="265"/>
                  </a:lnTo>
                  <a:cubicBezTo>
                    <a:pt x="5721" y="485"/>
                    <a:pt x="5544" y="666"/>
                    <a:pt x="5324" y="666"/>
                  </a:cubicBezTo>
                  <a:lnTo>
                    <a:pt x="2111" y="666"/>
                  </a:lnTo>
                  <a:cubicBezTo>
                    <a:pt x="1891" y="666"/>
                    <a:pt x="1710" y="485"/>
                    <a:pt x="1710" y="265"/>
                  </a:cubicBezTo>
                  <a:lnTo>
                    <a:pt x="17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6395153" y="178733"/>
              <a:ext cx="1177783" cy="271144"/>
            </a:xfrm>
            <a:custGeom>
              <a:avLst/>
              <a:gdLst/>
              <a:ahLst/>
              <a:cxnLst/>
              <a:rect l="l" t="t" r="r" b="b"/>
              <a:pathLst>
                <a:path w="4012" h="932" extrusionOk="0">
                  <a:moveTo>
                    <a:pt x="2503" y="471"/>
                  </a:moveTo>
                  <a:cubicBezTo>
                    <a:pt x="2547" y="471"/>
                    <a:pt x="2582" y="505"/>
                    <a:pt x="2582" y="549"/>
                  </a:cubicBezTo>
                  <a:cubicBezTo>
                    <a:pt x="2582" y="589"/>
                    <a:pt x="2547" y="623"/>
                    <a:pt x="2503" y="623"/>
                  </a:cubicBezTo>
                  <a:lnTo>
                    <a:pt x="1509" y="623"/>
                  </a:lnTo>
                  <a:cubicBezTo>
                    <a:pt x="1470" y="623"/>
                    <a:pt x="1431" y="589"/>
                    <a:pt x="1431" y="549"/>
                  </a:cubicBezTo>
                  <a:cubicBezTo>
                    <a:pt x="1431" y="505"/>
                    <a:pt x="1470" y="471"/>
                    <a:pt x="1509" y="471"/>
                  </a:cubicBezTo>
                  <a:close/>
                  <a:moveTo>
                    <a:pt x="2924" y="461"/>
                  </a:moveTo>
                  <a:cubicBezTo>
                    <a:pt x="2973" y="461"/>
                    <a:pt x="3013" y="500"/>
                    <a:pt x="3013" y="549"/>
                  </a:cubicBezTo>
                  <a:cubicBezTo>
                    <a:pt x="3013" y="593"/>
                    <a:pt x="2973" y="633"/>
                    <a:pt x="2924" y="633"/>
                  </a:cubicBezTo>
                  <a:cubicBezTo>
                    <a:pt x="2876" y="633"/>
                    <a:pt x="2836" y="593"/>
                    <a:pt x="2836" y="549"/>
                  </a:cubicBezTo>
                  <a:cubicBezTo>
                    <a:pt x="2836" y="500"/>
                    <a:pt x="2876" y="461"/>
                    <a:pt x="2924" y="461"/>
                  </a:cubicBez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" y="530"/>
                  </a:lnTo>
                  <a:cubicBezTo>
                    <a:pt x="1" y="750"/>
                    <a:pt x="182" y="931"/>
                    <a:pt x="402" y="931"/>
                  </a:cubicBezTo>
                  <a:lnTo>
                    <a:pt x="3615" y="931"/>
                  </a:lnTo>
                  <a:cubicBezTo>
                    <a:pt x="3835" y="931"/>
                    <a:pt x="4012" y="750"/>
                    <a:pt x="4012" y="530"/>
                  </a:cubicBezTo>
                  <a:lnTo>
                    <a:pt x="4012" y="265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5854616" y="197363"/>
              <a:ext cx="2260313" cy="4748774"/>
            </a:xfrm>
            <a:custGeom>
              <a:avLst/>
              <a:gdLst/>
              <a:ahLst/>
              <a:cxnLst/>
              <a:rect l="l" t="t" r="r" b="b"/>
              <a:pathLst>
                <a:path w="7769" h="16324" extrusionOk="0">
                  <a:moveTo>
                    <a:pt x="6755" y="16324"/>
                  </a:moveTo>
                  <a:lnTo>
                    <a:pt x="1010" y="16324"/>
                  </a:lnTo>
                  <a:cubicBezTo>
                    <a:pt x="452" y="16324"/>
                    <a:pt x="1" y="15863"/>
                    <a:pt x="1" y="15300"/>
                  </a:cubicBezTo>
                  <a:lnTo>
                    <a:pt x="1" y="1024"/>
                  </a:lnTo>
                  <a:cubicBezTo>
                    <a:pt x="1" y="461"/>
                    <a:pt x="452" y="1"/>
                    <a:pt x="1010" y="1"/>
                  </a:cubicBezTo>
                  <a:lnTo>
                    <a:pt x="6755" y="1"/>
                  </a:lnTo>
                  <a:cubicBezTo>
                    <a:pt x="7313" y="1"/>
                    <a:pt x="7768" y="461"/>
                    <a:pt x="7768" y="1024"/>
                  </a:cubicBezTo>
                  <a:lnTo>
                    <a:pt x="7768" y="15300"/>
                  </a:lnTo>
                  <a:cubicBezTo>
                    <a:pt x="7768" y="15863"/>
                    <a:pt x="7313" y="16324"/>
                    <a:pt x="6755" y="16324"/>
                  </a:cubicBezTo>
                  <a:close/>
                  <a:moveTo>
                    <a:pt x="1010" y="79"/>
                  </a:moveTo>
                  <a:cubicBezTo>
                    <a:pt x="496" y="79"/>
                    <a:pt x="79" y="500"/>
                    <a:pt x="79" y="1024"/>
                  </a:cubicBezTo>
                  <a:lnTo>
                    <a:pt x="79" y="15300"/>
                  </a:lnTo>
                  <a:cubicBezTo>
                    <a:pt x="79" y="15819"/>
                    <a:pt x="496" y="16245"/>
                    <a:pt x="1010" y="16245"/>
                  </a:cubicBezTo>
                  <a:lnTo>
                    <a:pt x="6755" y="16245"/>
                  </a:lnTo>
                  <a:cubicBezTo>
                    <a:pt x="7269" y="16245"/>
                    <a:pt x="7685" y="15819"/>
                    <a:pt x="7685" y="15300"/>
                  </a:cubicBezTo>
                  <a:lnTo>
                    <a:pt x="7685" y="1024"/>
                  </a:lnTo>
                  <a:cubicBezTo>
                    <a:pt x="7685" y="500"/>
                    <a:pt x="7269" y="79"/>
                    <a:pt x="6755" y="79"/>
                  </a:cubicBezTo>
                  <a:lnTo>
                    <a:pt x="1010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7228085" y="312853"/>
              <a:ext cx="51496" cy="50036"/>
            </a:xfrm>
            <a:custGeom>
              <a:avLst/>
              <a:gdLst/>
              <a:ahLst/>
              <a:cxnLst/>
              <a:rect l="l" t="t" r="r" b="b"/>
              <a:pathLst>
                <a:path w="177" h="172" extrusionOk="0">
                  <a:moveTo>
                    <a:pt x="88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32"/>
                    <a:pt x="40" y="172"/>
                    <a:pt x="88" y="172"/>
                  </a:cubicBezTo>
                  <a:cubicBezTo>
                    <a:pt x="137" y="172"/>
                    <a:pt x="177" y="132"/>
                    <a:pt x="177" y="88"/>
                  </a:cubicBezTo>
                  <a:cubicBezTo>
                    <a:pt x="177" y="39"/>
                    <a:pt x="137" y="0"/>
                    <a:pt x="88" y="0"/>
                  </a:cubicBezTo>
                  <a:close/>
                </a:path>
              </a:pathLst>
            </a:custGeom>
            <a:solidFill>
              <a:srgbClr val="7C242A"/>
            </a:solidFill>
            <a:ln w="9525" cap="flat" cmpd="sng">
              <a:solidFill>
                <a:srgbClr val="7C24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6816459" y="315471"/>
              <a:ext cx="335163" cy="44509"/>
            </a:xfrm>
            <a:custGeom>
              <a:avLst/>
              <a:gdLst/>
              <a:ahLst/>
              <a:cxnLst/>
              <a:rect l="l" t="t" r="r" b="b"/>
              <a:pathLst>
                <a:path w="1152" h="153" extrusionOk="0">
                  <a:moveTo>
                    <a:pt x="79" y="1"/>
                  </a:moveTo>
                  <a:cubicBezTo>
                    <a:pt x="40" y="1"/>
                    <a:pt x="1" y="35"/>
                    <a:pt x="1" y="79"/>
                  </a:cubicBezTo>
                  <a:cubicBezTo>
                    <a:pt x="1" y="119"/>
                    <a:pt x="40" y="153"/>
                    <a:pt x="79" y="153"/>
                  </a:cubicBezTo>
                  <a:lnTo>
                    <a:pt x="1073" y="153"/>
                  </a:lnTo>
                  <a:cubicBezTo>
                    <a:pt x="1117" y="153"/>
                    <a:pt x="1152" y="119"/>
                    <a:pt x="1152" y="79"/>
                  </a:cubicBezTo>
                  <a:cubicBezTo>
                    <a:pt x="1152" y="35"/>
                    <a:pt x="1117" y="1"/>
                    <a:pt x="1073" y="1"/>
                  </a:cubicBezTo>
                  <a:close/>
                </a:path>
              </a:pathLst>
            </a:custGeom>
            <a:solidFill>
              <a:srgbClr val="7C242A"/>
            </a:solidFill>
            <a:ln w="9525" cap="flat" cmpd="sng">
              <a:solidFill>
                <a:srgbClr val="7C24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6934871" y="485433"/>
              <a:ext cx="98629" cy="121599"/>
            </a:xfrm>
            <a:custGeom>
              <a:avLst/>
              <a:gdLst/>
              <a:ahLst/>
              <a:cxnLst/>
              <a:rect l="l" t="t" r="r" b="b"/>
              <a:pathLst>
                <a:path w="339" h="418" extrusionOk="0">
                  <a:moveTo>
                    <a:pt x="172" y="65"/>
                  </a:moveTo>
                  <a:cubicBezTo>
                    <a:pt x="230" y="65"/>
                    <a:pt x="279" y="114"/>
                    <a:pt x="279" y="172"/>
                  </a:cubicBezTo>
                  <a:lnTo>
                    <a:pt x="279" y="353"/>
                  </a:lnTo>
                  <a:lnTo>
                    <a:pt x="64" y="353"/>
                  </a:lnTo>
                  <a:lnTo>
                    <a:pt x="64" y="172"/>
                  </a:lnTo>
                  <a:cubicBezTo>
                    <a:pt x="64" y="114"/>
                    <a:pt x="113" y="65"/>
                    <a:pt x="172" y="65"/>
                  </a:cubicBezTo>
                  <a:close/>
                  <a:moveTo>
                    <a:pt x="172" y="1"/>
                  </a:moveTo>
                  <a:cubicBezTo>
                    <a:pt x="79" y="1"/>
                    <a:pt x="0" y="79"/>
                    <a:pt x="0" y="172"/>
                  </a:cubicBezTo>
                  <a:lnTo>
                    <a:pt x="0" y="417"/>
                  </a:lnTo>
                  <a:lnTo>
                    <a:pt x="338" y="417"/>
                  </a:lnTo>
                  <a:lnTo>
                    <a:pt x="338" y="172"/>
                  </a:lnTo>
                  <a:cubicBezTo>
                    <a:pt x="338" y="79"/>
                    <a:pt x="265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6914796" y="556705"/>
              <a:ext cx="138487" cy="81454"/>
            </a:xfrm>
            <a:custGeom>
              <a:avLst/>
              <a:gdLst/>
              <a:ahLst/>
              <a:cxnLst/>
              <a:rect l="l" t="t" r="r" b="b"/>
              <a:pathLst>
                <a:path w="476" h="280" extrusionOk="0">
                  <a:moveTo>
                    <a:pt x="50" y="1"/>
                  </a:moveTo>
                  <a:cubicBezTo>
                    <a:pt x="20" y="1"/>
                    <a:pt x="1" y="25"/>
                    <a:pt x="1" y="50"/>
                  </a:cubicBezTo>
                  <a:lnTo>
                    <a:pt x="1" y="231"/>
                  </a:lnTo>
                  <a:cubicBezTo>
                    <a:pt x="1" y="260"/>
                    <a:pt x="20" y="280"/>
                    <a:pt x="50" y="280"/>
                  </a:cubicBezTo>
                  <a:lnTo>
                    <a:pt x="427" y="280"/>
                  </a:lnTo>
                  <a:cubicBezTo>
                    <a:pt x="456" y="280"/>
                    <a:pt x="476" y="260"/>
                    <a:pt x="476" y="231"/>
                  </a:cubicBezTo>
                  <a:lnTo>
                    <a:pt x="476" y="50"/>
                  </a:lnTo>
                  <a:cubicBezTo>
                    <a:pt x="476" y="25"/>
                    <a:pt x="456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7712841" y="334089"/>
              <a:ext cx="88446" cy="68654"/>
            </a:xfrm>
            <a:custGeom>
              <a:avLst/>
              <a:gdLst/>
              <a:ahLst/>
              <a:cxnLst/>
              <a:rect l="l" t="t" r="r" b="b"/>
              <a:pathLst>
                <a:path w="304" h="236" extrusionOk="0">
                  <a:moveTo>
                    <a:pt x="152" y="1"/>
                  </a:moveTo>
                  <a:cubicBezTo>
                    <a:pt x="93" y="1"/>
                    <a:pt x="39" y="25"/>
                    <a:pt x="0" y="59"/>
                  </a:cubicBezTo>
                  <a:lnTo>
                    <a:pt x="25" y="84"/>
                  </a:lnTo>
                  <a:cubicBezTo>
                    <a:pt x="54" y="50"/>
                    <a:pt x="103" y="30"/>
                    <a:pt x="152" y="30"/>
                  </a:cubicBezTo>
                  <a:cubicBezTo>
                    <a:pt x="201" y="30"/>
                    <a:pt x="245" y="50"/>
                    <a:pt x="279" y="84"/>
                  </a:cubicBezTo>
                  <a:lnTo>
                    <a:pt x="304" y="59"/>
                  </a:lnTo>
                  <a:cubicBezTo>
                    <a:pt x="265" y="25"/>
                    <a:pt x="211" y="1"/>
                    <a:pt x="152" y="1"/>
                  </a:cubicBezTo>
                  <a:close/>
                  <a:moveTo>
                    <a:pt x="152" y="59"/>
                  </a:moveTo>
                  <a:cubicBezTo>
                    <a:pt x="108" y="59"/>
                    <a:pt x="74" y="79"/>
                    <a:pt x="44" y="104"/>
                  </a:cubicBezTo>
                  <a:lnTo>
                    <a:pt x="69" y="128"/>
                  </a:lnTo>
                  <a:cubicBezTo>
                    <a:pt x="88" y="104"/>
                    <a:pt x="118" y="94"/>
                    <a:pt x="152" y="94"/>
                  </a:cubicBezTo>
                  <a:cubicBezTo>
                    <a:pt x="186" y="94"/>
                    <a:pt x="216" y="104"/>
                    <a:pt x="235" y="128"/>
                  </a:cubicBezTo>
                  <a:lnTo>
                    <a:pt x="260" y="104"/>
                  </a:lnTo>
                  <a:cubicBezTo>
                    <a:pt x="230" y="79"/>
                    <a:pt x="191" y="59"/>
                    <a:pt x="152" y="59"/>
                  </a:cubicBezTo>
                  <a:close/>
                  <a:moveTo>
                    <a:pt x="152" y="128"/>
                  </a:moveTo>
                  <a:cubicBezTo>
                    <a:pt x="128" y="128"/>
                    <a:pt x="108" y="138"/>
                    <a:pt x="93" y="152"/>
                  </a:cubicBezTo>
                  <a:lnTo>
                    <a:pt x="118" y="177"/>
                  </a:lnTo>
                  <a:cubicBezTo>
                    <a:pt x="123" y="167"/>
                    <a:pt x="137" y="162"/>
                    <a:pt x="152" y="162"/>
                  </a:cubicBezTo>
                  <a:cubicBezTo>
                    <a:pt x="167" y="162"/>
                    <a:pt x="177" y="167"/>
                    <a:pt x="186" y="177"/>
                  </a:cubicBezTo>
                  <a:lnTo>
                    <a:pt x="211" y="152"/>
                  </a:lnTo>
                  <a:cubicBezTo>
                    <a:pt x="196" y="138"/>
                    <a:pt x="172" y="128"/>
                    <a:pt x="152" y="128"/>
                  </a:cubicBezTo>
                  <a:close/>
                  <a:moveTo>
                    <a:pt x="152" y="187"/>
                  </a:moveTo>
                  <a:cubicBezTo>
                    <a:pt x="137" y="187"/>
                    <a:pt x="128" y="197"/>
                    <a:pt x="128" y="211"/>
                  </a:cubicBezTo>
                  <a:cubicBezTo>
                    <a:pt x="128" y="226"/>
                    <a:pt x="137" y="236"/>
                    <a:pt x="152" y="236"/>
                  </a:cubicBezTo>
                  <a:cubicBezTo>
                    <a:pt x="167" y="236"/>
                    <a:pt x="177" y="226"/>
                    <a:pt x="177" y="211"/>
                  </a:cubicBezTo>
                  <a:cubicBezTo>
                    <a:pt x="177" y="197"/>
                    <a:pt x="167" y="187"/>
                    <a:pt x="152" y="1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7614503" y="343980"/>
              <a:ext cx="77099" cy="57309"/>
            </a:xfrm>
            <a:custGeom>
              <a:avLst/>
              <a:gdLst/>
              <a:ahLst/>
              <a:cxnLst/>
              <a:rect l="l" t="t" r="r" b="b"/>
              <a:pathLst>
                <a:path w="265" h="197" extrusionOk="0">
                  <a:moveTo>
                    <a:pt x="0" y="143"/>
                  </a:moveTo>
                  <a:lnTo>
                    <a:pt x="0" y="192"/>
                  </a:lnTo>
                  <a:lnTo>
                    <a:pt x="30" y="192"/>
                  </a:lnTo>
                  <a:lnTo>
                    <a:pt x="30" y="143"/>
                  </a:lnTo>
                  <a:close/>
                  <a:moveTo>
                    <a:pt x="59" y="109"/>
                  </a:moveTo>
                  <a:lnTo>
                    <a:pt x="59" y="192"/>
                  </a:lnTo>
                  <a:lnTo>
                    <a:pt x="88" y="192"/>
                  </a:lnTo>
                  <a:lnTo>
                    <a:pt x="88" y="109"/>
                  </a:lnTo>
                  <a:close/>
                  <a:moveTo>
                    <a:pt x="118" y="70"/>
                  </a:moveTo>
                  <a:lnTo>
                    <a:pt x="118" y="192"/>
                  </a:lnTo>
                  <a:lnTo>
                    <a:pt x="147" y="192"/>
                  </a:lnTo>
                  <a:lnTo>
                    <a:pt x="147" y="70"/>
                  </a:lnTo>
                  <a:close/>
                  <a:moveTo>
                    <a:pt x="177" y="35"/>
                  </a:moveTo>
                  <a:lnTo>
                    <a:pt x="177" y="192"/>
                  </a:lnTo>
                  <a:lnTo>
                    <a:pt x="206" y="192"/>
                  </a:lnTo>
                  <a:lnTo>
                    <a:pt x="206" y="35"/>
                  </a:lnTo>
                  <a:close/>
                  <a:moveTo>
                    <a:pt x="235" y="1"/>
                  </a:moveTo>
                  <a:lnTo>
                    <a:pt x="235" y="197"/>
                  </a:lnTo>
                  <a:lnTo>
                    <a:pt x="265" y="197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7823979" y="345434"/>
              <a:ext cx="115503" cy="55854"/>
            </a:xfrm>
            <a:custGeom>
              <a:avLst/>
              <a:gdLst/>
              <a:ahLst/>
              <a:cxnLst/>
              <a:rect l="l" t="t" r="r" b="b"/>
              <a:pathLst>
                <a:path w="397" h="192" extrusionOk="0">
                  <a:moveTo>
                    <a:pt x="44" y="20"/>
                  </a:moveTo>
                  <a:cubicBezTo>
                    <a:pt x="30" y="20"/>
                    <a:pt x="20" y="35"/>
                    <a:pt x="20" y="50"/>
                  </a:cubicBezTo>
                  <a:lnTo>
                    <a:pt x="20" y="148"/>
                  </a:lnTo>
                  <a:cubicBezTo>
                    <a:pt x="20" y="162"/>
                    <a:pt x="30" y="172"/>
                    <a:pt x="44" y="172"/>
                  </a:cubicBezTo>
                  <a:lnTo>
                    <a:pt x="274" y="172"/>
                  </a:lnTo>
                  <a:lnTo>
                    <a:pt x="274" y="20"/>
                  </a:lnTo>
                  <a:close/>
                  <a:moveTo>
                    <a:pt x="338" y="11"/>
                  </a:moveTo>
                  <a:cubicBezTo>
                    <a:pt x="358" y="11"/>
                    <a:pt x="372" y="25"/>
                    <a:pt x="372" y="45"/>
                  </a:cubicBezTo>
                  <a:lnTo>
                    <a:pt x="372" y="153"/>
                  </a:lnTo>
                  <a:cubicBezTo>
                    <a:pt x="372" y="172"/>
                    <a:pt x="358" y="187"/>
                    <a:pt x="338" y="187"/>
                  </a:cubicBezTo>
                  <a:lnTo>
                    <a:pt x="39" y="187"/>
                  </a:lnTo>
                  <a:cubicBezTo>
                    <a:pt x="25" y="187"/>
                    <a:pt x="5" y="172"/>
                    <a:pt x="5" y="153"/>
                  </a:cubicBezTo>
                  <a:lnTo>
                    <a:pt x="5" y="45"/>
                  </a:lnTo>
                  <a:cubicBezTo>
                    <a:pt x="5" y="25"/>
                    <a:pt x="25" y="11"/>
                    <a:pt x="39" y="11"/>
                  </a:cubicBezTo>
                  <a:close/>
                  <a:moveTo>
                    <a:pt x="39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153"/>
                  </a:lnTo>
                  <a:cubicBezTo>
                    <a:pt x="0" y="172"/>
                    <a:pt x="20" y="192"/>
                    <a:pt x="39" y="192"/>
                  </a:cubicBezTo>
                  <a:lnTo>
                    <a:pt x="338" y="192"/>
                  </a:lnTo>
                  <a:cubicBezTo>
                    <a:pt x="363" y="192"/>
                    <a:pt x="377" y="172"/>
                    <a:pt x="377" y="153"/>
                  </a:cubicBezTo>
                  <a:lnTo>
                    <a:pt x="377" y="123"/>
                  </a:lnTo>
                  <a:lnTo>
                    <a:pt x="397" y="123"/>
                  </a:lnTo>
                  <a:lnTo>
                    <a:pt x="397" y="74"/>
                  </a:lnTo>
                  <a:lnTo>
                    <a:pt x="377" y="74"/>
                  </a:lnTo>
                  <a:lnTo>
                    <a:pt x="377" y="45"/>
                  </a:lnTo>
                  <a:cubicBezTo>
                    <a:pt x="377" y="20"/>
                    <a:pt x="363" y="1"/>
                    <a:pt x="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8064585" y="611905"/>
              <a:ext cx="67498" cy="33163"/>
            </a:xfrm>
            <a:custGeom>
              <a:avLst/>
              <a:gdLst/>
              <a:ahLst/>
              <a:cxnLst/>
              <a:rect l="l" t="t" r="r" b="b"/>
              <a:pathLst>
                <a:path w="232" h="114" extrusionOk="0">
                  <a:moveTo>
                    <a:pt x="1" y="1"/>
                  </a:moveTo>
                  <a:lnTo>
                    <a:pt x="1" y="113"/>
                  </a:lnTo>
                  <a:lnTo>
                    <a:pt x="231" y="113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5837742" y="611905"/>
              <a:ext cx="65752" cy="33163"/>
            </a:xfrm>
            <a:custGeom>
              <a:avLst/>
              <a:gdLst/>
              <a:ahLst/>
              <a:cxnLst/>
              <a:rect l="l" t="t" r="r" b="b"/>
              <a:pathLst>
                <a:path w="226" h="114" extrusionOk="0">
                  <a:moveTo>
                    <a:pt x="0" y="1"/>
                  </a:moveTo>
                  <a:lnTo>
                    <a:pt x="0" y="113"/>
                  </a:lnTo>
                  <a:lnTo>
                    <a:pt x="226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8131792" y="1301644"/>
              <a:ext cx="24439" cy="354907"/>
            </a:xfrm>
            <a:custGeom>
              <a:avLst/>
              <a:gdLst/>
              <a:ahLst/>
              <a:cxnLst/>
              <a:rect l="l" t="t" r="r" b="b"/>
              <a:pathLst>
                <a:path w="84" h="1220" extrusionOk="0">
                  <a:moveTo>
                    <a:pt x="0" y="0"/>
                  </a:moveTo>
                  <a:lnTo>
                    <a:pt x="0" y="1219"/>
                  </a:lnTo>
                  <a:lnTo>
                    <a:pt x="39" y="1219"/>
                  </a:lnTo>
                  <a:cubicBezTo>
                    <a:pt x="64" y="1219"/>
                    <a:pt x="83" y="1200"/>
                    <a:pt x="83" y="1175"/>
                  </a:cubicBezTo>
                  <a:lnTo>
                    <a:pt x="83" y="44"/>
                  </a:lnTo>
                  <a:cubicBezTo>
                    <a:pt x="83" y="20"/>
                    <a:pt x="64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5812139" y="1620769"/>
              <a:ext cx="25894" cy="356362"/>
            </a:xfrm>
            <a:custGeom>
              <a:avLst/>
              <a:gdLst/>
              <a:ahLst/>
              <a:cxnLst/>
              <a:rect l="l" t="t" r="r" b="b"/>
              <a:pathLst>
                <a:path w="89" h="1225" extrusionOk="0">
                  <a:moveTo>
                    <a:pt x="44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1180"/>
                  </a:lnTo>
                  <a:cubicBezTo>
                    <a:pt x="0" y="1205"/>
                    <a:pt x="20" y="1224"/>
                    <a:pt x="44" y="1224"/>
                  </a:cubicBezTo>
                  <a:lnTo>
                    <a:pt x="88" y="122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5812139" y="1177427"/>
              <a:ext cx="25894" cy="356653"/>
            </a:xfrm>
            <a:custGeom>
              <a:avLst/>
              <a:gdLst/>
              <a:ahLst/>
              <a:cxnLst/>
              <a:rect l="l" t="t" r="r" b="b"/>
              <a:pathLst>
                <a:path w="89" h="1226" extrusionOk="0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181"/>
                  </a:lnTo>
                  <a:cubicBezTo>
                    <a:pt x="0" y="1206"/>
                    <a:pt x="20" y="1225"/>
                    <a:pt x="44" y="1225"/>
                  </a:cubicBezTo>
                  <a:lnTo>
                    <a:pt x="88" y="122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5812139" y="859757"/>
              <a:ext cx="25894" cy="111418"/>
            </a:xfrm>
            <a:custGeom>
              <a:avLst/>
              <a:gdLst/>
              <a:ahLst/>
              <a:cxnLst/>
              <a:rect l="l" t="t" r="r" b="b"/>
              <a:pathLst>
                <a:path w="89" h="383" extrusionOk="0">
                  <a:moveTo>
                    <a:pt x="44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339"/>
                  </a:lnTo>
                  <a:cubicBezTo>
                    <a:pt x="0" y="363"/>
                    <a:pt x="20" y="383"/>
                    <a:pt x="44" y="383"/>
                  </a:cubicBezTo>
                  <a:lnTo>
                    <a:pt x="88" y="3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8064585" y="4496962"/>
              <a:ext cx="67498" cy="34618"/>
            </a:xfrm>
            <a:custGeom>
              <a:avLst/>
              <a:gdLst/>
              <a:ahLst/>
              <a:cxnLst/>
              <a:rect l="l" t="t" r="r" b="b"/>
              <a:pathLst>
                <a:path w="232" h="119" extrusionOk="0">
                  <a:moveTo>
                    <a:pt x="1" y="1"/>
                  </a:moveTo>
                  <a:lnTo>
                    <a:pt x="1" y="118"/>
                  </a:lnTo>
                  <a:lnTo>
                    <a:pt x="231" y="11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5837742" y="4496962"/>
              <a:ext cx="65752" cy="34618"/>
            </a:xfrm>
            <a:custGeom>
              <a:avLst/>
              <a:gdLst/>
              <a:ahLst/>
              <a:cxnLst/>
              <a:rect l="l" t="t" r="r" b="b"/>
              <a:pathLst>
                <a:path w="226" h="119" extrusionOk="0">
                  <a:moveTo>
                    <a:pt x="0" y="1"/>
                  </a:moveTo>
                  <a:lnTo>
                    <a:pt x="0" y="118"/>
                  </a:lnTo>
                  <a:lnTo>
                    <a:pt x="226" y="1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6649976" y="3637490"/>
              <a:ext cx="4598" cy="4470"/>
            </a:xfrm>
            <a:custGeom>
              <a:avLst/>
              <a:gdLst/>
              <a:ahLst/>
              <a:cxnLst/>
              <a:rect l="l" t="t" r="r" b="b"/>
              <a:pathLst>
                <a:path w="36" h="35" extrusionOk="0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23"/>
          <p:cNvGrpSpPr/>
          <p:nvPr/>
        </p:nvGrpSpPr>
        <p:grpSpPr>
          <a:xfrm>
            <a:off x="3698609" y="2558942"/>
            <a:ext cx="1720484" cy="894102"/>
            <a:chOff x="7190308" y="2644673"/>
            <a:chExt cx="1720484" cy="894102"/>
          </a:xfrm>
        </p:grpSpPr>
        <p:sp>
          <p:nvSpPr>
            <p:cNvPr id="790" name="Google Shape;790;p23"/>
            <p:cNvSpPr/>
            <p:nvPr/>
          </p:nvSpPr>
          <p:spPr>
            <a:xfrm flipH="1">
              <a:off x="7190308" y="3040074"/>
              <a:ext cx="510809" cy="417370"/>
            </a:xfrm>
            <a:custGeom>
              <a:avLst/>
              <a:gdLst/>
              <a:ahLst/>
              <a:cxnLst/>
              <a:rect l="l" t="t" r="r" b="b"/>
              <a:pathLst>
                <a:path w="3143439" h="2829624" extrusionOk="0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7801199" y="2644673"/>
              <a:ext cx="491437" cy="462532"/>
            </a:xfrm>
            <a:custGeom>
              <a:avLst/>
              <a:gdLst/>
              <a:ahLst/>
              <a:cxnLst/>
              <a:rect l="l" t="t" r="r" b="b"/>
              <a:pathLst>
                <a:path w="3024229" h="2846350" extrusionOk="0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7358073" y="2689223"/>
              <a:ext cx="527003" cy="545963"/>
            </a:xfrm>
            <a:custGeom>
              <a:avLst/>
              <a:gdLst/>
              <a:ahLst/>
              <a:cxnLst/>
              <a:rect l="l" t="t" r="r" b="b"/>
              <a:pathLst>
                <a:path w="3243097" h="3359774" extrusionOk="0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rgbClr val="2F6CC0">
                <a:alpha val="53630"/>
              </a:srgbClr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8206060" y="2690698"/>
              <a:ext cx="531601" cy="548431"/>
            </a:xfrm>
            <a:custGeom>
              <a:avLst/>
              <a:gdLst/>
              <a:ahLst/>
              <a:cxnLst/>
              <a:rect l="l" t="t" r="r" b="b"/>
              <a:pathLst>
                <a:path w="3271388" h="3374959" extrusionOk="0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8399983" y="3040074"/>
              <a:ext cx="510809" cy="417370"/>
            </a:xfrm>
            <a:custGeom>
              <a:avLst/>
              <a:gdLst/>
              <a:ahLst/>
              <a:cxnLst/>
              <a:rect l="l" t="t" r="r" b="b"/>
              <a:pathLst>
                <a:path w="3143439" h="2829624" extrusionOk="0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3"/>
            <p:cNvSpPr/>
            <p:nvPr/>
          </p:nvSpPr>
          <p:spPr>
            <a:xfrm rot="-2049336">
              <a:off x="7845635" y="2970685"/>
              <a:ext cx="55993" cy="559895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3"/>
            <p:cNvSpPr/>
            <p:nvPr/>
          </p:nvSpPr>
          <p:spPr>
            <a:xfrm rot="2950195">
              <a:off x="7975739" y="3423260"/>
              <a:ext cx="95844" cy="958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7" name="Google Shape;797;p23"/>
          <p:cNvGrpSpPr/>
          <p:nvPr/>
        </p:nvGrpSpPr>
        <p:grpSpPr>
          <a:xfrm>
            <a:off x="3698609" y="1396898"/>
            <a:ext cx="1720484" cy="871516"/>
            <a:chOff x="5095408" y="2644673"/>
            <a:chExt cx="1720484" cy="871516"/>
          </a:xfrm>
        </p:grpSpPr>
        <p:sp>
          <p:nvSpPr>
            <p:cNvPr id="798" name="Google Shape;798;p23"/>
            <p:cNvSpPr/>
            <p:nvPr/>
          </p:nvSpPr>
          <p:spPr>
            <a:xfrm flipH="1">
              <a:off x="5095408" y="3040074"/>
              <a:ext cx="510809" cy="417370"/>
            </a:xfrm>
            <a:custGeom>
              <a:avLst/>
              <a:gdLst/>
              <a:ahLst/>
              <a:cxnLst/>
              <a:rect l="l" t="t" r="r" b="b"/>
              <a:pathLst>
                <a:path w="3143439" h="2829624" extrusionOk="0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rgbClr val="E2555F">
                <a:alpha val="50840"/>
              </a:srgbClr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5706299" y="2644673"/>
              <a:ext cx="491437" cy="462532"/>
            </a:xfrm>
            <a:custGeom>
              <a:avLst/>
              <a:gdLst/>
              <a:ahLst/>
              <a:cxnLst/>
              <a:rect l="l" t="t" r="r" b="b"/>
              <a:pathLst>
                <a:path w="3024229" h="2846350" extrusionOk="0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263173" y="2689223"/>
              <a:ext cx="527003" cy="545963"/>
            </a:xfrm>
            <a:custGeom>
              <a:avLst/>
              <a:gdLst/>
              <a:ahLst/>
              <a:cxnLst/>
              <a:rect l="l" t="t" r="r" b="b"/>
              <a:pathLst>
                <a:path w="3243097" h="3359774" extrusionOk="0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6111160" y="2690698"/>
              <a:ext cx="531601" cy="548431"/>
            </a:xfrm>
            <a:custGeom>
              <a:avLst/>
              <a:gdLst/>
              <a:ahLst/>
              <a:cxnLst/>
              <a:rect l="l" t="t" r="r" b="b"/>
              <a:pathLst>
                <a:path w="3271388" h="3374959" extrusionOk="0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6305083" y="3040074"/>
              <a:ext cx="510809" cy="417370"/>
            </a:xfrm>
            <a:custGeom>
              <a:avLst/>
              <a:gdLst/>
              <a:ahLst/>
              <a:cxnLst/>
              <a:rect l="l" t="t" r="r" b="b"/>
              <a:pathLst>
                <a:path w="3143439" h="2829624" extrusionOk="0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23"/>
            <p:cNvSpPr/>
            <p:nvPr/>
          </p:nvSpPr>
          <p:spPr>
            <a:xfrm rot="-4993098">
              <a:off x="5662514" y="3157817"/>
              <a:ext cx="55891" cy="559962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907453" y="3420489"/>
              <a:ext cx="95700" cy="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5" name="Google Shape;805;p23"/>
          <p:cNvGrpSpPr/>
          <p:nvPr/>
        </p:nvGrpSpPr>
        <p:grpSpPr>
          <a:xfrm>
            <a:off x="3698609" y="3743573"/>
            <a:ext cx="1720484" cy="847091"/>
            <a:chOff x="9267371" y="2644673"/>
            <a:chExt cx="1720484" cy="847091"/>
          </a:xfrm>
        </p:grpSpPr>
        <p:sp>
          <p:nvSpPr>
            <p:cNvPr id="806" name="Google Shape;806;p23"/>
            <p:cNvSpPr/>
            <p:nvPr/>
          </p:nvSpPr>
          <p:spPr>
            <a:xfrm flipH="1">
              <a:off x="9267371" y="3040074"/>
              <a:ext cx="510809" cy="417370"/>
            </a:xfrm>
            <a:custGeom>
              <a:avLst/>
              <a:gdLst/>
              <a:ahLst/>
              <a:cxnLst/>
              <a:rect l="l" t="t" r="r" b="b"/>
              <a:pathLst>
                <a:path w="3143439" h="2829624" extrusionOk="0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9878261" y="2644673"/>
              <a:ext cx="491437" cy="462532"/>
            </a:xfrm>
            <a:custGeom>
              <a:avLst/>
              <a:gdLst/>
              <a:ahLst/>
              <a:cxnLst/>
              <a:rect l="l" t="t" r="r" b="b"/>
              <a:pathLst>
                <a:path w="3024229" h="2846350" extrusionOk="0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rgbClr val="A74868">
                <a:alpha val="51400"/>
              </a:srgbClr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9435136" y="2689223"/>
              <a:ext cx="527003" cy="545963"/>
            </a:xfrm>
            <a:custGeom>
              <a:avLst/>
              <a:gdLst/>
              <a:ahLst/>
              <a:cxnLst/>
              <a:rect l="l" t="t" r="r" b="b"/>
              <a:pathLst>
                <a:path w="3243097" h="3359774" extrusionOk="0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10283122" y="2690698"/>
              <a:ext cx="531601" cy="548431"/>
            </a:xfrm>
            <a:custGeom>
              <a:avLst/>
              <a:gdLst/>
              <a:ahLst/>
              <a:cxnLst/>
              <a:rect l="l" t="t" r="r" b="b"/>
              <a:pathLst>
                <a:path w="3271388" h="3374959" extrusionOk="0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10477046" y="3040074"/>
              <a:ext cx="510809" cy="417370"/>
            </a:xfrm>
            <a:custGeom>
              <a:avLst/>
              <a:gdLst/>
              <a:ahLst/>
              <a:cxnLst/>
              <a:rect l="l" t="t" r="r" b="b"/>
              <a:pathLst>
                <a:path w="3143439" h="2829624" extrusionOk="0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10105019" y="2828897"/>
              <a:ext cx="55800" cy="5598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23"/>
            <p:cNvSpPr/>
            <p:nvPr/>
          </p:nvSpPr>
          <p:spPr>
            <a:xfrm rot="2951095">
              <a:off x="10084951" y="3376150"/>
              <a:ext cx="95927" cy="9592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3" name="Google Shape;813;p23"/>
          <p:cNvSpPr/>
          <p:nvPr/>
        </p:nvSpPr>
        <p:spPr>
          <a:xfrm>
            <a:off x="6278885" y="1000875"/>
            <a:ext cx="1994400" cy="116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23"/>
          <p:cNvGrpSpPr/>
          <p:nvPr/>
        </p:nvGrpSpPr>
        <p:grpSpPr>
          <a:xfrm>
            <a:off x="6387185" y="1037048"/>
            <a:ext cx="1777800" cy="992546"/>
            <a:chOff x="7366350" y="293773"/>
            <a:chExt cx="1777800" cy="992546"/>
          </a:xfrm>
        </p:grpSpPr>
        <p:sp>
          <p:nvSpPr>
            <p:cNvPr id="815" name="Google Shape;815;p23"/>
            <p:cNvSpPr txBox="1"/>
            <p:nvPr/>
          </p:nvSpPr>
          <p:spPr>
            <a:xfrm>
              <a:off x="7956750" y="293773"/>
              <a:ext cx="1187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59%</a:t>
              </a:r>
              <a:endParaRPr sz="2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16" name="Google Shape;816;p23"/>
            <p:cNvSpPr txBox="1"/>
            <p:nvPr/>
          </p:nvSpPr>
          <p:spPr>
            <a:xfrm>
              <a:off x="7366350" y="759219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percentage by which I need to reduce my screen time to achieve the goal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7" name="Google Shape;817;p23"/>
          <p:cNvSpPr/>
          <p:nvPr/>
        </p:nvSpPr>
        <p:spPr>
          <a:xfrm>
            <a:off x="6278885" y="2291850"/>
            <a:ext cx="1994400" cy="116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8" name="Google Shape;818;p23"/>
          <p:cNvGrpSpPr/>
          <p:nvPr/>
        </p:nvGrpSpPr>
        <p:grpSpPr>
          <a:xfrm>
            <a:off x="6387188" y="2395699"/>
            <a:ext cx="1777800" cy="961702"/>
            <a:chOff x="5594702" y="2395699"/>
            <a:chExt cx="1777800" cy="961702"/>
          </a:xfrm>
        </p:grpSpPr>
        <p:sp>
          <p:nvSpPr>
            <p:cNvPr id="819" name="Google Shape;819;p23"/>
            <p:cNvSpPr txBox="1"/>
            <p:nvPr/>
          </p:nvSpPr>
          <p:spPr>
            <a:xfrm>
              <a:off x="6096000" y="2395699"/>
              <a:ext cx="1276502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Instagram</a:t>
              </a:r>
              <a:endParaRPr sz="2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0" name="Google Shape;820;p23"/>
            <p:cNvSpPr txBox="1"/>
            <p:nvPr/>
          </p:nvSpPr>
          <p:spPr>
            <a:xfrm>
              <a:off x="5594702" y="2830301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app that takes the highest proportion of my screen time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1" name="Google Shape;821;p23"/>
          <p:cNvSpPr/>
          <p:nvPr/>
        </p:nvSpPr>
        <p:spPr>
          <a:xfrm>
            <a:off x="6278885" y="3582825"/>
            <a:ext cx="1994400" cy="11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2" name="Google Shape;822;p23"/>
          <p:cNvGrpSpPr/>
          <p:nvPr/>
        </p:nvGrpSpPr>
        <p:grpSpPr>
          <a:xfrm>
            <a:off x="6387181" y="3688670"/>
            <a:ext cx="1777814" cy="957710"/>
            <a:chOff x="5594695" y="3688670"/>
            <a:chExt cx="1777814" cy="957710"/>
          </a:xfrm>
        </p:grpSpPr>
        <p:sp>
          <p:nvSpPr>
            <p:cNvPr id="823" name="Google Shape;823;p23"/>
            <p:cNvSpPr txBox="1"/>
            <p:nvPr/>
          </p:nvSpPr>
          <p:spPr>
            <a:xfrm>
              <a:off x="5808617" y="3688670"/>
              <a:ext cx="1563892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Notifications</a:t>
              </a:r>
              <a:endParaRPr sz="2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4" name="Google Shape;824;p23"/>
            <p:cNvSpPr txBox="1"/>
            <p:nvPr/>
          </p:nvSpPr>
          <p:spPr>
            <a:xfrm>
              <a:off x="5594695" y="4119280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Have relationship to the time spent on my phone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4" name="Google Shape;1259;p30">
            <a:extLst>
              <a:ext uri="{FF2B5EF4-FFF2-40B4-BE49-F238E27FC236}">
                <a16:creationId xmlns:a16="http://schemas.microsoft.com/office/drawing/2014/main" id="{6D50A6F0-BCD7-2330-C90E-7C6CEDE2A38F}"/>
              </a:ext>
            </a:extLst>
          </p:cNvPr>
          <p:cNvSpPr/>
          <p:nvPr/>
        </p:nvSpPr>
        <p:spPr>
          <a:xfrm>
            <a:off x="816808" y="982771"/>
            <a:ext cx="1994400" cy="116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1260;p30">
            <a:extLst>
              <a:ext uri="{FF2B5EF4-FFF2-40B4-BE49-F238E27FC236}">
                <a16:creationId xmlns:a16="http://schemas.microsoft.com/office/drawing/2014/main" id="{23588197-59B7-558B-6F11-999498CFF0B3}"/>
              </a:ext>
            </a:extLst>
          </p:cNvPr>
          <p:cNvGrpSpPr/>
          <p:nvPr/>
        </p:nvGrpSpPr>
        <p:grpSpPr>
          <a:xfrm>
            <a:off x="825600" y="1088616"/>
            <a:ext cx="1777800" cy="957710"/>
            <a:chOff x="1415114" y="1106720"/>
            <a:chExt cx="1777800" cy="957710"/>
          </a:xfrm>
        </p:grpSpPr>
        <p:sp>
          <p:nvSpPr>
            <p:cNvPr id="96" name="Google Shape;1261;p30">
              <a:extLst>
                <a:ext uri="{FF2B5EF4-FFF2-40B4-BE49-F238E27FC236}">
                  <a16:creationId xmlns:a16="http://schemas.microsoft.com/office/drawing/2014/main" id="{4B27C89A-7E06-EB42-F158-DCB657657A06}"/>
                </a:ext>
              </a:extLst>
            </p:cNvPr>
            <p:cNvSpPr txBox="1"/>
            <p:nvPr/>
          </p:nvSpPr>
          <p:spPr>
            <a:xfrm>
              <a:off x="1415114" y="1106720"/>
              <a:ext cx="1390062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Workdays</a:t>
              </a:r>
              <a:endParaRPr sz="2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" name="Google Shape;1262;p30">
              <a:extLst>
                <a:ext uri="{FF2B5EF4-FFF2-40B4-BE49-F238E27FC236}">
                  <a16:creationId xmlns:a16="http://schemas.microsoft.com/office/drawing/2014/main" id="{B2EBEF5A-21AB-4DAF-E15F-2757356DC689}"/>
                </a:ext>
              </a:extLst>
            </p:cNvPr>
            <p:cNvSpPr txBox="1"/>
            <p:nvPr/>
          </p:nvSpPr>
          <p:spPr>
            <a:xfrm>
              <a:off x="1415114" y="1537330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Is when I generate most of screen time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8" name="Google Shape;1263;p30">
            <a:extLst>
              <a:ext uri="{FF2B5EF4-FFF2-40B4-BE49-F238E27FC236}">
                <a16:creationId xmlns:a16="http://schemas.microsoft.com/office/drawing/2014/main" id="{88B0CBB4-37A4-65AE-7113-1DFD5E785403}"/>
              </a:ext>
            </a:extLst>
          </p:cNvPr>
          <p:cNvSpPr/>
          <p:nvPr/>
        </p:nvSpPr>
        <p:spPr>
          <a:xfrm>
            <a:off x="825600" y="2273746"/>
            <a:ext cx="1994400" cy="116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1264;p30">
            <a:extLst>
              <a:ext uri="{FF2B5EF4-FFF2-40B4-BE49-F238E27FC236}">
                <a16:creationId xmlns:a16="http://schemas.microsoft.com/office/drawing/2014/main" id="{75901019-C00C-078F-652C-5672A55A429B}"/>
              </a:ext>
            </a:extLst>
          </p:cNvPr>
          <p:cNvGrpSpPr/>
          <p:nvPr/>
        </p:nvGrpSpPr>
        <p:grpSpPr>
          <a:xfrm>
            <a:off x="825600" y="2377595"/>
            <a:ext cx="1777800" cy="961702"/>
            <a:chOff x="1415114" y="2395699"/>
            <a:chExt cx="1777800" cy="961702"/>
          </a:xfrm>
        </p:grpSpPr>
        <p:sp>
          <p:nvSpPr>
            <p:cNvPr id="100" name="Google Shape;1265;p30">
              <a:extLst>
                <a:ext uri="{FF2B5EF4-FFF2-40B4-BE49-F238E27FC236}">
                  <a16:creationId xmlns:a16="http://schemas.microsoft.com/office/drawing/2014/main" id="{A44ABF3C-4709-248D-E84F-B0768747109D}"/>
                </a:ext>
              </a:extLst>
            </p:cNvPr>
            <p:cNvSpPr txBox="1"/>
            <p:nvPr/>
          </p:nvSpPr>
          <p:spPr>
            <a:xfrm>
              <a:off x="1415114" y="2395699"/>
              <a:ext cx="1293346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Weekends</a:t>
              </a:r>
              <a:endParaRPr sz="2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" name="Google Shape;1266;p30">
              <a:extLst>
                <a:ext uri="{FF2B5EF4-FFF2-40B4-BE49-F238E27FC236}">
                  <a16:creationId xmlns:a16="http://schemas.microsoft.com/office/drawing/2014/main" id="{CFD2AABC-A6FF-C6E9-23AB-2989B139B4E4}"/>
                </a:ext>
              </a:extLst>
            </p:cNvPr>
            <p:cNvSpPr txBox="1"/>
            <p:nvPr/>
          </p:nvSpPr>
          <p:spPr>
            <a:xfrm>
              <a:off x="1415114" y="2830301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Is when I spend longer time periods on my phone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2" name="Google Shape;1267;p30">
            <a:extLst>
              <a:ext uri="{FF2B5EF4-FFF2-40B4-BE49-F238E27FC236}">
                <a16:creationId xmlns:a16="http://schemas.microsoft.com/office/drawing/2014/main" id="{13ACB10C-E421-998A-3129-19CF17595A42}"/>
              </a:ext>
            </a:extLst>
          </p:cNvPr>
          <p:cNvSpPr/>
          <p:nvPr/>
        </p:nvSpPr>
        <p:spPr>
          <a:xfrm>
            <a:off x="825600" y="3564721"/>
            <a:ext cx="1994400" cy="11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268;p30">
            <a:extLst>
              <a:ext uri="{FF2B5EF4-FFF2-40B4-BE49-F238E27FC236}">
                <a16:creationId xmlns:a16="http://schemas.microsoft.com/office/drawing/2014/main" id="{A42C71EB-8284-B5CD-572E-4385560CA031}"/>
              </a:ext>
            </a:extLst>
          </p:cNvPr>
          <p:cNvGrpSpPr/>
          <p:nvPr/>
        </p:nvGrpSpPr>
        <p:grpSpPr>
          <a:xfrm>
            <a:off x="825600" y="3670566"/>
            <a:ext cx="1777800" cy="957710"/>
            <a:chOff x="1415114" y="3688670"/>
            <a:chExt cx="1777800" cy="957710"/>
          </a:xfrm>
        </p:grpSpPr>
        <p:sp>
          <p:nvSpPr>
            <p:cNvPr id="104" name="Google Shape;1269;p30">
              <a:extLst>
                <a:ext uri="{FF2B5EF4-FFF2-40B4-BE49-F238E27FC236}">
                  <a16:creationId xmlns:a16="http://schemas.microsoft.com/office/drawing/2014/main" id="{9221217D-8812-0192-EC9E-03008559F489}"/>
                </a:ext>
              </a:extLst>
            </p:cNvPr>
            <p:cNvSpPr txBox="1"/>
            <p:nvPr/>
          </p:nvSpPr>
          <p:spPr>
            <a:xfrm>
              <a:off x="1415114" y="3688670"/>
              <a:ext cx="1390062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Other apps</a:t>
              </a:r>
              <a:endParaRPr sz="2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" name="Google Shape;1270;p30">
              <a:extLst>
                <a:ext uri="{FF2B5EF4-FFF2-40B4-BE49-F238E27FC236}">
                  <a16:creationId xmlns:a16="http://schemas.microsoft.com/office/drawing/2014/main" id="{D57CC63E-1661-D22F-1423-3376C5092E9D}"/>
                </a:ext>
              </a:extLst>
            </p:cNvPr>
            <p:cNvSpPr txBox="1"/>
            <p:nvPr/>
          </p:nvSpPr>
          <p:spPr>
            <a:xfrm>
              <a:off x="1415114" y="4119280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Is second category by time consumption after the Instagram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40"/>
          <p:cNvSpPr txBox="1">
            <a:spLocks noGrp="1"/>
          </p:cNvSpPr>
          <p:nvPr>
            <p:ph type="title"/>
          </p:nvPr>
        </p:nvSpPr>
        <p:spPr>
          <a:xfrm>
            <a:off x="504750" y="475188"/>
            <a:ext cx="8134500" cy="1128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Actions to be taken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881" name="Google Shape;1881;p40"/>
          <p:cNvGrpSpPr/>
          <p:nvPr/>
        </p:nvGrpSpPr>
        <p:grpSpPr>
          <a:xfrm>
            <a:off x="770346" y="904845"/>
            <a:ext cx="2476601" cy="3743242"/>
            <a:chOff x="5576334" y="1463820"/>
            <a:chExt cx="2661866" cy="4023261"/>
          </a:xfrm>
        </p:grpSpPr>
        <p:grpSp>
          <p:nvGrpSpPr>
            <p:cNvPr id="1882" name="Google Shape;1882;p40"/>
            <p:cNvGrpSpPr/>
            <p:nvPr/>
          </p:nvGrpSpPr>
          <p:grpSpPr>
            <a:xfrm>
              <a:off x="5576334" y="1463820"/>
              <a:ext cx="2661866" cy="4023261"/>
              <a:chOff x="3193013" y="819975"/>
              <a:chExt cx="2758125" cy="4168750"/>
            </a:xfrm>
          </p:grpSpPr>
          <p:sp>
            <p:nvSpPr>
              <p:cNvPr id="1883" name="Google Shape;1883;p40"/>
              <p:cNvSpPr/>
              <p:nvPr/>
            </p:nvSpPr>
            <p:spPr>
              <a:xfrm>
                <a:off x="3194688" y="821650"/>
                <a:ext cx="2754350" cy="4165825"/>
              </a:xfrm>
              <a:custGeom>
                <a:avLst/>
                <a:gdLst/>
                <a:ahLst/>
                <a:cxnLst/>
                <a:rect l="l" t="t" r="r" b="b"/>
                <a:pathLst>
                  <a:path w="110174" h="166633" extrusionOk="0">
                    <a:moveTo>
                      <a:pt x="103127" y="670"/>
                    </a:moveTo>
                    <a:cubicBezTo>
                      <a:pt x="106658" y="670"/>
                      <a:pt x="109538" y="3532"/>
                      <a:pt x="109538" y="7064"/>
                    </a:cubicBezTo>
                    <a:lnTo>
                      <a:pt x="109538" y="159552"/>
                    </a:lnTo>
                    <a:cubicBezTo>
                      <a:pt x="109538" y="163084"/>
                      <a:pt x="106658" y="165963"/>
                      <a:pt x="103127" y="165963"/>
                    </a:cubicBezTo>
                    <a:lnTo>
                      <a:pt x="7064" y="165963"/>
                    </a:lnTo>
                    <a:cubicBezTo>
                      <a:pt x="3532" y="165963"/>
                      <a:pt x="670" y="163084"/>
                      <a:pt x="670" y="159552"/>
                    </a:cubicBezTo>
                    <a:lnTo>
                      <a:pt x="670" y="7064"/>
                    </a:lnTo>
                    <a:cubicBezTo>
                      <a:pt x="670" y="3532"/>
                      <a:pt x="3532" y="670"/>
                      <a:pt x="7064" y="670"/>
                    </a:cubicBezTo>
                    <a:close/>
                    <a:moveTo>
                      <a:pt x="7064" y="0"/>
                    </a:moveTo>
                    <a:cubicBezTo>
                      <a:pt x="6880" y="0"/>
                      <a:pt x="6713" y="0"/>
                      <a:pt x="6545" y="17"/>
                    </a:cubicBezTo>
                    <a:cubicBezTo>
                      <a:pt x="6478" y="17"/>
                      <a:pt x="6445" y="34"/>
                      <a:pt x="6378" y="34"/>
                    </a:cubicBezTo>
                    <a:cubicBezTo>
                      <a:pt x="6093" y="50"/>
                      <a:pt x="5792" y="101"/>
                      <a:pt x="5524" y="168"/>
                    </a:cubicBezTo>
                    <a:cubicBezTo>
                      <a:pt x="5457" y="184"/>
                      <a:pt x="5407" y="184"/>
                      <a:pt x="5357" y="201"/>
                    </a:cubicBezTo>
                    <a:cubicBezTo>
                      <a:pt x="5307" y="218"/>
                      <a:pt x="5240" y="218"/>
                      <a:pt x="5206" y="251"/>
                    </a:cubicBezTo>
                    <a:cubicBezTo>
                      <a:pt x="4704" y="368"/>
                      <a:pt x="4219" y="553"/>
                      <a:pt x="3783" y="804"/>
                    </a:cubicBezTo>
                    <a:cubicBezTo>
                      <a:pt x="3733" y="837"/>
                      <a:pt x="3683" y="854"/>
                      <a:pt x="3633" y="887"/>
                    </a:cubicBezTo>
                    <a:cubicBezTo>
                      <a:pt x="3449" y="1004"/>
                      <a:pt x="3264" y="1122"/>
                      <a:pt x="3064" y="1256"/>
                    </a:cubicBezTo>
                    <a:cubicBezTo>
                      <a:pt x="3030" y="1272"/>
                      <a:pt x="2980" y="1306"/>
                      <a:pt x="2946" y="1339"/>
                    </a:cubicBezTo>
                    <a:cubicBezTo>
                      <a:pt x="2863" y="1389"/>
                      <a:pt x="2796" y="1456"/>
                      <a:pt x="2712" y="1523"/>
                    </a:cubicBezTo>
                    <a:cubicBezTo>
                      <a:pt x="2511" y="1674"/>
                      <a:pt x="2344" y="1841"/>
                      <a:pt x="2160" y="2026"/>
                    </a:cubicBezTo>
                    <a:lnTo>
                      <a:pt x="2026" y="2143"/>
                    </a:lnTo>
                    <a:lnTo>
                      <a:pt x="1959" y="2210"/>
                    </a:lnTo>
                    <a:cubicBezTo>
                      <a:pt x="1942" y="2226"/>
                      <a:pt x="1925" y="2260"/>
                      <a:pt x="1925" y="2277"/>
                    </a:cubicBezTo>
                    <a:cubicBezTo>
                      <a:pt x="1858" y="2344"/>
                      <a:pt x="1791" y="2394"/>
                      <a:pt x="1758" y="2461"/>
                    </a:cubicBezTo>
                    <a:cubicBezTo>
                      <a:pt x="1708" y="2528"/>
                      <a:pt x="1658" y="2595"/>
                      <a:pt x="1607" y="2645"/>
                    </a:cubicBezTo>
                    <a:cubicBezTo>
                      <a:pt x="1591" y="2678"/>
                      <a:pt x="1574" y="2695"/>
                      <a:pt x="1540" y="2729"/>
                    </a:cubicBezTo>
                    <a:lnTo>
                      <a:pt x="1507" y="2779"/>
                    </a:lnTo>
                    <a:cubicBezTo>
                      <a:pt x="1457" y="2846"/>
                      <a:pt x="1406" y="2896"/>
                      <a:pt x="1356" y="2980"/>
                    </a:cubicBezTo>
                    <a:cubicBezTo>
                      <a:pt x="1356" y="2980"/>
                      <a:pt x="1356" y="3013"/>
                      <a:pt x="1339" y="3013"/>
                    </a:cubicBezTo>
                    <a:cubicBezTo>
                      <a:pt x="1273" y="3097"/>
                      <a:pt x="1206" y="3181"/>
                      <a:pt x="1172" y="3264"/>
                    </a:cubicBezTo>
                    <a:cubicBezTo>
                      <a:pt x="1172" y="3281"/>
                      <a:pt x="1155" y="3281"/>
                      <a:pt x="1155" y="3281"/>
                    </a:cubicBezTo>
                    <a:cubicBezTo>
                      <a:pt x="1105" y="3365"/>
                      <a:pt x="1038" y="3448"/>
                      <a:pt x="1005" y="3532"/>
                    </a:cubicBezTo>
                    <a:cubicBezTo>
                      <a:pt x="938" y="3616"/>
                      <a:pt x="904" y="3716"/>
                      <a:pt x="837" y="3817"/>
                    </a:cubicBezTo>
                    <a:cubicBezTo>
                      <a:pt x="821" y="3850"/>
                      <a:pt x="821" y="3867"/>
                      <a:pt x="821" y="3867"/>
                    </a:cubicBezTo>
                    <a:lnTo>
                      <a:pt x="687" y="4118"/>
                    </a:lnTo>
                    <a:lnTo>
                      <a:pt x="570" y="4436"/>
                    </a:lnTo>
                    <a:lnTo>
                      <a:pt x="436" y="4737"/>
                    </a:lnTo>
                    <a:cubicBezTo>
                      <a:pt x="369" y="4905"/>
                      <a:pt x="335" y="5055"/>
                      <a:pt x="285" y="5223"/>
                    </a:cubicBezTo>
                    <a:lnTo>
                      <a:pt x="168" y="5725"/>
                    </a:lnTo>
                    <a:cubicBezTo>
                      <a:pt x="151" y="5859"/>
                      <a:pt x="118" y="5959"/>
                      <a:pt x="101" y="6060"/>
                    </a:cubicBezTo>
                    <a:cubicBezTo>
                      <a:pt x="84" y="6160"/>
                      <a:pt x="84" y="6244"/>
                      <a:pt x="67" y="6361"/>
                    </a:cubicBezTo>
                    <a:lnTo>
                      <a:pt x="67" y="6394"/>
                    </a:lnTo>
                    <a:cubicBezTo>
                      <a:pt x="67" y="6445"/>
                      <a:pt x="34" y="6495"/>
                      <a:pt x="34" y="6545"/>
                    </a:cubicBezTo>
                    <a:cubicBezTo>
                      <a:pt x="34" y="6612"/>
                      <a:pt x="17" y="6662"/>
                      <a:pt x="17" y="6729"/>
                    </a:cubicBezTo>
                    <a:cubicBezTo>
                      <a:pt x="17" y="6830"/>
                      <a:pt x="0" y="6947"/>
                      <a:pt x="0" y="7064"/>
                    </a:cubicBezTo>
                    <a:lnTo>
                      <a:pt x="0" y="159552"/>
                    </a:lnTo>
                    <a:cubicBezTo>
                      <a:pt x="0" y="159653"/>
                      <a:pt x="0" y="159770"/>
                      <a:pt x="17" y="159887"/>
                    </a:cubicBezTo>
                    <a:cubicBezTo>
                      <a:pt x="17" y="159954"/>
                      <a:pt x="17" y="160021"/>
                      <a:pt x="34" y="160071"/>
                    </a:cubicBezTo>
                    <a:cubicBezTo>
                      <a:pt x="34" y="160121"/>
                      <a:pt x="34" y="160188"/>
                      <a:pt x="67" y="160222"/>
                    </a:cubicBezTo>
                    <a:lnTo>
                      <a:pt x="67" y="160272"/>
                    </a:lnTo>
                    <a:cubicBezTo>
                      <a:pt x="84" y="160372"/>
                      <a:pt x="84" y="160473"/>
                      <a:pt x="101" y="160556"/>
                    </a:cubicBezTo>
                    <a:cubicBezTo>
                      <a:pt x="118" y="160690"/>
                      <a:pt x="151" y="160791"/>
                      <a:pt x="168" y="160891"/>
                    </a:cubicBezTo>
                    <a:cubicBezTo>
                      <a:pt x="201" y="161059"/>
                      <a:pt x="235" y="161226"/>
                      <a:pt x="285" y="161393"/>
                    </a:cubicBezTo>
                    <a:cubicBezTo>
                      <a:pt x="335" y="161561"/>
                      <a:pt x="402" y="161728"/>
                      <a:pt x="436" y="161879"/>
                    </a:cubicBezTo>
                    <a:lnTo>
                      <a:pt x="570" y="162197"/>
                    </a:lnTo>
                    <a:lnTo>
                      <a:pt x="687" y="162498"/>
                    </a:lnTo>
                    <a:lnTo>
                      <a:pt x="821" y="162749"/>
                    </a:lnTo>
                    <a:cubicBezTo>
                      <a:pt x="837" y="162783"/>
                      <a:pt x="837" y="162799"/>
                      <a:pt x="837" y="162799"/>
                    </a:cubicBezTo>
                    <a:cubicBezTo>
                      <a:pt x="871" y="162900"/>
                      <a:pt x="938" y="162984"/>
                      <a:pt x="1005" y="163084"/>
                    </a:cubicBezTo>
                    <a:cubicBezTo>
                      <a:pt x="1038" y="163168"/>
                      <a:pt x="1105" y="163251"/>
                      <a:pt x="1155" y="163335"/>
                    </a:cubicBezTo>
                    <a:lnTo>
                      <a:pt x="1172" y="163369"/>
                    </a:lnTo>
                    <a:cubicBezTo>
                      <a:pt x="1239" y="163452"/>
                      <a:pt x="1289" y="163536"/>
                      <a:pt x="1339" y="163620"/>
                    </a:cubicBezTo>
                    <a:lnTo>
                      <a:pt x="1356" y="163636"/>
                    </a:lnTo>
                    <a:cubicBezTo>
                      <a:pt x="1406" y="163703"/>
                      <a:pt x="1457" y="163787"/>
                      <a:pt x="1507" y="163837"/>
                    </a:cubicBezTo>
                    <a:cubicBezTo>
                      <a:pt x="1524" y="163871"/>
                      <a:pt x="1524" y="163887"/>
                      <a:pt x="1540" y="163887"/>
                    </a:cubicBezTo>
                    <a:cubicBezTo>
                      <a:pt x="1574" y="163904"/>
                      <a:pt x="1591" y="163921"/>
                      <a:pt x="1607" y="163971"/>
                    </a:cubicBezTo>
                    <a:cubicBezTo>
                      <a:pt x="1658" y="164038"/>
                      <a:pt x="1708" y="164088"/>
                      <a:pt x="1758" y="164155"/>
                    </a:cubicBezTo>
                    <a:cubicBezTo>
                      <a:pt x="1825" y="164222"/>
                      <a:pt x="1858" y="164289"/>
                      <a:pt x="1925" y="164339"/>
                    </a:cubicBezTo>
                    <a:cubicBezTo>
                      <a:pt x="1942" y="164373"/>
                      <a:pt x="1959" y="164390"/>
                      <a:pt x="1959" y="164406"/>
                    </a:cubicBezTo>
                    <a:lnTo>
                      <a:pt x="2026" y="164473"/>
                    </a:lnTo>
                    <a:lnTo>
                      <a:pt x="2160" y="164590"/>
                    </a:lnTo>
                    <a:cubicBezTo>
                      <a:pt x="2344" y="164791"/>
                      <a:pt x="2528" y="164959"/>
                      <a:pt x="2712" y="165093"/>
                    </a:cubicBezTo>
                    <a:cubicBezTo>
                      <a:pt x="2796" y="165160"/>
                      <a:pt x="2863" y="165226"/>
                      <a:pt x="2946" y="165260"/>
                    </a:cubicBezTo>
                    <a:cubicBezTo>
                      <a:pt x="2980" y="165293"/>
                      <a:pt x="3030" y="165327"/>
                      <a:pt x="3064" y="165344"/>
                    </a:cubicBezTo>
                    <a:cubicBezTo>
                      <a:pt x="3264" y="165478"/>
                      <a:pt x="3449" y="165595"/>
                      <a:pt x="3633" y="165712"/>
                    </a:cubicBezTo>
                    <a:lnTo>
                      <a:pt x="3783" y="165796"/>
                    </a:lnTo>
                    <a:cubicBezTo>
                      <a:pt x="4219" y="166013"/>
                      <a:pt x="4704" y="166214"/>
                      <a:pt x="5206" y="166348"/>
                    </a:cubicBezTo>
                    <a:cubicBezTo>
                      <a:pt x="5240" y="166381"/>
                      <a:pt x="5307" y="166381"/>
                      <a:pt x="5357" y="166398"/>
                    </a:cubicBezTo>
                    <a:cubicBezTo>
                      <a:pt x="5407" y="166415"/>
                      <a:pt x="5457" y="166415"/>
                      <a:pt x="5524" y="166432"/>
                    </a:cubicBezTo>
                    <a:cubicBezTo>
                      <a:pt x="5792" y="166499"/>
                      <a:pt x="6076" y="166549"/>
                      <a:pt x="6378" y="166582"/>
                    </a:cubicBezTo>
                    <a:cubicBezTo>
                      <a:pt x="6411" y="166582"/>
                      <a:pt x="6478" y="166599"/>
                      <a:pt x="6545" y="166599"/>
                    </a:cubicBezTo>
                    <a:cubicBezTo>
                      <a:pt x="6713" y="166633"/>
                      <a:pt x="6897" y="166633"/>
                      <a:pt x="7064" y="166633"/>
                    </a:cubicBezTo>
                    <a:lnTo>
                      <a:pt x="103127" y="166633"/>
                    </a:lnTo>
                    <a:cubicBezTo>
                      <a:pt x="103311" y="166633"/>
                      <a:pt x="103478" y="166633"/>
                      <a:pt x="103646" y="166599"/>
                    </a:cubicBezTo>
                    <a:cubicBezTo>
                      <a:pt x="103696" y="166599"/>
                      <a:pt x="103763" y="166582"/>
                      <a:pt x="103796" y="166582"/>
                    </a:cubicBezTo>
                    <a:cubicBezTo>
                      <a:pt x="104097" y="166566"/>
                      <a:pt x="104382" y="166499"/>
                      <a:pt x="104683" y="166432"/>
                    </a:cubicBezTo>
                    <a:cubicBezTo>
                      <a:pt x="104717" y="166415"/>
                      <a:pt x="104784" y="166415"/>
                      <a:pt x="104851" y="166398"/>
                    </a:cubicBezTo>
                    <a:cubicBezTo>
                      <a:pt x="104884" y="166398"/>
                      <a:pt x="104934" y="166381"/>
                      <a:pt x="104968" y="166381"/>
                    </a:cubicBezTo>
                    <a:cubicBezTo>
                      <a:pt x="105470" y="166248"/>
                      <a:pt x="105955" y="166047"/>
                      <a:pt x="106407" y="165812"/>
                    </a:cubicBezTo>
                    <a:lnTo>
                      <a:pt x="106558" y="165729"/>
                    </a:lnTo>
                    <a:cubicBezTo>
                      <a:pt x="106658" y="165662"/>
                      <a:pt x="106742" y="165628"/>
                      <a:pt x="106859" y="165561"/>
                    </a:cubicBezTo>
                    <a:cubicBezTo>
                      <a:pt x="106893" y="165545"/>
                      <a:pt x="106943" y="165494"/>
                      <a:pt x="106977" y="165478"/>
                    </a:cubicBezTo>
                    <a:cubicBezTo>
                      <a:pt x="107027" y="165461"/>
                      <a:pt x="107060" y="165411"/>
                      <a:pt x="107127" y="165394"/>
                    </a:cubicBezTo>
                    <a:cubicBezTo>
                      <a:pt x="107244" y="165310"/>
                      <a:pt x="107378" y="165210"/>
                      <a:pt x="107495" y="165126"/>
                    </a:cubicBezTo>
                    <a:cubicBezTo>
                      <a:pt x="107546" y="165076"/>
                      <a:pt x="107613" y="165042"/>
                      <a:pt x="107646" y="164992"/>
                    </a:cubicBezTo>
                    <a:cubicBezTo>
                      <a:pt x="107730" y="164925"/>
                      <a:pt x="107813" y="164842"/>
                      <a:pt x="107880" y="164791"/>
                    </a:cubicBezTo>
                    <a:lnTo>
                      <a:pt x="107998" y="164657"/>
                    </a:lnTo>
                    <a:lnTo>
                      <a:pt x="108232" y="164423"/>
                    </a:lnTo>
                    <a:lnTo>
                      <a:pt x="108232" y="164406"/>
                    </a:lnTo>
                    <a:cubicBezTo>
                      <a:pt x="108383" y="164256"/>
                      <a:pt x="108533" y="164088"/>
                      <a:pt x="108650" y="163921"/>
                    </a:cubicBezTo>
                    <a:lnTo>
                      <a:pt x="108650" y="163904"/>
                    </a:lnTo>
                    <a:cubicBezTo>
                      <a:pt x="108868" y="163653"/>
                      <a:pt x="109035" y="163385"/>
                      <a:pt x="109203" y="163084"/>
                    </a:cubicBezTo>
                    <a:cubicBezTo>
                      <a:pt x="109253" y="162984"/>
                      <a:pt x="109303" y="162900"/>
                      <a:pt x="109370" y="162799"/>
                    </a:cubicBezTo>
                    <a:cubicBezTo>
                      <a:pt x="109370" y="162783"/>
                      <a:pt x="109387" y="162783"/>
                      <a:pt x="109387" y="162749"/>
                    </a:cubicBezTo>
                    <a:lnTo>
                      <a:pt x="109504" y="162498"/>
                    </a:lnTo>
                    <a:lnTo>
                      <a:pt x="109638" y="162197"/>
                    </a:lnTo>
                    <a:lnTo>
                      <a:pt x="109755" y="161879"/>
                    </a:lnTo>
                    <a:cubicBezTo>
                      <a:pt x="109805" y="161778"/>
                      <a:pt x="109822" y="161661"/>
                      <a:pt x="109872" y="161561"/>
                    </a:cubicBezTo>
                    <a:lnTo>
                      <a:pt x="109872" y="161544"/>
                    </a:lnTo>
                    <a:cubicBezTo>
                      <a:pt x="109889" y="161444"/>
                      <a:pt x="109923" y="161326"/>
                      <a:pt x="109956" y="161226"/>
                    </a:cubicBezTo>
                    <a:cubicBezTo>
                      <a:pt x="109973" y="161126"/>
                      <a:pt x="109989" y="161025"/>
                      <a:pt x="110006" y="160891"/>
                    </a:cubicBezTo>
                    <a:cubicBezTo>
                      <a:pt x="110040" y="160791"/>
                      <a:pt x="110056" y="160657"/>
                      <a:pt x="110073" y="160556"/>
                    </a:cubicBezTo>
                    <a:cubicBezTo>
                      <a:pt x="110090" y="160456"/>
                      <a:pt x="110090" y="160356"/>
                      <a:pt x="110123" y="160272"/>
                    </a:cubicBezTo>
                    <a:lnTo>
                      <a:pt x="110123" y="160222"/>
                    </a:lnTo>
                    <a:lnTo>
                      <a:pt x="110123" y="160121"/>
                    </a:lnTo>
                    <a:lnTo>
                      <a:pt x="110123" y="160104"/>
                    </a:lnTo>
                    <a:lnTo>
                      <a:pt x="110123" y="160054"/>
                    </a:lnTo>
                    <a:lnTo>
                      <a:pt x="110123" y="160004"/>
                    </a:lnTo>
                    <a:lnTo>
                      <a:pt x="110123" y="159870"/>
                    </a:lnTo>
                    <a:lnTo>
                      <a:pt x="110123" y="159736"/>
                    </a:lnTo>
                    <a:lnTo>
                      <a:pt x="110123" y="159720"/>
                    </a:lnTo>
                    <a:lnTo>
                      <a:pt x="110123" y="159535"/>
                    </a:lnTo>
                    <a:lnTo>
                      <a:pt x="110123" y="7064"/>
                    </a:lnTo>
                    <a:cubicBezTo>
                      <a:pt x="110174" y="6997"/>
                      <a:pt x="110174" y="6947"/>
                      <a:pt x="110174" y="6880"/>
                    </a:cubicBezTo>
                    <a:lnTo>
                      <a:pt x="110174" y="6729"/>
                    </a:lnTo>
                    <a:cubicBezTo>
                      <a:pt x="110174" y="6645"/>
                      <a:pt x="110174" y="6578"/>
                      <a:pt x="110157" y="6495"/>
                    </a:cubicBezTo>
                    <a:lnTo>
                      <a:pt x="110157" y="6378"/>
                    </a:lnTo>
                    <a:lnTo>
                      <a:pt x="110157" y="6327"/>
                    </a:lnTo>
                    <a:cubicBezTo>
                      <a:pt x="110157" y="6311"/>
                      <a:pt x="110157" y="6294"/>
                      <a:pt x="110140" y="6244"/>
                    </a:cubicBezTo>
                    <a:cubicBezTo>
                      <a:pt x="110140" y="6160"/>
                      <a:pt x="110107" y="6110"/>
                      <a:pt x="110107" y="6043"/>
                    </a:cubicBezTo>
                    <a:cubicBezTo>
                      <a:pt x="110090" y="5909"/>
                      <a:pt x="110073" y="5808"/>
                      <a:pt x="110056" y="5708"/>
                    </a:cubicBezTo>
                    <a:cubicBezTo>
                      <a:pt x="110023" y="5608"/>
                      <a:pt x="110006" y="5474"/>
                      <a:pt x="109989" y="5373"/>
                    </a:cubicBezTo>
                    <a:cubicBezTo>
                      <a:pt x="109973" y="5273"/>
                      <a:pt x="109923" y="5156"/>
                      <a:pt x="109906" y="5055"/>
                    </a:cubicBezTo>
                    <a:lnTo>
                      <a:pt x="109906" y="5038"/>
                    </a:lnTo>
                    <a:cubicBezTo>
                      <a:pt x="109872" y="4938"/>
                      <a:pt x="109839" y="4821"/>
                      <a:pt x="109805" y="4720"/>
                    </a:cubicBezTo>
                    <a:lnTo>
                      <a:pt x="109671" y="4402"/>
                    </a:lnTo>
                    <a:lnTo>
                      <a:pt x="109554" y="4101"/>
                    </a:lnTo>
                    <a:lnTo>
                      <a:pt x="109420" y="3850"/>
                    </a:lnTo>
                    <a:cubicBezTo>
                      <a:pt x="109404" y="3817"/>
                      <a:pt x="109404" y="3817"/>
                      <a:pt x="109404" y="3800"/>
                    </a:cubicBezTo>
                    <a:cubicBezTo>
                      <a:pt x="109353" y="3699"/>
                      <a:pt x="109303" y="3616"/>
                      <a:pt x="109236" y="3515"/>
                    </a:cubicBezTo>
                    <a:cubicBezTo>
                      <a:pt x="109069" y="3214"/>
                      <a:pt x="108885" y="2946"/>
                      <a:pt x="108701" y="2695"/>
                    </a:cubicBezTo>
                    <a:lnTo>
                      <a:pt x="108701" y="2678"/>
                    </a:lnTo>
                    <a:cubicBezTo>
                      <a:pt x="108567" y="2511"/>
                      <a:pt x="108416" y="2344"/>
                      <a:pt x="108282" y="2193"/>
                    </a:cubicBezTo>
                    <a:lnTo>
                      <a:pt x="108048" y="1959"/>
                    </a:lnTo>
                    <a:lnTo>
                      <a:pt x="107914" y="1841"/>
                    </a:lnTo>
                    <a:cubicBezTo>
                      <a:pt x="107830" y="1774"/>
                      <a:pt x="107763" y="1691"/>
                      <a:pt x="107680" y="1624"/>
                    </a:cubicBezTo>
                    <a:cubicBezTo>
                      <a:pt x="107646" y="1590"/>
                      <a:pt x="107579" y="1540"/>
                      <a:pt x="107546" y="1507"/>
                    </a:cubicBezTo>
                    <a:cubicBezTo>
                      <a:pt x="107412" y="1389"/>
                      <a:pt x="107295" y="1306"/>
                      <a:pt x="107161" y="1222"/>
                    </a:cubicBezTo>
                    <a:cubicBezTo>
                      <a:pt x="107127" y="1205"/>
                      <a:pt x="107077" y="1172"/>
                      <a:pt x="107010" y="1138"/>
                    </a:cubicBezTo>
                    <a:cubicBezTo>
                      <a:pt x="106977" y="1122"/>
                      <a:pt x="106926" y="1088"/>
                      <a:pt x="106893" y="1055"/>
                    </a:cubicBezTo>
                    <a:cubicBezTo>
                      <a:pt x="106792" y="1004"/>
                      <a:pt x="106709" y="938"/>
                      <a:pt x="106592" y="887"/>
                    </a:cubicBezTo>
                    <a:cubicBezTo>
                      <a:pt x="106558" y="871"/>
                      <a:pt x="106491" y="854"/>
                      <a:pt x="106458" y="804"/>
                    </a:cubicBezTo>
                    <a:cubicBezTo>
                      <a:pt x="105989" y="553"/>
                      <a:pt x="105504" y="368"/>
                      <a:pt x="105001" y="251"/>
                    </a:cubicBezTo>
                    <a:cubicBezTo>
                      <a:pt x="104968" y="218"/>
                      <a:pt x="104918" y="218"/>
                      <a:pt x="104884" y="218"/>
                    </a:cubicBezTo>
                    <a:cubicBezTo>
                      <a:pt x="104817" y="201"/>
                      <a:pt x="104784" y="201"/>
                      <a:pt x="104717" y="184"/>
                    </a:cubicBezTo>
                    <a:cubicBezTo>
                      <a:pt x="104416" y="117"/>
                      <a:pt x="104131" y="84"/>
                      <a:pt x="103830" y="34"/>
                    </a:cubicBezTo>
                    <a:cubicBezTo>
                      <a:pt x="103796" y="34"/>
                      <a:pt x="103729" y="34"/>
                      <a:pt x="103696" y="17"/>
                    </a:cubicBezTo>
                    <a:cubicBezTo>
                      <a:pt x="103528" y="0"/>
                      <a:pt x="103328" y="0"/>
                      <a:pt x="1031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0"/>
              <p:cNvSpPr/>
              <p:nvPr/>
            </p:nvSpPr>
            <p:spPr>
              <a:xfrm>
                <a:off x="3193013" y="819975"/>
                <a:ext cx="2758125" cy="4168750"/>
              </a:xfrm>
              <a:custGeom>
                <a:avLst/>
                <a:gdLst/>
                <a:ahLst/>
                <a:cxnLst/>
                <a:rect l="l" t="t" r="r" b="b"/>
                <a:pathLst>
                  <a:path w="110325" h="166750" extrusionOk="0">
                    <a:moveTo>
                      <a:pt x="107926" y="164950"/>
                    </a:moveTo>
                    <a:cubicBezTo>
                      <a:pt x="107878" y="164992"/>
                      <a:pt x="107830" y="165034"/>
                      <a:pt x="107781" y="165075"/>
                    </a:cubicBezTo>
                    <a:lnTo>
                      <a:pt x="107781" y="165075"/>
                    </a:lnTo>
                    <a:cubicBezTo>
                      <a:pt x="107835" y="165043"/>
                      <a:pt x="107882" y="164996"/>
                      <a:pt x="107926" y="164950"/>
                    </a:cubicBezTo>
                    <a:close/>
                    <a:moveTo>
                      <a:pt x="107781" y="165075"/>
                    </a:moveTo>
                    <a:lnTo>
                      <a:pt x="107781" y="165075"/>
                    </a:lnTo>
                    <a:cubicBezTo>
                      <a:pt x="107781" y="165075"/>
                      <a:pt x="107780" y="165076"/>
                      <a:pt x="107780" y="165076"/>
                    </a:cubicBezTo>
                    <a:cubicBezTo>
                      <a:pt x="107779" y="165077"/>
                      <a:pt x="107779" y="165077"/>
                      <a:pt x="107778" y="165078"/>
                    </a:cubicBezTo>
                    <a:lnTo>
                      <a:pt x="107778" y="165078"/>
                    </a:lnTo>
                    <a:cubicBezTo>
                      <a:pt x="107779" y="165077"/>
                      <a:pt x="107780" y="165076"/>
                      <a:pt x="107781" y="165075"/>
                    </a:cubicBezTo>
                    <a:close/>
                    <a:moveTo>
                      <a:pt x="107778" y="165078"/>
                    </a:moveTo>
                    <a:cubicBezTo>
                      <a:pt x="107757" y="165095"/>
                      <a:pt x="107737" y="165112"/>
                      <a:pt x="107716" y="165129"/>
                    </a:cubicBezTo>
                    <a:lnTo>
                      <a:pt x="107716" y="165129"/>
                    </a:lnTo>
                    <a:cubicBezTo>
                      <a:pt x="107737" y="165113"/>
                      <a:pt x="107759" y="165097"/>
                      <a:pt x="107778" y="165078"/>
                    </a:cubicBezTo>
                    <a:close/>
                    <a:moveTo>
                      <a:pt x="107716" y="165129"/>
                    </a:moveTo>
                    <a:cubicBezTo>
                      <a:pt x="107695" y="165145"/>
                      <a:pt x="107675" y="165160"/>
                      <a:pt x="107658" y="165177"/>
                    </a:cubicBezTo>
                    <a:lnTo>
                      <a:pt x="107658" y="165177"/>
                    </a:lnTo>
                    <a:cubicBezTo>
                      <a:pt x="107677" y="165161"/>
                      <a:pt x="107697" y="165145"/>
                      <a:pt x="107716" y="165129"/>
                    </a:cubicBezTo>
                    <a:close/>
                    <a:moveTo>
                      <a:pt x="107658" y="165177"/>
                    </a:moveTo>
                    <a:lnTo>
                      <a:pt x="107658" y="165177"/>
                    </a:lnTo>
                    <a:cubicBezTo>
                      <a:pt x="107620" y="165207"/>
                      <a:pt x="107582" y="165237"/>
                      <a:pt x="107544" y="165266"/>
                    </a:cubicBezTo>
                    <a:lnTo>
                      <a:pt x="107544" y="165266"/>
                    </a:lnTo>
                    <a:cubicBezTo>
                      <a:pt x="107572" y="165247"/>
                      <a:pt x="107600" y="165228"/>
                      <a:pt x="107629" y="165210"/>
                    </a:cubicBezTo>
                    <a:cubicBezTo>
                      <a:pt x="107637" y="165198"/>
                      <a:pt x="107647" y="165187"/>
                      <a:pt x="107658" y="165177"/>
                    </a:cubicBezTo>
                    <a:close/>
                    <a:moveTo>
                      <a:pt x="7131" y="0"/>
                    </a:moveTo>
                    <a:cubicBezTo>
                      <a:pt x="3198" y="0"/>
                      <a:pt x="0" y="3197"/>
                      <a:pt x="0" y="7131"/>
                    </a:cubicBezTo>
                    <a:lnTo>
                      <a:pt x="0" y="159619"/>
                    </a:lnTo>
                    <a:cubicBezTo>
                      <a:pt x="0" y="163553"/>
                      <a:pt x="3198" y="166750"/>
                      <a:pt x="7131" y="166750"/>
                    </a:cubicBezTo>
                    <a:lnTo>
                      <a:pt x="103194" y="166750"/>
                    </a:lnTo>
                    <a:cubicBezTo>
                      <a:pt x="104830" y="166750"/>
                      <a:pt x="106340" y="166196"/>
                      <a:pt x="107544" y="165266"/>
                    </a:cubicBezTo>
                    <a:lnTo>
                      <a:pt x="107544" y="165266"/>
                    </a:lnTo>
                    <a:cubicBezTo>
                      <a:pt x="107444" y="165336"/>
                      <a:pt x="107349" y="165412"/>
                      <a:pt x="107244" y="165478"/>
                    </a:cubicBezTo>
                    <a:cubicBezTo>
                      <a:pt x="107211" y="165494"/>
                      <a:pt x="107161" y="165545"/>
                      <a:pt x="107110" y="165561"/>
                    </a:cubicBezTo>
                    <a:cubicBezTo>
                      <a:pt x="107060" y="165578"/>
                      <a:pt x="107027" y="165628"/>
                      <a:pt x="106977" y="165645"/>
                    </a:cubicBezTo>
                    <a:cubicBezTo>
                      <a:pt x="106876" y="165712"/>
                      <a:pt x="106792" y="165779"/>
                      <a:pt x="106692" y="165812"/>
                    </a:cubicBezTo>
                    <a:lnTo>
                      <a:pt x="106541" y="165896"/>
                    </a:lnTo>
                    <a:cubicBezTo>
                      <a:pt x="106073" y="166130"/>
                      <a:pt x="105604" y="166331"/>
                      <a:pt x="105102" y="166465"/>
                    </a:cubicBezTo>
                    <a:cubicBezTo>
                      <a:pt x="105052" y="166482"/>
                      <a:pt x="105018" y="166482"/>
                      <a:pt x="104968" y="166482"/>
                    </a:cubicBezTo>
                    <a:cubicBezTo>
                      <a:pt x="104901" y="166499"/>
                      <a:pt x="104868" y="166499"/>
                      <a:pt x="104801" y="166532"/>
                    </a:cubicBezTo>
                    <a:cubicBezTo>
                      <a:pt x="104516" y="166582"/>
                      <a:pt x="104215" y="166633"/>
                      <a:pt x="103930" y="166666"/>
                    </a:cubicBezTo>
                    <a:cubicBezTo>
                      <a:pt x="103880" y="166666"/>
                      <a:pt x="103813" y="166700"/>
                      <a:pt x="103780" y="166700"/>
                    </a:cubicBezTo>
                    <a:cubicBezTo>
                      <a:pt x="103612" y="166716"/>
                      <a:pt x="103428" y="166716"/>
                      <a:pt x="103261" y="166716"/>
                    </a:cubicBezTo>
                    <a:lnTo>
                      <a:pt x="7131" y="166716"/>
                    </a:lnTo>
                    <a:cubicBezTo>
                      <a:pt x="6947" y="166716"/>
                      <a:pt x="6780" y="166716"/>
                      <a:pt x="6612" y="166700"/>
                    </a:cubicBezTo>
                    <a:cubicBezTo>
                      <a:pt x="6545" y="166700"/>
                      <a:pt x="6512" y="166666"/>
                      <a:pt x="6445" y="166666"/>
                    </a:cubicBezTo>
                    <a:cubicBezTo>
                      <a:pt x="6160" y="166649"/>
                      <a:pt x="5859" y="166582"/>
                      <a:pt x="5591" y="166532"/>
                    </a:cubicBezTo>
                    <a:cubicBezTo>
                      <a:pt x="5524" y="166499"/>
                      <a:pt x="5474" y="166499"/>
                      <a:pt x="5424" y="166482"/>
                    </a:cubicBezTo>
                    <a:cubicBezTo>
                      <a:pt x="5374" y="166465"/>
                      <a:pt x="5307" y="166465"/>
                      <a:pt x="5273" y="166448"/>
                    </a:cubicBezTo>
                    <a:cubicBezTo>
                      <a:pt x="4771" y="166315"/>
                      <a:pt x="4286" y="166130"/>
                      <a:pt x="3850" y="165879"/>
                    </a:cubicBezTo>
                    <a:lnTo>
                      <a:pt x="3700" y="165796"/>
                    </a:lnTo>
                    <a:cubicBezTo>
                      <a:pt x="3516" y="165695"/>
                      <a:pt x="3331" y="165561"/>
                      <a:pt x="3131" y="165444"/>
                    </a:cubicBezTo>
                    <a:cubicBezTo>
                      <a:pt x="3097" y="165394"/>
                      <a:pt x="3047" y="165377"/>
                      <a:pt x="3013" y="165360"/>
                    </a:cubicBezTo>
                    <a:cubicBezTo>
                      <a:pt x="2930" y="165293"/>
                      <a:pt x="2863" y="165227"/>
                      <a:pt x="2779" y="165193"/>
                    </a:cubicBezTo>
                    <a:cubicBezTo>
                      <a:pt x="2578" y="165026"/>
                      <a:pt x="2411" y="164858"/>
                      <a:pt x="2227" y="164691"/>
                    </a:cubicBezTo>
                    <a:lnTo>
                      <a:pt x="2093" y="164557"/>
                    </a:lnTo>
                    <a:lnTo>
                      <a:pt x="2026" y="164490"/>
                    </a:lnTo>
                    <a:cubicBezTo>
                      <a:pt x="2009" y="164473"/>
                      <a:pt x="1992" y="164457"/>
                      <a:pt x="1992" y="164440"/>
                    </a:cubicBezTo>
                    <a:cubicBezTo>
                      <a:pt x="1925" y="164373"/>
                      <a:pt x="1858" y="164306"/>
                      <a:pt x="1825" y="164239"/>
                    </a:cubicBezTo>
                    <a:cubicBezTo>
                      <a:pt x="1775" y="164189"/>
                      <a:pt x="1725" y="164122"/>
                      <a:pt x="1674" y="164055"/>
                    </a:cubicBezTo>
                    <a:cubicBezTo>
                      <a:pt x="1658" y="164038"/>
                      <a:pt x="1641" y="164021"/>
                      <a:pt x="1607" y="163971"/>
                    </a:cubicBezTo>
                    <a:lnTo>
                      <a:pt x="1574" y="163938"/>
                    </a:lnTo>
                    <a:cubicBezTo>
                      <a:pt x="1524" y="163871"/>
                      <a:pt x="1473" y="163804"/>
                      <a:pt x="1423" y="163720"/>
                    </a:cubicBezTo>
                    <a:cubicBezTo>
                      <a:pt x="1423" y="163720"/>
                      <a:pt x="1423" y="163703"/>
                      <a:pt x="1406" y="163703"/>
                    </a:cubicBezTo>
                    <a:cubicBezTo>
                      <a:pt x="1340" y="163620"/>
                      <a:pt x="1273" y="163536"/>
                      <a:pt x="1239" y="163452"/>
                    </a:cubicBezTo>
                    <a:cubicBezTo>
                      <a:pt x="1239" y="163436"/>
                      <a:pt x="1222" y="163436"/>
                      <a:pt x="1222" y="163436"/>
                    </a:cubicBezTo>
                    <a:cubicBezTo>
                      <a:pt x="1172" y="163352"/>
                      <a:pt x="1105" y="163268"/>
                      <a:pt x="1072" y="163184"/>
                    </a:cubicBezTo>
                    <a:cubicBezTo>
                      <a:pt x="1005" y="163067"/>
                      <a:pt x="971" y="162984"/>
                      <a:pt x="904" y="162883"/>
                    </a:cubicBezTo>
                    <a:cubicBezTo>
                      <a:pt x="888" y="162866"/>
                      <a:pt x="888" y="162866"/>
                      <a:pt x="888" y="162850"/>
                    </a:cubicBezTo>
                    <a:lnTo>
                      <a:pt x="754" y="162599"/>
                    </a:lnTo>
                    <a:lnTo>
                      <a:pt x="637" y="162281"/>
                    </a:lnTo>
                    <a:lnTo>
                      <a:pt x="503" y="161963"/>
                    </a:lnTo>
                    <a:cubicBezTo>
                      <a:pt x="436" y="161812"/>
                      <a:pt x="402" y="161644"/>
                      <a:pt x="352" y="161477"/>
                    </a:cubicBezTo>
                    <a:lnTo>
                      <a:pt x="235" y="160975"/>
                    </a:lnTo>
                    <a:cubicBezTo>
                      <a:pt x="218" y="160875"/>
                      <a:pt x="185" y="160757"/>
                      <a:pt x="168" y="160640"/>
                    </a:cubicBezTo>
                    <a:cubicBezTo>
                      <a:pt x="151" y="160540"/>
                      <a:pt x="151" y="160439"/>
                      <a:pt x="134" y="160356"/>
                    </a:cubicBezTo>
                    <a:lnTo>
                      <a:pt x="134" y="160305"/>
                    </a:lnTo>
                    <a:cubicBezTo>
                      <a:pt x="134" y="160272"/>
                      <a:pt x="101" y="160205"/>
                      <a:pt x="101" y="160171"/>
                    </a:cubicBezTo>
                    <a:cubicBezTo>
                      <a:pt x="101" y="160105"/>
                      <a:pt x="84" y="160038"/>
                      <a:pt x="84" y="159971"/>
                    </a:cubicBezTo>
                    <a:cubicBezTo>
                      <a:pt x="84" y="159870"/>
                      <a:pt x="67" y="159770"/>
                      <a:pt x="67" y="159636"/>
                    </a:cubicBezTo>
                    <a:lnTo>
                      <a:pt x="67" y="7131"/>
                    </a:lnTo>
                    <a:cubicBezTo>
                      <a:pt x="67" y="7030"/>
                      <a:pt x="67" y="6930"/>
                      <a:pt x="84" y="6796"/>
                    </a:cubicBezTo>
                    <a:cubicBezTo>
                      <a:pt x="84" y="6729"/>
                      <a:pt x="84" y="6679"/>
                      <a:pt x="101" y="6612"/>
                    </a:cubicBezTo>
                    <a:cubicBezTo>
                      <a:pt x="101" y="6562"/>
                      <a:pt x="101" y="6512"/>
                      <a:pt x="134" y="6461"/>
                    </a:cubicBezTo>
                    <a:lnTo>
                      <a:pt x="134" y="6428"/>
                    </a:lnTo>
                    <a:cubicBezTo>
                      <a:pt x="151" y="6311"/>
                      <a:pt x="151" y="6210"/>
                      <a:pt x="168" y="6127"/>
                    </a:cubicBezTo>
                    <a:cubicBezTo>
                      <a:pt x="185" y="6009"/>
                      <a:pt x="218" y="5892"/>
                      <a:pt x="235" y="5792"/>
                    </a:cubicBezTo>
                    <a:cubicBezTo>
                      <a:pt x="268" y="5624"/>
                      <a:pt x="302" y="5457"/>
                      <a:pt x="352" y="5290"/>
                    </a:cubicBezTo>
                    <a:cubicBezTo>
                      <a:pt x="402" y="5122"/>
                      <a:pt x="469" y="4972"/>
                      <a:pt x="503" y="4804"/>
                    </a:cubicBezTo>
                    <a:lnTo>
                      <a:pt x="637" y="4503"/>
                    </a:lnTo>
                    <a:lnTo>
                      <a:pt x="754" y="4185"/>
                    </a:lnTo>
                    <a:lnTo>
                      <a:pt x="888" y="3934"/>
                    </a:lnTo>
                    <a:cubicBezTo>
                      <a:pt x="904" y="3917"/>
                      <a:pt x="904" y="3917"/>
                      <a:pt x="904" y="3884"/>
                    </a:cubicBezTo>
                    <a:cubicBezTo>
                      <a:pt x="938" y="3783"/>
                      <a:pt x="1005" y="3699"/>
                      <a:pt x="1072" y="3599"/>
                    </a:cubicBezTo>
                    <a:cubicBezTo>
                      <a:pt x="1105" y="3515"/>
                      <a:pt x="1172" y="3432"/>
                      <a:pt x="1222" y="3348"/>
                    </a:cubicBezTo>
                    <a:lnTo>
                      <a:pt x="1239" y="3331"/>
                    </a:lnTo>
                    <a:cubicBezTo>
                      <a:pt x="1306" y="3248"/>
                      <a:pt x="1356" y="3164"/>
                      <a:pt x="1406" y="3080"/>
                    </a:cubicBezTo>
                    <a:lnTo>
                      <a:pt x="1423" y="3047"/>
                    </a:lnTo>
                    <a:cubicBezTo>
                      <a:pt x="1473" y="2996"/>
                      <a:pt x="1524" y="2913"/>
                      <a:pt x="1574" y="2846"/>
                    </a:cubicBezTo>
                    <a:cubicBezTo>
                      <a:pt x="1591" y="2829"/>
                      <a:pt x="1591" y="2796"/>
                      <a:pt x="1607" y="2796"/>
                    </a:cubicBezTo>
                    <a:cubicBezTo>
                      <a:pt x="1641" y="2779"/>
                      <a:pt x="1658" y="2762"/>
                      <a:pt x="1674" y="2712"/>
                    </a:cubicBezTo>
                    <a:cubicBezTo>
                      <a:pt x="1725" y="2662"/>
                      <a:pt x="1775" y="2595"/>
                      <a:pt x="1825" y="2528"/>
                    </a:cubicBezTo>
                    <a:cubicBezTo>
                      <a:pt x="1892" y="2461"/>
                      <a:pt x="1925" y="2411"/>
                      <a:pt x="1992" y="2344"/>
                    </a:cubicBezTo>
                    <a:cubicBezTo>
                      <a:pt x="2009" y="2327"/>
                      <a:pt x="2026" y="2293"/>
                      <a:pt x="2026" y="2277"/>
                    </a:cubicBezTo>
                    <a:lnTo>
                      <a:pt x="2093" y="2210"/>
                    </a:lnTo>
                    <a:lnTo>
                      <a:pt x="2227" y="2093"/>
                    </a:lnTo>
                    <a:cubicBezTo>
                      <a:pt x="2411" y="1908"/>
                      <a:pt x="2595" y="1741"/>
                      <a:pt x="2779" y="1590"/>
                    </a:cubicBezTo>
                    <a:cubicBezTo>
                      <a:pt x="2863" y="1523"/>
                      <a:pt x="2930" y="1456"/>
                      <a:pt x="3013" y="1390"/>
                    </a:cubicBezTo>
                    <a:cubicBezTo>
                      <a:pt x="3047" y="1373"/>
                      <a:pt x="3097" y="1339"/>
                      <a:pt x="3131" y="1306"/>
                    </a:cubicBezTo>
                    <a:cubicBezTo>
                      <a:pt x="3331" y="1189"/>
                      <a:pt x="3516" y="1055"/>
                      <a:pt x="3700" y="954"/>
                    </a:cubicBezTo>
                    <a:cubicBezTo>
                      <a:pt x="3750" y="938"/>
                      <a:pt x="3800" y="921"/>
                      <a:pt x="3850" y="871"/>
                    </a:cubicBezTo>
                    <a:cubicBezTo>
                      <a:pt x="4286" y="636"/>
                      <a:pt x="4771" y="452"/>
                      <a:pt x="5273" y="302"/>
                    </a:cubicBezTo>
                    <a:cubicBezTo>
                      <a:pt x="5307" y="285"/>
                      <a:pt x="5374" y="285"/>
                      <a:pt x="5424" y="268"/>
                    </a:cubicBezTo>
                    <a:cubicBezTo>
                      <a:pt x="5474" y="251"/>
                      <a:pt x="5524" y="251"/>
                      <a:pt x="5591" y="218"/>
                    </a:cubicBezTo>
                    <a:cubicBezTo>
                      <a:pt x="5859" y="168"/>
                      <a:pt x="6143" y="117"/>
                      <a:pt x="6445" y="101"/>
                    </a:cubicBezTo>
                    <a:cubicBezTo>
                      <a:pt x="6478" y="101"/>
                      <a:pt x="6545" y="84"/>
                      <a:pt x="6612" y="84"/>
                    </a:cubicBezTo>
                    <a:cubicBezTo>
                      <a:pt x="6780" y="50"/>
                      <a:pt x="6964" y="50"/>
                      <a:pt x="7131" y="50"/>
                    </a:cubicBezTo>
                    <a:lnTo>
                      <a:pt x="103194" y="50"/>
                    </a:lnTo>
                    <a:cubicBezTo>
                      <a:pt x="103378" y="50"/>
                      <a:pt x="103545" y="50"/>
                      <a:pt x="103713" y="84"/>
                    </a:cubicBezTo>
                    <a:cubicBezTo>
                      <a:pt x="103763" y="84"/>
                      <a:pt x="103830" y="101"/>
                      <a:pt x="103863" y="101"/>
                    </a:cubicBezTo>
                    <a:cubicBezTo>
                      <a:pt x="104164" y="117"/>
                      <a:pt x="104449" y="184"/>
                      <a:pt x="104750" y="251"/>
                    </a:cubicBezTo>
                    <a:cubicBezTo>
                      <a:pt x="104784" y="268"/>
                      <a:pt x="104851" y="268"/>
                      <a:pt x="104918" y="285"/>
                    </a:cubicBezTo>
                    <a:cubicBezTo>
                      <a:pt x="104951" y="285"/>
                      <a:pt x="105001" y="302"/>
                      <a:pt x="105035" y="302"/>
                    </a:cubicBezTo>
                    <a:cubicBezTo>
                      <a:pt x="105537" y="452"/>
                      <a:pt x="106022" y="636"/>
                      <a:pt x="106474" y="871"/>
                    </a:cubicBezTo>
                    <a:cubicBezTo>
                      <a:pt x="106525" y="887"/>
                      <a:pt x="106592" y="921"/>
                      <a:pt x="106625" y="954"/>
                    </a:cubicBezTo>
                    <a:cubicBezTo>
                      <a:pt x="106725" y="1005"/>
                      <a:pt x="106809" y="1055"/>
                      <a:pt x="106926" y="1122"/>
                    </a:cubicBezTo>
                    <a:cubicBezTo>
                      <a:pt x="106960" y="1138"/>
                      <a:pt x="107010" y="1189"/>
                      <a:pt x="107044" y="1205"/>
                    </a:cubicBezTo>
                    <a:cubicBezTo>
                      <a:pt x="107094" y="1222"/>
                      <a:pt x="107127" y="1272"/>
                      <a:pt x="107194" y="1289"/>
                    </a:cubicBezTo>
                    <a:cubicBezTo>
                      <a:pt x="107311" y="1373"/>
                      <a:pt x="107445" y="1490"/>
                      <a:pt x="107562" y="1557"/>
                    </a:cubicBezTo>
                    <a:cubicBezTo>
                      <a:pt x="107613" y="1607"/>
                      <a:pt x="107680" y="1657"/>
                      <a:pt x="107713" y="1691"/>
                    </a:cubicBezTo>
                    <a:cubicBezTo>
                      <a:pt x="107797" y="1758"/>
                      <a:pt x="107880" y="1808"/>
                      <a:pt x="107947" y="1892"/>
                    </a:cubicBezTo>
                    <a:lnTo>
                      <a:pt x="108065" y="2026"/>
                    </a:lnTo>
                    <a:lnTo>
                      <a:pt x="108299" y="2260"/>
                    </a:lnTo>
                    <a:cubicBezTo>
                      <a:pt x="108450" y="2394"/>
                      <a:pt x="108600" y="2561"/>
                      <a:pt x="108717" y="2729"/>
                    </a:cubicBezTo>
                    <a:lnTo>
                      <a:pt x="108717" y="2762"/>
                    </a:lnTo>
                    <a:cubicBezTo>
                      <a:pt x="108935" y="3013"/>
                      <a:pt x="109102" y="3281"/>
                      <a:pt x="109270" y="3566"/>
                    </a:cubicBezTo>
                    <a:cubicBezTo>
                      <a:pt x="109320" y="3649"/>
                      <a:pt x="109370" y="3766"/>
                      <a:pt x="109437" y="3867"/>
                    </a:cubicBezTo>
                    <a:cubicBezTo>
                      <a:pt x="109437" y="3884"/>
                      <a:pt x="109454" y="3900"/>
                      <a:pt x="109454" y="3900"/>
                    </a:cubicBezTo>
                    <a:lnTo>
                      <a:pt x="109571" y="4151"/>
                    </a:lnTo>
                    <a:lnTo>
                      <a:pt x="109705" y="4469"/>
                    </a:lnTo>
                    <a:lnTo>
                      <a:pt x="109822" y="4787"/>
                    </a:lnTo>
                    <a:cubicBezTo>
                      <a:pt x="109872" y="4888"/>
                      <a:pt x="109889" y="4988"/>
                      <a:pt x="109939" y="5105"/>
                    </a:cubicBezTo>
                    <a:lnTo>
                      <a:pt x="109939" y="5122"/>
                    </a:lnTo>
                    <a:cubicBezTo>
                      <a:pt x="109956" y="5223"/>
                      <a:pt x="109990" y="5323"/>
                      <a:pt x="110023" y="5440"/>
                    </a:cubicBezTo>
                    <a:cubicBezTo>
                      <a:pt x="110040" y="5541"/>
                      <a:pt x="110056" y="5641"/>
                      <a:pt x="110073" y="5775"/>
                    </a:cubicBezTo>
                    <a:cubicBezTo>
                      <a:pt x="110107" y="5892"/>
                      <a:pt x="110123" y="5993"/>
                      <a:pt x="110140" y="6110"/>
                    </a:cubicBezTo>
                    <a:cubicBezTo>
                      <a:pt x="110140" y="6160"/>
                      <a:pt x="110157" y="6244"/>
                      <a:pt x="110157" y="6311"/>
                    </a:cubicBezTo>
                    <a:cubicBezTo>
                      <a:pt x="110157" y="6327"/>
                      <a:pt x="110157" y="6361"/>
                      <a:pt x="110190" y="6394"/>
                    </a:cubicBezTo>
                    <a:lnTo>
                      <a:pt x="110190" y="6445"/>
                    </a:lnTo>
                    <a:lnTo>
                      <a:pt x="110190" y="6562"/>
                    </a:lnTo>
                    <a:cubicBezTo>
                      <a:pt x="110190" y="6645"/>
                      <a:pt x="110207" y="6712"/>
                      <a:pt x="110207" y="6796"/>
                    </a:cubicBezTo>
                    <a:lnTo>
                      <a:pt x="110207" y="6913"/>
                    </a:lnTo>
                    <a:lnTo>
                      <a:pt x="110207" y="6947"/>
                    </a:lnTo>
                    <a:lnTo>
                      <a:pt x="110207" y="7131"/>
                    </a:lnTo>
                    <a:lnTo>
                      <a:pt x="110207" y="159619"/>
                    </a:lnTo>
                    <a:lnTo>
                      <a:pt x="110241" y="159619"/>
                    </a:lnTo>
                    <a:lnTo>
                      <a:pt x="110241" y="159803"/>
                    </a:lnTo>
                    <a:lnTo>
                      <a:pt x="110241" y="159837"/>
                    </a:lnTo>
                    <a:lnTo>
                      <a:pt x="110241" y="159954"/>
                    </a:lnTo>
                    <a:lnTo>
                      <a:pt x="110241" y="160105"/>
                    </a:lnTo>
                    <a:lnTo>
                      <a:pt x="110241" y="160138"/>
                    </a:lnTo>
                    <a:lnTo>
                      <a:pt x="110241" y="160188"/>
                    </a:lnTo>
                    <a:lnTo>
                      <a:pt x="110241" y="160205"/>
                    </a:lnTo>
                    <a:lnTo>
                      <a:pt x="110241" y="160305"/>
                    </a:lnTo>
                    <a:lnTo>
                      <a:pt x="110241" y="160356"/>
                    </a:lnTo>
                    <a:cubicBezTo>
                      <a:pt x="110224" y="160456"/>
                      <a:pt x="110224" y="160556"/>
                      <a:pt x="110207" y="160640"/>
                    </a:cubicBezTo>
                    <a:cubicBezTo>
                      <a:pt x="110174" y="160757"/>
                      <a:pt x="110157" y="160875"/>
                      <a:pt x="110140" y="160975"/>
                    </a:cubicBezTo>
                    <a:cubicBezTo>
                      <a:pt x="110123" y="161092"/>
                      <a:pt x="110090" y="161209"/>
                      <a:pt x="110073" y="161310"/>
                    </a:cubicBezTo>
                    <a:cubicBezTo>
                      <a:pt x="110056" y="161427"/>
                      <a:pt x="110023" y="161527"/>
                      <a:pt x="109990" y="161628"/>
                    </a:cubicBezTo>
                    <a:lnTo>
                      <a:pt x="109990" y="161644"/>
                    </a:lnTo>
                    <a:cubicBezTo>
                      <a:pt x="109973" y="161762"/>
                      <a:pt x="109939" y="161862"/>
                      <a:pt x="109889" y="161963"/>
                    </a:cubicBezTo>
                    <a:lnTo>
                      <a:pt x="109772" y="162281"/>
                    </a:lnTo>
                    <a:lnTo>
                      <a:pt x="109638" y="162599"/>
                    </a:lnTo>
                    <a:lnTo>
                      <a:pt x="109521" y="162850"/>
                    </a:lnTo>
                    <a:cubicBezTo>
                      <a:pt x="109487" y="162866"/>
                      <a:pt x="109487" y="162883"/>
                      <a:pt x="109487" y="162883"/>
                    </a:cubicBezTo>
                    <a:cubicBezTo>
                      <a:pt x="109454" y="162984"/>
                      <a:pt x="109387" y="163067"/>
                      <a:pt x="109320" y="163184"/>
                    </a:cubicBezTo>
                    <a:cubicBezTo>
                      <a:pt x="109153" y="163469"/>
                      <a:pt x="108968" y="163720"/>
                      <a:pt x="108784" y="163988"/>
                    </a:cubicBezTo>
                    <a:lnTo>
                      <a:pt x="108784" y="164021"/>
                    </a:lnTo>
                    <a:cubicBezTo>
                      <a:pt x="108650" y="164189"/>
                      <a:pt x="108517" y="164356"/>
                      <a:pt x="108366" y="164490"/>
                    </a:cubicBezTo>
                    <a:lnTo>
                      <a:pt x="108366" y="164524"/>
                    </a:lnTo>
                    <a:lnTo>
                      <a:pt x="108132" y="164741"/>
                    </a:lnTo>
                    <a:lnTo>
                      <a:pt x="107998" y="164875"/>
                    </a:lnTo>
                    <a:cubicBezTo>
                      <a:pt x="107974" y="164899"/>
                      <a:pt x="107950" y="164924"/>
                      <a:pt x="107926" y="164950"/>
                    </a:cubicBezTo>
                    <a:lnTo>
                      <a:pt x="107926" y="164950"/>
                    </a:lnTo>
                    <a:cubicBezTo>
                      <a:pt x="109397" y="163643"/>
                      <a:pt x="110324" y="161738"/>
                      <a:pt x="110324" y="159619"/>
                    </a:cubicBezTo>
                    <a:lnTo>
                      <a:pt x="110324" y="7131"/>
                    </a:lnTo>
                    <a:cubicBezTo>
                      <a:pt x="110308" y="3197"/>
                      <a:pt x="107110" y="0"/>
                      <a:pt x="1031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0"/>
              <p:cNvSpPr/>
              <p:nvPr/>
            </p:nvSpPr>
            <p:spPr>
              <a:xfrm>
                <a:off x="3211413" y="838375"/>
                <a:ext cx="2721725" cy="4132350"/>
              </a:xfrm>
              <a:custGeom>
                <a:avLst/>
                <a:gdLst/>
                <a:ahLst/>
                <a:cxnLst/>
                <a:rect l="l" t="t" r="r" b="b"/>
                <a:pathLst>
                  <a:path w="108869" h="165294" extrusionOk="0">
                    <a:moveTo>
                      <a:pt x="6395" y="1"/>
                    </a:moveTo>
                    <a:cubicBezTo>
                      <a:pt x="2863" y="1"/>
                      <a:pt x="1" y="2863"/>
                      <a:pt x="1" y="6395"/>
                    </a:cubicBezTo>
                    <a:lnTo>
                      <a:pt x="1" y="158883"/>
                    </a:lnTo>
                    <a:cubicBezTo>
                      <a:pt x="1" y="162415"/>
                      <a:pt x="2863" y="165294"/>
                      <a:pt x="6395" y="165294"/>
                    </a:cubicBezTo>
                    <a:lnTo>
                      <a:pt x="102458" y="165294"/>
                    </a:lnTo>
                    <a:cubicBezTo>
                      <a:pt x="105989" y="165294"/>
                      <a:pt x="108869" y="162415"/>
                      <a:pt x="108869" y="158883"/>
                    </a:cubicBezTo>
                    <a:lnTo>
                      <a:pt x="108869" y="6395"/>
                    </a:lnTo>
                    <a:cubicBezTo>
                      <a:pt x="108869" y="2863"/>
                      <a:pt x="105973" y="1"/>
                      <a:pt x="102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0"/>
              <p:cNvSpPr/>
              <p:nvPr/>
            </p:nvSpPr>
            <p:spPr>
              <a:xfrm>
                <a:off x="3195513" y="4824250"/>
                <a:ext cx="2752700" cy="163650"/>
              </a:xfrm>
              <a:custGeom>
                <a:avLst/>
                <a:gdLst/>
                <a:ahLst/>
                <a:cxnLst/>
                <a:rect l="l" t="t" r="r" b="b"/>
                <a:pathLst>
                  <a:path w="110108" h="6546" extrusionOk="0">
                    <a:moveTo>
                      <a:pt x="110107" y="101"/>
                    </a:moveTo>
                    <a:lnTo>
                      <a:pt x="110107" y="34"/>
                    </a:lnTo>
                    <a:lnTo>
                      <a:pt x="110107" y="134"/>
                    </a:lnTo>
                    <a:lnTo>
                      <a:pt x="110107" y="185"/>
                    </a:lnTo>
                    <a:cubicBezTo>
                      <a:pt x="110090" y="285"/>
                      <a:pt x="110090" y="385"/>
                      <a:pt x="110057" y="469"/>
                    </a:cubicBezTo>
                    <a:cubicBezTo>
                      <a:pt x="110040" y="603"/>
                      <a:pt x="110023" y="704"/>
                      <a:pt x="110007" y="804"/>
                    </a:cubicBezTo>
                    <a:cubicBezTo>
                      <a:pt x="109973" y="921"/>
                      <a:pt x="109956" y="1038"/>
                      <a:pt x="109940" y="1139"/>
                    </a:cubicBezTo>
                    <a:cubicBezTo>
                      <a:pt x="109923" y="1256"/>
                      <a:pt x="109873" y="1356"/>
                      <a:pt x="109856" y="1457"/>
                    </a:cubicBezTo>
                    <a:lnTo>
                      <a:pt x="109856" y="1473"/>
                    </a:lnTo>
                    <a:cubicBezTo>
                      <a:pt x="109806" y="1591"/>
                      <a:pt x="109789" y="1691"/>
                      <a:pt x="109756" y="1792"/>
                    </a:cubicBezTo>
                    <a:lnTo>
                      <a:pt x="109622" y="2110"/>
                    </a:lnTo>
                    <a:lnTo>
                      <a:pt x="109505" y="2428"/>
                    </a:lnTo>
                    <a:lnTo>
                      <a:pt x="109371" y="2679"/>
                    </a:lnTo>
                    <a:cubicBezTo>
                      <a:pt x="109354" y="2695"/>
                      <a:pt x="109354" y="2712"/>
                      <a:pt x="109354" y="2712"/>
                    </a:cubicBezTo>
                    <a:cubicBezTo>
                      <a:pt x="109304" y="2813"/>
                      <a:pt x="109253" y="2896"/>
                      <a:pt x="109186" y="3013"/>
                    </a:cubicBezTo>
                    <a:cubicBezTo>
                      <a:pt x="109019" y="3298"/>
                      <a:pt x="108835" y="3549"/>
                      <a:pt x="108634" y="3817"/>
                    </a:cubicBezTo>
                    <a:lnTo>
                      <a:pt x="108634" y="3850"/>
                    </a:lnTo>
                    <a:cubicBezTo>
                      <a:pt x="108517" y="4018"/>
                      <a:pt x="108366" y="4185"/>
                      <a:pt x="108216" y="4319"/>
                    </a:cubicBezTo>
                    <a:lnTo>
                      <a:pt x="108216" y="4353"/>
                    </a:lnTo>
                    <a:lnTo>
                      <a:pt x="107998" y="4570"/>
                    </a:lnTo>
                    <a:lnTo>
                      <a:pt x="107864" y="4704"/>
                    </a:lnTo>
                    <a:cubicBezTo>
                      <a:pt x="107780" y="4771"/>
                      <a:pt x="107713" y="4855"/>
                      <a:pt x="107630" y="4905"/>
                    </a:cubicBezTo>
                    <a:cubicBezTo>
                      <a:pt x="107596" y="4955"/>
                      <a:pt x="107529" y="4989"/>
                      <a:pt x="107479" y="5039"/>
                    </a:cubicBezTo>
                    <a:cubicBezTo>
                      <a:pt x="107362" y="5122"/>
                      <a:pt x="107228" y="5223"/>
                      <a:pt x="107111" y="5307"/>
                    </a:cubicBezTo>
                    <a:cubicBezTo>
                      <a:pt x="107061" y="5323"/>
                      <a:pt x="107027" y="5374"/>
                      <a:pt x="106960" y="5390"/>
                    </a:cubicBezTo>
                    <a:cubicBezTo>
                      <a:pt x="106927" y="5407"/>
                      <a:pt x="106877" y="5457"/>
                      <a:pt x="106843" y="5474"/>
                    </a:cubicBezTo>
                    <a:cubicBezTo>
                      <a:pt x="106726" y="5541"/>
                      <a:pt x="106642" y="5608"/>
                      <a:pt x="106542" y="5641"/>
                    </a:cubicBezTo>
                    <a:lnTo>
                      <a:pt x="106391" y="5725"/>
                    </a:lnTo>
                    <a:cubicBezTo>
                      <a:pt x="105939" y="5959"/>
                      <a:pt x="105454" y="6160"/>
                      <a:pt x="104952" y="6294"/>
                    </a:cubicBezTo>
                    <a:cubicBezTo>
                      <a:pt x="104918" y="6311"/>
                      <a:pt x="104868" y="6311"/>
                      <a:pt x="104834" y="6311"/>
                    </a:cubicBezTo>
                    <a:cubicBezTo>
                      <a:pt x="104768" y="6328"/>
                      <a:pt x="104717" y="6328"/>
                      <a:pt x="104667" y="6361"/>
                    </a:cubicBezTo>
                    <a:cubicBezTo>
                      <a:pt x="104366" y="6411"/>
                      <a:pt x="104081" y="6462"/>
                      <a:pt x="103780" y="6495"/>
                    </a:cubicBezTo>
                    <a:cubicBezTo>
                      <a:pt x="103746" y="6495"/>
                      <a:pt x="103680" y="6529"/>
                      <a:pt x="103629" y="6529"/>
                    </a:cubicBezTo>
                    <a:cubicBezTo>
                      <a:pt x="103462" y="6545"/>
                      <a:pt x="103278" y="6545"/>
                      <a:pt x="103110" y="6545"/>
                    </a:cubicBezTo>
                    <a:lnTo>
                      <a:pt x="7031" y="6545"/>
                    </a:lnTo>
                    <a:cubicBezTo>
                      <a:pt x="6847" y="6545"/>
                      <a:pt x="6680" y="6545"/>
                      <a:pt x="6512" y="6529"/>
                    </a:cubicBezTo>
                    <a:cubicBezTo>
                      <a:pt x="6445" y="6529"/>
                      <a:pt x="6412" y="6495"/>
                      <a:pt x="6345" y="6495"/>
                    </a:cubicBezTo>
                    <a:cubicBezTo>
                      <a:pt x="6060" y="6478"/>
                      <a:pt x="5759" y="6411"/>
                      <a:pt x="5491" y="6361"/>
                    </a:cubicBezTo>
                    <a:cubicBezTo>
                      <a:pt x="5424" y="6328"/>
                      <a:pt x="5374" y="6328"/>
                      <a:pt x="5324" y="6311"/>
                    </a:cubicBezTo>
                    <a:cubicBezTo>
                      <a:pt x="5274" y="6294"/>
                      <a:pt x="5207" y="6294"/>
                      <a:pt x="5173" y="6277"/>
                    </a:cubicBezTo>
                    <a:cubicBezTo>
                      <a:pt x="4671" y="6144"/>
                      <a:pt x="4186" y="5959"/>
                      <a:pt x="3750" y="5708"/>
                    </a:cubicBezTo>
                    <a:lnTo>
                      <a:pt x="3600" y="5625"/>
                    </a:lnTo>
                    <a:cubicBezTo>
                      <a:pt x="3416" y="5524"/>
                      <a:pt x="3231" y="5390"/>
                      <a:pt x="3031" y="5273"/>
                    </a:cubicBezTo>
                    <a:cubicBezTo>
                      <a:pt x="2997" y="5223"/>
                      <a:pt x="2947" y="5206"/>
                      <a:pt x="2913" y="5189"/>
                    </a:cubicBezTo>
                    <a:cubicBezTo>
                      <a:pt x="2830" y="5122"/>
                      <a:pt x="2763" y="5056"/>
                      <a:pt x="2679" y="5022"/>
                    </a:cubicBezTo>
                    <a:cubicBezTo>
                      <a:pt x="2478" y="4855"/>
                      <a:pt x="2311" y="4687"/>
                      <a:pt x="2127" y="4520"/>
                    </a:cubicBezTo>
                    <a:lnTo>
                      <a:pt x="1993" y="4386"/>
                    </a:lnTo>
                    <a:lnTo>
                      <a:pt x="1926" y="4319"/>
                    </a:lnTo>
                    <a:cubicBezTo>
                      <a:pt x="1909" y="4302"/>
                      <a:pt x="1892" y="4286"/>
                      <a:pt x="1892" y="4269"/>
                    </a:cubicBezTo>
                    <a:cubicBezTo>
                      <a:pt x="1825" y="4202"/>
                      <a:pt x="1758" y="4135"/>
                      <a:pt x="1725" y="4068"/>
                    </a:cubicBezTo>
                    <a:cubicBezTo>
                      <a:pt x="1675" y="4018"/>
                      <a:pt x="1625" y="3951"/>
                      <a:pt x="1574" y="3884"/>
                    </a:cubicBezTo>
                    <a:cubicBezTo>
                      <a:pt x="1558" y="3867"/>
                      <a:pt x="1541" y="3850"/>
                      <a:pt x="1507" y="3800"/>
                    </a:cubicBezTo>
                    <a:lnTo>
                      <a:pt x="1474" y="3767"/>
                    </a:lnTo>
                    <a:cubicBezTo>
                      <a:pt x="1424" y="3700"/>
                      <a:pt x="1373" y="3633"/>
                      <a:pt x="1323" y="3549"/>
                    </a:cubicBezTo>
                    <a:cubicBezTo>
                      <a:pt x="1323" y="3549"/>
                      <a:pt x="1323" y="3532"/>
                      <a:pt x="1306" y="3532"/>
                    </a:cubicBezTo>
                    <a:cubicBezTo>
                      <a:pt x="1240" y="3449"/>
                      <a:pt x="1173" y="3365"/>
                      <a:pt x="1139" y="3281"/>
                    </a:cubicBezTo>
                    <a:cubicBezTo>
                      <a:pt x="1139" y="3265"/>
                      <a:pt x="1122" y="3265"/>
                      <a:pt x="1122" y="3265"/>
                    </a:cubicBezTo>
                    <a:cubicBezTo>
                      <a:pt x="1072" y="3181"/>
                      <a:pt x="1005" y="3097"/>
                      <a:pt x="972" y="3013"/>
                    </a:cubicBezTo>
                    <a:cubicBezTo>
                      <a:pt x="905" y="2896"/>
                      <a:pt x="871" y="2813"/>
                      <a:pt x="804" y="2712"/>
                    </a:cubicBezTo>
                    <a:cubicBezTo>
                      <a:pt x="788" y="2695"/>
                      <a:pt x="788" y="2695"/>
                      <a:pt x="788" y="2679"/>
                    </a:cubicBezTo>
                    <a:lnTo>
                      <a:pt x="654" y="2428"/>
                    </a:lnTo>
                    <a:lnTo>
                      <a:pt x="537" y="2110"/>
                    </a:lnTo>
                    <a:lnTo>
                      <a:pt x="403" y="1792"/>
                    </a:lnTo>
                    <a:cubicBezTo>
                      <a:pt x="336" y="1641"/>
                      <a:pt x="302" y="1473"/>
                      <a:pt x="252" y="1306"/>
                    </a:cubicBezTo>
                    <a:lnTo>
                      <a:pt x="135" y="804"/>
                    </a:lnTo>
                    <a:cubicBezTo>
                      <a:pt x="118" y="704"/>
                      <a:pt x="85" y="586"/>
                      <a:pt x="68" y="469"/>
                    </a:cubicBezTo>
                    <a:cubicBezTo>
                      <a:pt x="51" y="369"/>
                      <a:pt x="51" y="268"/>
                      <a:pt x="34" y="185"/>
                    </a:cubicBezTo>
                    <a:lnTo>
                      <a:pt x="34" y="134"/>
                    </a:lnTo>
                    <a:cubicBezTo>
                      <a:pt x="34" y="101"/>
                      <a:pt x="1" y="34"/>
                      <a:pt x="1" y="0"/>
                    </a:cubicBezTo>
                    <a:cubicBezTo>
                      <a:pt x="1" y="34"/>
                      <a:pt x="1" y="84"/>
                      <a:pt x="34" y="118"/>
                    </a:cubicBezTo>
                    <a:cubicBezTo>
                      <a:pt x="51" y="218"/>
                      <a:pt x="51" y="335"/>
                      <a:pt x="68" y="436"/>
                    </a:cubicBezTo>
                    <a:cubicBezTo>
                      <a:pt x="68" y="469"/>
                      <a:pt x="85" y="536"/>
                      <a:pt x="85" y="586"/>
                    </a:cubicBezTo>
                    <a:cubicBezTo>
                      <a:pt x="85" y="637"/>
                      <a:pt x="118" y="704"/>
                      <a:pt x="135" y="770"/>
                    </a:cubicBezTo>
                    <a:cubicBezTo>
                      <a:pt x="152" y="854"/>
                      <a:pt x="168" y="955"/>
                      <a:pt x="202" y="1038"/>
                    </a:cubicBezTo>
                    <a:cubicBezTo>
                      <a:pt x="218" y="1139"/>
                      <a:pt x="252" y="1222"/>
                      <a:pt x="285" y="1340"/>
                    </a:cubicBezTo>
                    <a:cubicBezTo>
                      <a:pt x="302" y="1423"/>
                      <a:pt x="319" y="1507"/>
                      <a:pt x="369" y="1557"/>
                    </a:cubicBezTo>
                    <a:cubicBezTo>
                      <a:pt x="419" y="1725"/>
                      <a:pt x="486" y="1892"/>
                      <a:pt x="553" y="2043"/>
                    </a:cubicBezTo>
                    <a:cubicBezTo>
                      <a:pt x="570" y="2093"/>
                      <a:pt x="587" y="2143"/>
                      <a:pt x="620" y="2193"/>
                    </a:cubicBezTo>
                    <a:cubicBezTo>
                      <a:pt x="654" y="2277"/>
                      <a:pt x="670" y="2344"/>
                      <a:pt x="721" y="2428"/>
                    </a:cubicBezTo>
                    <a:cubicBezTo>
                      <a:pt x="721" y="2428"/>
                      <a:pt x="721" y="2444"/>
                      <a:pt x="737" y="2444"/>
                    </a:cubicBezTo>
                    <a:cubicBezTo>
                      <a:pt x="788" y="2528"/>
                      <a:pt x="821" y="2612"/>
                      <a:pt x="888" y="2695"/>
                    </a:cubicBezTo>
                    <a:lnTo>
                      <a:pt x="888" y="2712"/>
                    </a:lnTo>
                    <a:cubicBezTo>
                      <a:pt x="921" y="2779"/>
                      <a:pt x="955" y="2846"/>
                      <a:pt x="988" y="2880"/>
                    </a:cubicBezTo>
                    <a:cubicBezTo>
                      <a:pt x="1039" y="2930"/>
                      <a:pt x="1055" y="2980"/>
                      <a:pt x="1089" y="3030"/>
                    </a:cubicBezTo>
                    <a:cubicBezTo>
                      <a:pt x="1089" y="3047"/>
                      <a:pt x="1122" y="3047"/>
                      <a:pt x="1122" y="3064"/>
                    </a:cubicBezTo>
                    <a:cubicBezTo>
                      <a:pt x="1156" y="3147"/>
                      <a:pt x="1223" y="3214"/>
                      <a:pt x="1290" y="3298"/>
                    </a:cubicBezTo>
                    <a:cubicBezTo>
                      <a:pt x="1340" y="3382"/>
                      <a:pt x="1407" y="3449"/>
                      <a:pt x="1457" y="3516"/>
                    </a:cubicBezTo>
                    <a:cubicBezTo>
                      <a:pt x="1474" y="3532"/>
                      <a:pt x="1474" y="3549"/>
                      <a:pt x="1491" y="3549"/>
                    </a:cubicBezTo>
                    <a:cubicBezTo>
                      <a:pt x="1558" y="3633"/>
                      <a:pt x="1625" y="3700"/>
                      <a:pt x="1675" y="3767"/>
                    </a:cubicBezTo>
                    <a:cubicBezTo>
                      <a:pt x="1742" y="3850"/>
                      <a:pt x="1825" y="3901"/>
                      <a:pt x="1892" y="3968"/>
                    </a:cubicBezTo>
                    <a:lnTo>
                      <a:pt x="2076" y="4152"/>
                    </a:lnTo>
                    <a:cubicBezTo>
                      <a:pt x="2093" y="4185"/>
                      <a:pt x="2127" y="4185"/>
                      <a:pt x="2143" y="4202"/>
                    </a:cubicBezTo>
                    <a:cubicBezTo>
                      <a:pt x="2210" y="4269"/>
                      <a:pt x="2294" y="4319"/>
                      <a:pt x="2344" y="4386"/>
                    </a:cubicBezTo>
                    <a:lnTo>
                      <a:pt x="2595" y="4570"/>
                    </a:lnTo>
                    <a:cubicBezTo>
                      <a:pt x="2662" y="4620"/>
                      <a:pt x="2729" y="4687"/>
                      <a:pt x="2796" y="4721"/>
                    </a:cubicBezTo>
                    <a:cubicBezTo>
                      <a:pt x="2830" y="4738"/>
                      <a:pt x="2846" y="4771"/>
                      <a:pt x="2897" y="4788"/>
                    </a:cubicBezTo>
                    <a:cubicBezTo>
                      <a:pt x="2930" y="4804"/>
                      <a:pt x="2980" y="4855"/>
                      <a:pt x="3014" y="4871"/>
                    </a:cubicBezTo>
                    <a:cubicBezTo>
                      <a:pt x="3064" y="4888"/>
                      <a:pt x="3098" y="4938"/>
                      <a:pt x="3148" y="4955"/>
                    </a:cubicBezTo>
                    <a:cubicBezTo>
                      <a:pt x="3231" y="4989"/>
                      <a:pt x="3315" y="5056"/>
                      <a:pt x="3399" y="5106"/>
                    </a:cubicBezTo>
                    <a:cubicBezTo>
                      <a:pt x="3432" y="5122"/>
                      <a:pt x="3499" y="5156"/>
                      <a:pt x="3566" y="5189"/>
                    </a:cubicBezTo>
                    <a:cubicBezTo>
                      <a:pt x="3683" y="5240"/>
                      <a:pt x="3817" y="5307"/>
                      <a:pt x="3968" y="5374"/>
                    </a:cubicBezTo>
                    <a:cubicBezTo>
                      <a:pt x="4001" y="5390"/>
                      <a:pt x="4052" y="5407"/>
                      <a:pt x="4085" y="5407"/>
                    </a:cubicBezTo>
                    <a:cubicBezTo>
                      <a:pt x="4152" y="5441"/>
                      <a:pt x="4219" y="5457"/>
                      <a:pt x="4269" y="5491"/>
                    </a:cubicBezTo>
                    <a:cubicBezTo>
                      <a:pt x="4353" y="5524"/>
                      <a:pt x="4437" y="5558"/>
                      <a:pt x="4520" y="5574"/>
                    </a:cubicBezTo>
                    <a:cubicBezTo>
                      <a:pt x="4604" y="5608"/>
                      <a:pt x="4688" y="5625"/>
                      <a:pt x="4805" y="5658"/>
                    </a:cubicBezTo>
                    <a:lnTo>
                      <a:pt x="4822" y="5658"/>
                    </a:lnTo>
                    <a:cubicBezTo>
                      <a:pt x="4922" y="5692"/>
                      <a:pt x="5006" y="5708"/>
                      <a:pt x="5106" y="5725"/>
                    </a:cubicBezTo>
                    <a:lnTo>
                      <a:pt x="5140" y="5725"/>
                    </a:lnTo>
                    <a:cubicBezTo>
                      <a:pt x="5223" y="5742"/>
                      <a:pt x="5274" y="5742"/>
                      <a:pt x="5357" y="5775"/>
                    </a:cubicBezTo>
                    <a:cubicBezTo>
                      <a:pt x="5725" y="5826"/>
                      <a:pt x="6060" y="5859"/>
                      <a:pt x="6428" y="5859"/>
                    </a:cubicBezTo>
                    <a:lnTo>
                      <a:pt x="103780" y="5859"/>
                    </a:lnTo>
                    <a:cubicBezTo>
                      <a:pt x="103914" y="5859"/>
                      <a:pt x="104031" y="5859"/>
                      <a:pt x="104165" y="5826"/>
                    </a:cubicBezTo>
                    <a:cubicBezTo>
                      <a:pt x="104232" y="5826"/>
                      <a:pt x="104282" y="5826"/>
                      <a:pt x="104366" y="5809"/>
                    </a:cubicBezTo>
                    <a:cubicBezTo>
                      <a:pt x="104433" y="5809"/>
                      <a:pt x="104483" y="5792"/>
                      <a:pt x="104533" y="5792"/>
                    </a:cubicBezTo>
                    <a:lnTo>
                      <a:pt x="104617" y="5792"/>
                    </a:lnTo>
                    <a:cubicBezTo>
                      <a:pt x="104701" y="5775"/>
                      <a:pt x="104768" y="5775"/>
                      <a:pt x="104851" y="5742"/>
                    </a:cubicBezTo>
                    <a:lnTo>
                      <a:pt x="104868" y="5742"/>
                    </a:lnTo>
                    <a:cubicBezTo>
                      <a:pt x="104918" y="5742"/>
                      <a:pt x="104952" y="5725"/>
                      <a:pt x="105019" y="5725"/>
                    </a:cubicBezTo>
                    <a:cubicBezTo>
                      <a:pt x="105035" y="5725"/>
                      <a:pt x="105069" y="5708"/>
                      <a:pt x="105086" y="5708"/>
                    </a:cubicBezTo>
                    <a:lnTo>
                      <a:pt x="105102" y="5708"/>
                    </a:lnTo>
                    <a:cubicBezTo>
                      <a:pt x="105169" y="5692"/>
                      <a:pt x="105236" y="5692"/>
                      <a:pt x="105320" y="5658"/>
                    </a:cubicBezTo>
                    <a:cubicBezTo>
                      <a:pt x="105337" y="5658"/>
                      <a:pt x="105370" y="5641"/>
                      <a:pt x="105404" y="5641"/>
                    </a:cubicBezTo>
                    <a:cubicBezTo>
                      <a:pt x="105504" y="5625"/>
                      <a:pt x="105588" y="5591"/>
                      <a:pt x="105671" y="5558"/>
                    </a:cubicBezTo>
                    <a:cubicBezTo>
                      <a:pt x="105755" y="5541"/>
                      <a:pt x="105856" y="5491"/>
                      <a:pt x="105939" y="5474"/>
                    </a:cubicBezTo>
                    <a:lnTo>
                      <a:pt x="105956" y="5474"/>
                    </a:lnTo>
                    <a:cubicBezTo>
                      <a:pt x="106006" y="5457"/>
                      <a:pt x="106040" y="5424"/>
                      <a:pt x="106090" y="5424"/>
                    </a:cubicBezTo>
                    <a:lnTo>
                      <a:pt x="106107" y="5424"/>
                    </a:lnTo>
                    <a:cubicBezTo>
                      <a:pt x="106157" y="5407"/>
                      <a:pt x="106207" y="5390"/>
                      <a:pt x="106257" y="5374"/>
                    </a:cubicBezTo>
                    <a:lnTo>
                      <a:pt x="106274" y="5374"/>
                    </a:lnTo>
                    <a:lnTo>
                      <a:pt x="106659" y="5189"/>
                    </a:lnTo>
                    <a:cubicBezTo>
                      <a:pt x="106709" y="5156"/>
                      <a:pt x="106759" y="5122"/>
                      <a:pt x="106826" y="5106"/>
                    </a:cubicBezTo>
                    <a:cubicBezTo>
                      <a:pt x="106910" y="5056"/>
                      <a:pt x="106994" y="4989"/>
                      <a:pt x="107077" y="4955"/>
                    </a:cubicBezTo>
                    <a:cubicBezTo>
                      <a:pt x="107111" y="4922"/>
                      <a:pt x="107161" y="4905"/>
                      <a:pt x="107195" y="4871"/>
                    </a:cubicBezTo>
                    <a:cubicBezTo>
                      <a:pt x="107245" y="4855"/>
                      <a:pt x="107278" y="4821"/>
                      <a:pt x="107329" y="4788"/>
                    </a:cubicBezTo>
                    <a:cubicBezTo>
                      <a:pt x="107362" y="4771"/>
                      <a:pt x="107379" y="4738"/>
                      <a:pt x="107429" y="4721"/>
                    </a:cubicBezTo>
                    <a:cubicBezTo>
                      <a:pt x="107496" y="4687"/>
                      <a:pt x="107546" y="4637"/>
                      <a:pt x="107613" y="4570"/>
                    </a:cubicBezTo>
                    <a:lnTo>
                      <a:pt x="107864" y="4386"/>
                    </a:lnTo>
                    <a:cubicBezTo>
                      <a:pt x="107931" y="4353"/>
                      <a:pt x="107998" y="4286"/>
                      <a:pt x="108048" y="4235"/>
                    </a:cubicBezTo>
                    <a:lnTo>
                      <a:pt x="108082" y="4219"/>
                    </a:lnTo>
                    <a:cubicBezTo>
                      <a:pt x="108098" y="4202"/>
                      <a:pt x="108115" y="4168"/>
                      <a:pt x="108132" y="4168"/>
                    </a:cubicBezTo>
                    <a:lnTo>
                      <a:pt x="108165" y="4152"/>
                    </a:lnTo>
                    <a:cubicBezTo>
                      <a:pt x="108216" y="4085"/>
                      <a:pt x="108283" y="4051"/>
                      <a:pt x="108333" y="3984"/>
                    </a:cubicBezTo>
                    <a:lnTo>
                      <a:pt x="108417" y="3901"/>
                    </a:lnTo>
                    <a:lnTo>
                      <a:pt x="108500" y="3817"/>
                    </a:lnTo>
                    <a:cubicBezTo>
                      <a:pt x="108500" y="3817"/>
                      <a:pt x="108500" y="3800"/>
                      <a:pt x="108517" y="3800"/>
                    </a:cubicBezTo>
                    <a:cubicBezTo>
                      <a:pt x="108534" y="3783"/>
                      <a:pt x="108550" y="3750"/>
                      <a:pt x="108584" y="3716"/>
                    </a:cubicBezTo>
                    <a:cubicBezTo>
                      <a:pt x="108617" y="3666"/>
                      <a:pt x="108668" y="3616"/>
                      <a:pt x="108718" y="3549"/>
                    </a:cubicBezTo>
                    <a:cubicBezTo>
                      <a:pt x="108751" y="3532"/>
                      <a:pt x="108768" y="3516"/>
                      <a:pt x="108768" y="3482"/>
                    </a:cubicBezTo>
                    <a:cubicBezTo>
                      <a:pt x="108835" y="3432"/>
                      <a:pt x="108885" y="3348"/>
                      <a:pt x="108935" y="3281"/>
                    </a:cubicBezTo>
                    <a:cubicBezTo>
                      <a:pt x="108969" y="3214"/>
                      <a:pt x="109019" y="3181"/>
                      <a:pt x="109053" y="3114"/>
                    </a:cubicBezTo>
                    <a:lnTo>
                      <a:pt x="109086" y="3097"/>
                    </a:lnTo>
                    <a:cubicBezTo>
                      <a:pt x="109103" y="3047"/>
                      <a:pt x="109136" y="3013"/>
                      <a:pt x="109170" y="2963"/>
                    </a:cubicBezTo>
                    <a:cubicBezTo>
                      <a:pt x="109203" y="2896"/>
                      <a:pt x="109270" y="2813"/>
                      <a:pt x="109304" y="2729"/>
                    </a:cubicBezTo>
                    <a:lnTo>
                      <a:pt x="109337" y="2712"/>
                    </a:lnTo>
                    <a:lnTo>
                      <a:pt x="109421" y="2561"/>
                    </a:lnTo>
                    <a:cubicBezTo>
                      <a:pt x="109438" y="2545"/>
                      <a:pt x="109454" y="2511"/>
                      <a:pt x="109454" y="2478"/>
                    </a:cubicBezTo>
                    <a:cubicBezTo>
                      <a:pt x="109505" y="2428"/>
                      <a:pt x="109521" y="2361"/>
                      <a:pt x="109538" y="2310"/>
                    </a:cubicBezTo>
                    <a:cubicBezTo>
                      <a:pt x="109588" y="2227"/>
                      <a:pt x="109622" y="2177"/>
                      <a:pt x="109638" y="2093"/>
                    </a:cubicBezTo>
                    <a:cubicBezTo>
                      <a:pt x="109672" y="2026"/>
                      <a:pt x="109689" y="1959"/>
                      <a:pt x="109722" y="1925"/>
                    </a:cubicBezTo>
                    <a:cubicBezTo>
                      <a:pt x="109722" y="1892"/>
                      <a:pt x="109756" y="1875"/>
                      <a:pt x="109756" y="1858"/>
                    </a:cubicBezTo>
                    <a:lnTo>
                      <a:pt x="109806" y="1674"/>
                    </a:lnTo>
                    <a:cubicBezTo>
                      <a:pt x="109839" y="1624"/>
                      <a:pt x="109839" y="1591"/>
                      <a:pt x="109856" y="1540"/>
                    </a:cubicBezTo>
                    <a:cubicBezTo>
                      <a:pt x="109856" y="1540"/>
                      <a:pt x="109856" y="1524"/>
                      <a:pt x="109873" y="1524"/>
                    </a:cubicBezTo>
                    <a:cubicBezTo>
                      <a:pt x="109890" y="1457"/>
                      <a:pt x="109923" y="1373"/>
                      <a:pt x="109940" y="1306"/>
                    </a:cubicBezTo>
                    <a:cubicBezTo>
                      <a:pt x="109956" y="1222"/>
                      <a:pt x="109973" y="1172"/>
                      <a:pt x="110007" y="1088"/>
                    </a:cubicBezTo>
                    <a:lnTo>
                      <a:pt x="110007" y="1055"/>
                    </a:lnTo>
                    <a:lnTo>
                      <a:pt x="110023" y="971"/>
                    </a:lnTo>
                    <a:cubicBezTo>
                      <a:pt x="110040" y="921"/>
                      <a:pt x="110057" y="837"/>
                      <a:pt x="110057" y="754"/>
                    </a:cubicBezTo>
                    <a:lnTo>
                      <a:pt x="110057" y="720"/>
                    </a:lnTo>
                    <a:cubicBezTo>
                      <a:pt x="110090" y="670"/>
                      <a:pt x="110090" y="603"/>
                      <a:pt x="110090" y="536"/>
                    </a:cubicBezTo>
                    <a:cubicBezTo>
                      <a:pt x="110107" y="503"/>
                      <a:pt x="110107" y="436"/>
                      <a:pt x="110107" y="385"/>
                    </a:cubicBezTo>
                    <a:cubicBezTo>
                      <a:pt x="110090" y="302"/>
                      <a:pt x="110107" y="201"/>
                      <a:pt x="110107" y="1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0"/>
              <p:cNvSpPr/>
              <p:nvPr/>
            </p:nvSpPr>
            <p:spPr>
              <a:xfrm>
                <a:off x="5949013" y="4810450"/>
                <a:ext cx="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35" extrusionOk="0">
                    <a:moveTo>
                      <a:pt x="1" y="0"/>
                    </a:move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0"/>
              <p:cNvSpPr/>
              <p:nvPr/>
            </p:nvSpPr>
            <p:spPr>
              <a:xfrm>
                <a:off x="5772013" y="838375"/>
                <a:ext cx="177025" cy="4132350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165294" extrusionOk="0">
                    <a:moveTo>
                      <a:pt x="7081" y="6395"/>
                    </a:moveTo>
                    <a:lnTo>
                      <a:pt x="7081" y="158883"/>
                    </a:lnTo>
                    <a:lnTo>
                      <a:pt x="7081" y="159067"/>
                    </a:lnTo>
                    <a:lnTo>
                      <a:pt x="7081" y="159101"/>
                    </a:lnTo>
                    <a:lnTo>
                      <a:pt x="7081" y="159218"/>
                    </a:lnTo>
                    <a:lnTo>
                      <a:pt x="7081" y="159369"/>
                    </a:lnTo>
                    <a:lnTo>
                      <a:pt x="7081" y="159402"/>
                    </a:lnTo>
                    <a:lnTo>
                      <a:pt x="7081" y="159452"/>
                    </a:lnTo>
                    <a:lnTo>
                      <a:pt x="7081" y="159469"/>
                    </a:lnTo>
                    <a:lnTo>
                      <a:pt x="7081" y="159536"/>
                    </a:lnTo>
                    <a:cubicBezTo>
                      <a:pt x="7064" y="159636"/>
                      <a:pt x="7064" y="159737"/>
                      <a:pt x="7047" y="159854"/>
                    </a:cubicBezTo>
                    <a:cubicBezTo>
                      <a:pt x="7047" y="159887"/>
                      <a:pt x="7014" y="159954"/>
                      <a:pt x="7014" y="159988"/>
                    </a:cubicBezTo>
                    <a:cubicBezTo>
                      <a:pt x="7014" y="160055"/>
                      <a:pt x="6997" y="160122"/>
                      <a:pt x="6997" y="160189"/>
                    </a:cubicBezTo>
                    <a:lnTo>
                      <a:pt x="6997" y="160205"/>
                    </a:lnTo>
                    <a:cubicBezTo>
                      <a:pt x="6980" y="160289"/>
                      <a:pt x="6980" y="160356"/>
                      <a:pt x="6963" y="160440"/>
                    </a:cubicBezTo>
                    <a:lnTo>
                      <a:pt x="6930" y="160523"/>
                    </a:lnTo>
                    <a:lnTo>
                      <a:pt x="6930" y="160540"/>
                    </a:lnTo>
                    <a:cubicBezTo>
                      <a:pt x="6913" y="160624"/>
                      <a:pt x="6896" y="160691"/>
                      <a:pt x="6880" y="160775"/>
                    </a:cubicBezTo>
                    <a:cubicBezTo>
                      <a:pt x="6846" y="160825"/>
                      <a:pt x="6830" y="160908"/>
                      <a:pt x="6813" y="160975"/>
                    </a:cubicBezTo>
                    <a:cubicBezTo>
                      <a:pt x="6813" y="160975"/>
                      <a:pt x="6813" y="160992"/>
                      <a:pt x="6796" y="160992"/>
                    </a:cubicBezTo>
                    <a:cubicBezTo>
                      <a:pt x="6763" y="161042"/>
                      <a:pt x="6763" y="161076"/>
                      <a:pt x="6746" y="161126"/>
                    </a:cubicBezTo>
                    <a:lnTo>
                      <a:pt x="6679" y="161310"/>
                    </a:lnTo>
                    <a:cubicBezTo>
                      <a:pt x="6662" y="161327"/>
                      <a:pt x="6662" y="161360"/>
                      <a:pt x="6662" y="161377"/>
                    </a:cubicBezTo>
                    <a:cubicBezTo>
                      <a:pt x="6645" y="161444"/>
                      <a:pt x="6629" y="161494"/>
                      <a:pt x="6578" y="161545"/>
                    </a:cubicBezTo>
                    <a:cubicBezTo>
                      <a:pt x="6545" y="161628"/>
                      <a:pt x="6511" y="161695"/>
                      <a:pt x="6478" y="161779"/>
                    </a:cubicBezTo>
                    <a:cubicBezTo>
                      <a:pt x="6461" y="161829"/>
                      <a:pt x="6411" y="161879"/>
                      <a:pt x="6394" y="161946"/>
                    </a:cubicBezTo>
                    <a:cubicBezTo>
                      <a:pt x="6378" y="161963"/>
                      <a:pt x="6378" y="161996"/>
                      <a:pt x="6344" y="162030"/>
                    </a:cubicBezTo>
                    <a:lnTo>
                      <a:pt x="6193" y="162147"/>
                    </a:lnTo>
                    <a:cubicBezTo>
                      <a:pt x="6193" y="162147"/>
                      <a:pt x="6193" y="162164"/>
                      <a:pt x="6160" y="162164"/>
                    </a:cubicBezTo>
                    <a:cubicBezTo>
                      <a:pt x="6126" y="162248"/>
                      <a:pt x="6076" y="162315"/>
                      <a:pt x="6026" y="162398"/>
                    </a:cubicBezTo>
                    <a:cubicBezTo>
                      <a:pt x="5993" y="162448"/>
                      <a:pt x="5959" y="162482"/>
                      <a:pt x="5942" y="162532"/>
                    </a:cubicBezTo>
                    <a:lnTo>
                      <a:pt x="5909" y="162549"/>
                    </a:lnTo>
                    <a:cubicBezTo>
                      <a:pt x="5875" y="162616"/>
                      <a:pt x="5825" y="162666"/>
                      <a:pt x="5792" y="162716"/>
                    </a:cubicBezTo>
                    <a:cubicBezTo>
                      <a:pt x="5725" y="162800"/>
                      <a:pt x="5675" y="162867"/>
                      <a:pt x="5624" y="162917"/>
                    </a:cubicBezTo>
                    <a:cubicBezTo>
                      <a:pt x="5608" y="162951"/>
                      <a:pt x="5608" y="162967"/>
                      <a:pt x="5574" y="162984"/>
                    </a:cubicBezTo>
                    <a:cubicBezTo>
                      <a:pt x="5541" y="163034"/>
                      <a:pt x="5490" y="163084"/>
                      <a:pt x="5423" y="163151"/>
                    </a:cubicBezTo>
                    <a:cubicBezTo>
                      <a:pt x="5407" y="163168"/>
                      <a:pt x="5390" y="163218"/>
                      <a:pt x="5373" y="163235"/>
                    </a:cubicBezTo>
                    <a:lnTo>
                      <a:pt x="5340" y="163252"/>
                    </a:lnTo>
                    <a:lnTo>
                      <a:pt x="5256" y="163336"/>
                    </a:lnTo>
                    <a:lnTo>
                      <a:pt x="5189" y="163419"/>
                    </a:lnTo>
                    <a:lnTo>
                      <a:pt x="5022" y="163587"/>
                    </a:lnTo>
                    <a:lnTo>
                      <a:pt x="4988" y="163603"/>
                    </a:lnTo>
                    <a:cubicBezTo>
                      <a:pt x="4972" y="163637"/>
                      <a:pt x="4955" y="163637"/>
                      <a:pt x="4938" y="163654"/>
                    </a:cubicBezTo>
                    <a:lnTo>
                      <a:pt x="4905" y="163670"/>
                    </a:lnTo>
                    <a:cubicBezTo>
                      <a:pt x="4854" y="163721"/>
                      <a:pt x="4787" y="163788"/>
                      <a:pt x="4720" y="163821"/>
                    </a:cubicBezTo>
                    <a:cubicBezTo>
                      <a:pt x="4637" y="163888"/>
                      <a:pt x="4570" y="163955"/>
                      <a:pt x="4469" y="164005"/>
                    </a:cubicBezTo>
                    <a:cubicBezTo>
                      <a:pt x="4402" y="164055"/>
                      <a:pt x="4352" y="164122"/>
                      <a:pt x="4285" y="164156"/>
                    </a:cubicBezTo>
                    <a:cubicBezTo>
                      <a:pt x="4235" y="164173"/>
                      <a:pt x="4218" y="164206"/>
                      <a:pt x="4185" y="164223"/>
                    </a:cubicBezTo>
                    <a:cubicBezTo>
                      <a:pt x="4135" y="164239"/>
                      <a:pt x="4101" y="164290"/>
                      <a:pt x="4051" y="164306"/>
                    </a:cubicBezTo>
                    <a:cubicBezTo>
                      <a:pt x="4001" y="164323"/>
                      <a:pt x="3967" y="164357"/>
                      <a:pt x="3934" y="164390"/>
                    </a:cubicBezTo>
                    <a:cubicBezTo>
                      <a:pt x="3850" y="164424"/>
                      <a:pt x="3766" y="164491"/>
                      <a:pt x="3666" y="164541"/>
                    </a:cubicBezTo>
                    <a:cubicBezTo>
                      <a:pt x="3632" y="164557"/>
                      <a:pt x="3565" y="164591"/>
                      <a:pt x="3515" y="164624"/>
                    </a:cubicBezTo>
                    <a:lnTo>
                      <a:pt x="3130" y="164809"/>
                    </a:lnTo>
                    <a:lnTo>
                      <a:pt x="3114" y="164809"/>
                    </a:lnTo>
                    <a:cubicBezTo>
                      <a:pt x="3063" y="164825"/>
                      <a:pt x="3013" y="164842"/>
                      <a:pt x="2963" y="164859"/>
                    </a:cubicBezTo>
                    <a:lnTo>
                      <a:pt x="2946" y="164859"/>
                    </a:lnTo>
                    <a:cubicBezTo>
                      <a:pt x="2896" y="164892"/>
                      <a:pt x="2862" y="164909"/>
                      <a:pt x="2812" y="164909"/>
                    </a:cubicBezTo>
                    <a:lnTo>
                      <a:pt x="2796" y="164909"/>
                    </a:lnTo>
                    <a:cubicBezTo>
                      <a:pt x="2712" y="164926"/>
                      <a:pt x="2611" y="164976"/>
                      <a:pt x="2528" y="164993"/>
                    </a:cubicBezTo>
                    <a:cubicBezTo>
                      <a:pt x="2444" y="165009"/>
                      <a:pt x="2327" y="165043"/>
                      <a:pt x="2260" y="165076"/>
                    </a:cubicBezTo>
                    <a:cubicBezTo>
                      <a:pt x="2226" y="165076"/>
                      <a:pt x="2193" y="165093"/>
                      <a:pt x="2176" y="165093"/>
                    </a:cubicBezTo>
                    <a:cubicBezTo>
                      <a:pt x="2109" y="165127"/>
                      <a:pt x="2042" y="165127"/>
                      <a:pt x="1959" y="165143"/>
                    </a:cubicBezTo>
                    <a:lnTo>
                      <a:pt x="1942" y="165143"/>
                    </a:lnTo>
                    <a:cubicBezTo>
                      <a:pt x="1908" y="165143"/>
                      <a:pt x="1892" y="165143"/>
                      <a:pt x="1875" y="165160"/>
                    </a:cubicBezTo>
                    <a:cubicBezTo>
                      <a:pt x="1841" y="165160"/>
                      <a:pt x="1791" y="165177"/>
                      <a:pt x="1724" y="165177"/>
                    </a:cubicBezTo>
                    <a:lnTo>
                      <a:pt x="1708" y="165177"/>
                    </a:lnTo>
                    <a:cubicBezTo>
                      <a:pt x="1624" y="165210"/>
                      <a:pt x="1557" y="165210"/>
                      <a:pt x="1473" y="165227"/>
                    </a:cubicBezTo>
                    <a:lnTo>
                      <a:pt x="1389" y="165227"/>
                    </a:lnTo>
                    <a:cubicBezTo>
                      <a:pt x="1339" y="165227"/>
                      <a:pt x="1272" y="165244"/>
                      <a:pt x="1222" y="165244"/>
                    </a:cubicBezTo>
                    <a:cubicBezTo>
                      <a:pt x="1172" y="165244"/>
                      <a:pt x="1105" y="165261"/>
                      <a:pt x="1021" y="165261"/>
                    </a:cubicBezTo>
                    <a:cubicBezTo>
                      <a:pt x="887" y="165261"/>
                      <a:pt x="770" y="165294"/>
                      <a:pt x="636" y="165294"/>
                    </a:cubicBezTo>
                    <a:lnTo>
                      <a:pt x="0" y="165294"/>
                    </a:lnTo>
                    <a:cubicBezTo>
                      <a:pt x="3532" y="165294"/>
                      <a:pt x="6394" y="162415"/>
                      <a:pt x="6394" y="158883"/>
                    </a:cubicBezTo>
                    <a:lnTo>
                      <a:pt x="6394" y="6395"/>
                    </a:lnTo>
                    <a:cubicBezTo>
                      <a:pt x="6394" y="2863"/>
                      <a:pt x="3532" y="1"/>
                      <a:pt x="0" y="1"/>
                    </a:cubicBezTo>
                    <a:lnTo>
                      <a:pt x="636" y="1"/>
                    </a:lnTo>
                    <a:cubicBezTo>
                      <a:pt x="1004" y="1"/>
                      <a:pt x="1356" y="17"/>
                      <a:pt x="1708" y="84"/>
                    </a:cubicBezTo>
                    <a:cubicBezTo>
                      <a:pt x="1791" y="101"/>
                      <a:pt x="1858" y="101"/>
                      <a:pt x="1942" y="118"/>
                    </a:cubicBezTo>
                    <a:lnTo>
                      <a:pt x="2260" y="185"/>
                    </a:lnTo>
                    <a:cubicBezTo>
                      <a:pt x="2360" y="202"/>
                      <a:pt x="2444" y="218"/>
                      <a:pt x="2528" y="269"/>
                    </a:cubicBezTo>
                    <a:cubicBezTo>
                      <a:pt x="2611" y="285"/>
                      <a:pt x="2712" y="335"/>
                      <a:pt x="2796" y="352"/>
                    </a:cubicBezTo>
                    <a:cubicBezTo>
                      <a:pt x="2862" y="369"/>
                      <a:pt x="2896" y="386"/>
                      <a:pt x="2963" y="419"/>
                    </a:cubicBezTo>
                    <a:cubicBezTo>
                      <a:pt x="3013" y="436"/>
                      <a:pt x="3063" y="453"/>
                      <a:pt x="3130" y="469"/>
                    </a:cubicBezTo>
                    <a:lnTo>
                      <a:pt x="3499" y="670"/>
                    </a:lnTo>
                    <a:cubicBezTo>
                      <a:pt x="3565" y="687"/>
                      <a:pt x="3616" y="720"/>
                      <a:pt x="3666" y="754"/>
                    </a:cubicBezTo>
                    <a:cubicBezTo>
                      <a:pt x="3750" y="787"/>
                      <a:pt x="3833" y="838"/>
                      <a:pt x="3917" y="888"/>
                    </a:cubicBezTo>
                    <a:cubicBezTo>
                      <a:pt x="3967" y="921"/>
                      <a:pt x="4001" y="938"/>
                      <a:pt x="4051" y="972"/>
                    </a:cubicBezTo>
                    <a:cubicBezTo>
                      <a:pt x="4084" y="1005"/>
                      <a:pt x="4135" y="1039"/>
                      <a:pt x="4168" y="1055"/>
                    </a:cubicBezTo>
                    <a:cubicBezTo>
                      <a:pt x="4218" y="1089"/>
                      <a:pt x="4235" y="1105"/>
                      <a:pt x="4285" y="1139"/>
                    </a:cubicBezTo>
                    <a:cubicBezTo>
                      <a:pt x="4335" y="1189"/>
                      <a:pt x="4402" y="1223"/>
                      <a:pt x="4469" y="1290"/>
                    </a:cubicBezTo>
                    <a:lnTo>
                      <a:pt x="4720" y="1474"/>
                    </a:lnTo>
                    <a:cubicBezTo>
                      <a:pt x="4787" y="1541"/>
                      <a:pt x="4871" y="1608"/>
                      <a:pt x="4921" y="1641"/>
                    </a:cubicBezTo>
                    <a:cubicBezTo>
                      <a:pt x="4955" y="1675"/>
                      <a:pt x="4972" y="1691"/>
                      <a:pt x="4988" y="1691"/>
                    </a:cubicBezTo>
                    <a:lnTo>
                      <a:pt x="5172" y="1875"/>
                    </a:lnTo>
                    <a:cubicBezTo>
                      <a:pt x="5239" y="1942"/>
                      <a:pt x="5306" y="2009"/>
                      <a:pt x="5340" y="2060"/>
                    </a:cubicBezTo>
                    <a:cubicBezTo>
                      <a:pt x="5373" y="2093"/>
                      <a:pt x="5390" y="2110"/>
                      <a:pt x="5407" y="2143"/>
                    </a:cubicBezTo>
                    <a:cubicBezTo>
                      <a:pt x="5457" y="2193"/>
                      <a:pt x="5490" y="2260"/>
                      <a:pt x="5557" y="2311"/>
                    </a:cubicBezTo>
                    <a:lnTo>
                      <a:pt x="5591" y="2361"/>
                    </a:lnTo>
                    <a:cubicBezTo>
                      <a:pt x="5658" y="2445"/>
                      <a:pt x="5725" y="2512"/>
                      <a:pt x="5758" y="2562"/>
                    </a:cubicBezTo>
                    <a:lnTo>
                      <a:pt x="5892" y="2763"/>
                    </a:lnTo>
                    <a:cubicBezTo>
                      <a:pt x="5909" y="2796"/>
                      <a:pt x="5959" y="2846"/>
                      <a:pt x="5976" y="2880"/>
                    </a:cubicBezTo>
                    <a:cubicBezTo>
                      <a:pt x="6009" y="2963"/>
                      <a:pt x="6076" y="3030"/>
                      <a:pt x="6126" y="3114"/>
                    </a:cubicBezTo>
                    <a:cubicBezTo>
                      <a:pt x="6160" y="3181"/>
                      <a:pt x="6177" y="3231"/>
                      <a:pt x="6227" y="3281"/>
                    </a:cubicBezTo>
                    <a:cubicBezTo>
                      <a:pt x="6244" y="3298"/>
                      <a:pt x="6260" y="3348"/>
                      <a:pt x="6260" y="3365"/>
                    </a:cubicBezTo>
                    <a:cubicBezTo>
                      <a:pt x="6311" y="3432"/>
                      <a:pt x="6327" y="3466"/>
                      <a:pt x="6344" y="3533"/>
                    </a:cubicBezTo>
                    <a:cubicBezTo>
                      <a:pt x="6394" y="3616"/>
                      <a:pt x="6428" y="3683"/>
                      <a:pt x="6461" y="3767"/>
                    </a:cubicBezTo>
                    <a:cubicBezTo>
                      <a:pt x="6478" y="3817"/>
                      <a:pt x="6495" y="3884"/>
                      <a:pt x="6545" y="3934"/>
                    </a:cubicBezTo>
                    <a:cubicBezTo>
                      <a:pt x="6578" y="4051"/>
                      <a:pt x="6645" y="4185"/>
                      <a:pt x="6679" y="4303"/>
                    </a:cubicBezTo>
                    <a:cubicBezTo>
                      <a:pt x="6712" y="4369"/>
                      <a:pt x="6729" y="4453"/>
                      <a:pt x="6746" y="4520"/>
                    </a:cubicBezTo>
                    <a:lnTo>
                      <a:pt x="6813" y="4771"/>
                    </a:lnTo>
                    <a:cubicBezTo>
                      <a:pt x="6830" y="4872"/>
                      <a:pt x="6846" y="4972"/>
                      <a:pt x="6896" y="5073"/>
                    </a:cubicBezTo>
                    <a:cubicBezTo>
                      <a:pt x="6913" y="5139"/>
                      <a:pt x="6913" y="5206"/>
                      <a:pt x="6913" y="5273"/>
                    </a:cubicBezTo>
                    <a:cubicBezTo>
                      <a:pt x="6930" y="5307"/>
                      <a:pt x="6930" y="5374"/>
                      <a:pt x="6930" y="5407"/>
                    </a:cubicBezTo>
                    <a:cubicBezTo>
                      <a:pt x="6963" y="5524"/>
                      <a:pt x="6963" y="5625"/>
                      <a:pt x="6980" y="5725"/>
                    </a:cubicBezTo>
                    <a:lnTo>
                      <a:pt x="6980" y="5809"/>
                    </a:lnTo>
                    <a:cubicBezTo>
                      <a:pt x="6980" y="5893"/>
                      <a:pt x="6997" y="5960"/>
                      <a:pt x="6997" y="6043"/>
                    </a:cubicBezTo>
                    <a:lnTo>
                      <a:pt x="6997" y="6161"/>
                    </a:lnTo>
                    <a:lnTo>
                      <a:pt x="6997" y="6194"/>
                    </a:lnTo>
                    <a:cubicBezTo>
                      <a:pt x="7081" y="6278"/>
                      <a:pt x="7081" y="6328"/>
                      <a:pt x="7081" y="639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0"/>
              <p:cNvSpPr/>
              <p:nvPr/>
            </p:nvSpPr>
            <p:spPr>
              <a:xfrm>
                <a:off x="3341138" y="1245550"/>
                <a:ext cx="2461450" cy="3277000"/>
              </a:xfrm>
              <a:custGeom>
                <a:avLst/>
                <a:gdLst/>
                <a:ahLst/>
                <a:cxnLst/>
                <a:rect l="l" t="t" r="r" b="b"/>
                <a:pathLst>
                  <a:path w="98458" h="131080" extrusionOk="0">
                    <a:moveTo>
                      <a:pt x="1" y="0"/>
                    </a:moveTo>
                    <a:lnTo>
                      <a:pt x="98457" y="0"/>
                    </a:lnTo>
                    <a:lnTo>
                      <a:pt x="98457" y="131080"/>
                    </a:lnTo>
                    <a:lnTo>
                      <a:pt x="1" y="13108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0"/>
              <p:cNvSpPr/>
              <p:nvPr/>
            </p:nvSpPr>
            <p:spPr>
              <a:xfrm>
                <a:off x="3329013" y="1233000"/>
                <a:ext cx="2485700" cy="3300850"/>
              </a:xfrm>
              <a:custGeom>
                <a:avLst/>
                <a:gdLst/>
                <a:ahLst/>
                <a:cxnLst/>
                <a:rect l="l" t="t" r="r" b="b"/>
                <a:pathLst>
                  <a:path w="99428" h="132034" extrusionOk="0">
                    <a:moveTo>
                      <a:pt x="99109" y="0"/>
                    </a:moveTo>
                    <a:lnTo>
                      <a:pt x="319" y="0"/>
                    </a:lnTo>
                    <a:cubicBezTo>
                      <a:pt x="151" y="0"/>
                      <a:pt x="0" y="151"/>
                      <a:pt x="0" y="318"/>
                    </a:cubicBezTo>
                    <a:lnTo>
                      <a:pt x="0" y="131716"/>
                    </a:lnTo>
                    <a:cubicBezTo>
                      <a:pt x="0" y="131883"/>
                      <a:pt x="151" y="132034"/>
                      <a:pt x="319" y="132034"/>
                    </a:cubicBezTo>
                    <a:lnTo>
                      <a:pt x="99109" y="132034"/>
                    </a:lnTo>
                    <a:cubicBezTo>
                      <a:pt x="99277" y="132034"/>
                      <a:pt x="99428" y="131883"/>
                      <a:pt x="99428" y="131716"/>
                    </a:cubicBezTo>
                    <a:lnTo>
                      <a:pt x="99428" y="318"/>
                    </a:lnTo>
                    <a:cubicBezTo>
                      <a:pt x="99428" y="151"/>
                      <a:pt x="99310" y="0"/>
                      <a:pt x="99109" y="0"/>
                    </a:cubicBezTo>
                    <a:close/>
                    <a:moveTo>
                      <a:pt x="98942" y="131565"/>
                    </a:moveTo>
                    <a:lnTo>
                      <a:pt x="486" y="131565"/>
                    </a:lnTo>
                    <a:lnTo>
                      <a:pt x="486" y="502"/>
                    </a:lnTo>
                    <a:lnTo>
                      <a:pt x="98942" y="502"/>
                    </a:lnTo>
                    <a:close/>
                  </a:path>
                </a:pathLst>
              </a:custGeom>
              <a:solidFill>
                <a:srgbClr val="EAEA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0"/>
              <p:cNvSpPr/>
              <p:nvPr/>
            </p:nvSpPr>
            <p:spPr>
              <a:xfrm>
                <a:off x="4464713" y="4686575"/>
                <a:ext cx="214300" cy="214275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8571" extrusionOk="0">
                    <a:moveTo>
                      <a:pt x="8571" y="4286"/>
                    </a:moveTo>
                    <a:cubicBezTo>
                      <a:pt x="8571" y="6662"/>
                      <a:pt x="6663" y="8571"/>
                      <a:pt x="4286" y="8571"/>
                    </a:cubicBezTo>
                    <a:cubicBezTo>
                      <a:pt x="1909" y="8571"/>
                      <a:pt x="1" y="6662"/>
                      <a:pt x="1" y="4286"/>
                    </a:cubicBezTo>
                    <a:cubicBezTo>
                      <a:pt x="1" y="1909"/>
                      <a:pt x="1909" y="1"/>
                      <a:pt x="4286" y="1"/>
                    </a:cubicBezTo>
                    <a:cubicBezTo>
                      <a:pt x="6663" y="1"/>
                      <a:pt x="8571" y="1909"/>
                      <a:pt x="8571" y="4286"/>
                    </a:cubicBez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0"/>
              <p:cNvSpPr/>
              <p:nvPr/>
            </p:nvSpPr>
            <p:spPr>
              <a:xfrm>
                <a:off x="4464713" y="4686575"/>
                <a:ext cx="212200" cy="212175"/>
              </a:xfrm>
              <a:custGeom>
                <a:avLst/>
                <a:gdLst/>
                <a:ahLst/>
                <a:cxnLst/>
                <a:rect l="l" t="t" r="r" b="b"/>
                <a:pathLst>
                  <a:path w="8488" h="8487" extrusionOk="0">
                    <a:moveTo>
                      <a:pt x="8487" y="4252"/>
                    </a:moveTo>
                    <a:cubicBezTo>
                      <a:pt x="8487" y="6595"/>
                      <a:pt x="6596" y="8487"/>
                      <a:pt x="4236" y="8487"/>
                    </a:cubicBezTo>
                    <a:cubicBezTo>
                      <a:pt x="1892" y="8487"/>
                      <a:pt x="1" y="6595"/>
                      <a:pt x="1" y="4252"/>
                    </a:cubicBezTo>
                    <a:cubicBezTo>
                      <a:pt x="1" y="1892"/>
                      <a:pt x="1892" y="1"/>
                      <a:pt x="4236" y="1"/>
                    </a:cubicBezTo>
                    <a:cubicBezTo>
                      <a:pt x="6596" y="1"/>
                      <a:pt x="8487" y="1892"/>
                      <a:pt x="8487" y="425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0"/>
              <p:cNvSpPr/>
              <p:nvPr/>
            </p:nvSpPr>
            <p:spPr>
              <a:xfrm>
                <a:off x="4470988" y="4700250"/>
                <a:ext cx="200075" cy="185275"/>
              </a:xfrm>
              <a:custGeom>
                <a:avLst/>
                <a:gdLst/>
                <a:ahLst/>
                <a:cxnLst/>
                <a:rect l="l" t="t" r="r" b="b"/>
                <a:pathLst>
                  <a:path w="8003" h="7411" extrusionOk="0">
                    <a:moveTo>
                      <a:pt x="3995" y="0"/>
                    </a:moveTo>
                    <a:cubicBezTo>
                      <a:pt x="2234" y="0"/>
                      <a:pt x="666" y="1261"/>
                      <a:pt x="353" y="3069"/>
                    </a:cubicBezTo>
                    <a:cubicBezTo>
                      <a:pt x="1" y="5078"/>
                      <a:pt x="1340" y="7003"/>
                      <a:pt x="3349" y="7354"/>
                    </a:cubicBezTo>
                    <a:cubicBezTo>
                      <a:pt x="3566" y="7392"/>
                      <a:pt x="3782" y="7410"/>
                      <a:pt x="3995" y="7410"/>
                    </a:cubicBezTo>
                    <a:cubicBezTo>
                      <a:pt x="5766" y="7410"/>
                      <a:pt x="7322" y="6149"/>
                      <a:pt x="7651" y="4341"/>
                    </a:cubicBezTo>
                    <a:cubicBezTo>
                      <a:pt x="8002" y="2333"/>
                      <a:pt x="6663" y="408"/>
                      <a:pt x="4638" y="56"/>
                    </a:cubicBezTo>
                    <a:cubicBezTo>
                      <a:pt x="4422" y="18"/>
                      <a:pt x="4207" y="0"/>
                      <a:pt x="3995" y="0"/>
                    </a:cubicBez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0"/>
              <p:cNvSpPr/>
              <p:nvPr/>
            </p:nvSpPr>
            <p:spPr>
              <a:xfrm>
                <a:off x="4473513" y="4702850"/>
                <a:ext cx="194600" cy="180075"/>
              </a:xfrm>
              <a:custGeom>
                <a:avLst/>
                <a:gdLst/>
                <a:ahLst/>
                <a:cxnLst/>
                <a:rect l="l" t="t" r="r" b="b"/>
                <a:pathLst>
                  <a:path w="7784" h="7203" extrusionOk="0">
                    <a:moveTo>
                      <a:pt x="3906" y="0"/>
                    </a:moveTo>
                    <a:cubicBezTo>
                      <a:pt x="2187" y="0"/>
                      <a:pt x="666" y="1230"/>
                      <a:pt x="352" y="2982"/>
                    </a:cubicBezTo>
                    <a:cubicBezTo>
                      <a:pt x="0" y="4940"/>
                      <a:pt x="1306" y="6798"/>
                      <a:pt x="3264" y="7150"/>
                    </a:cubicBezTo>
                    <a:cubicBezTo>
                      <a:pt x="3471" y="7185"/>
                      <a:pt x="3676" y="7202"/>
                      <a:pt x="3879" y="7202"/>
                    </a:cubicBezTo>
                    <a:cubicBezTo>
                      <a:pt x="5601" y="7202"/>
                      <a:pt x="7133" y="5972"/>
                      <a:pt x="7432" y="4220"/>
                    </a:cubicBezTo>
                    <a:cubicBezTo>
                      <a:pt x="7784" y="2262"/>
                      <a:pt x="6478" y="404"/>
                      <a:pt x="4520" y="53"/>
                    </a:cubicBezTo>
                    <a:cubicBezTo>
                      <a:pt x="4313" y="17"/>
                      <a:pt x="4108" y="0"/>
                      <a:pt x="3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0"/>
              <p:cNvSpPr/>
              <p:nvPr/>
            </p:nvSpPr>
            <p:spPr>
              <a:xfrm>
                <a:off x="3193438" y="838800"/>
                <a:ext cx="177875" cy="4131925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165277" extrusionOk="0">
                    <a:moveTo>
                      <a:pt x="7114" y="165277"/>
                    </a:moveTo>
                    <a:lnTo>
                      <a:pt x="6461" y="165277"/>
                    </a:lnTo>
                    <a:cubicBezTo>
                      <a:pt x="6110" y="165277"/>
                      <a:pt x="5758" y="165244"/>
                      <a:pt x="5407" y="165193"/>
                    </a:cubicBezTo>
                    <a:cubicBezTo>
                      <a:pt x="5323" y="165160"/>
                      <a:pt x="5256" y="165160"/>
                      <a:pt x="5172" y="165143"/>
                    </a:cubicBezTo>
                    <a:lnTo>
                      <a:pt x="5156" y="165143"/>
                    </a:lnTo>
                    <a:cubicBezTo>
                      <a:pt x="5038" y="165126"/>
                      <a:pt x="4955" y="165110"/>
                      <a:pt x="4854" y="165076"/>
                    </a:cubicBezTo>
                    <a:lnTo>
                      <a:pt x="4838" y="165076"/>
                    </a:lnTo>
                    <a:cubicBezTo>
                      <a:pt x="4754" y="165059"/>
                      <a:pt x="4653" y="165043"/>
                      <a:pt x="4570" y="164992"/>
                    </a:cubicBezTo>
                    <a:cubicBezTo>
                      <a:pt x="4486" y="164976"/>
                      <a:pt x="4402" y="164942"/>
                      <a:pt x="4319" y="164909"/>
                    </a:cubicBezTo>
                    <a:cubicBezTo>
                      <a:pt x="4252" y="164892"/>
                      <a:pt x="4185" y="164875"/>
                      <a:pt x="4118" y="164825"/>
                    </a:cubicBezTo>
                    <a:cubicBezTo>
                      <a:pt x="4084" y="164808"/>
                      <a:pt x="4034" y="164792"/>
                      <a:pt x="4001" y="164792"/>
                    </a:cubicBezTo>
                    <a:cubicBezTo>
                      <a:pt x="3867" y="164725"/>
                      <a:pt x="3733" y="164658"/>
                      <a:pt x="3599" y="164607"/>
                    </a:cubicBezTo>
                    <a:cubicBezTo>
                      <a:pt x="3565" y="164574"/>
                      <a:pt x="3499" y="164540"/>
                      <a:pt x="3432" y="164524"/>
                    </a:cubicBezTo>
                    <a:cubicBezTo>
                      <a:pt x="3348" y="164474"/>
                      <a:pt x="3264" y="164407"/>
                      <a:pt x="3181" y="164373"/>
                    </a:cubicBezTo>
                    <a:cubicBezTo>
                      <a:pt x="3147" y="164356"/>
                      <a:pt x="3097" y="164323"/>
                      <a:pt x="3063" y="164289"/>
                    </a:cubicBezTo>
                    <a:cubicBezTo>
                      <a:pt x="3013" y="164273"/>
                      <a:pt x="2980" y="164239"/>
                      <a:pt x="2929" y="164206"/>
                    </a:cubicBezTo>
                    <a:cubicBezTo>
                      <a:pt x="2896" y="164189"/>
                      <a:pt x="2862" y="164156"/>
                      <a:pt x="2829" y="164139"/>
                    </a:cubicBezTo>
                    <a:cubicBezTo>
                      <a:pt x="2762" y="164105"/>
                      <a:pt x="2695" y="164055"/>
                      <a:pt x="2645" y="163988"/>
                    </a:cubicBezTo>
                    <a:lnTo>
                      <a:pt x="2394" y="163804"/>
                    </a:lnTo>
                    <a:cubicBezTo>
                      <a:pt x="2327" y="163737"/>
                      <a:pt x="2243" y="163687"/>
                      <a:pt x="2176" y="163620"/>
                    </a:cubicBezTo>
                    <a:cubicBezTo>
                      <a:pt x="2159" y="163603"/>
                      <a:pt x="2143" y="163570"/>
                      <a:pt x="2109" y="163570"/>
                    </a:cubicBezTo>
                    <a:lnTo>
                      <a:pt x="1925" y="163386"/>
                    </a:lnTo>
                    <a:lnTo>
                      <a:pt x="1724" y="163185"/>
                    </a:lnTo>
                    <a:cubicBezTo>
                      <a:pt x="1657" y="163118"/>
                      <a:pt x="1590" y="163034"/>
                      <a:pt x="1523" y="162967"/>
                    </a:cubicBezTo>
                    <a:lnTo>
                      <a:pt x="1490" y="162934"/>
                    </a:lnTo>
                    <a:cubicBezTo>
                      <a:pt x="1423" y="162867"/>
                      <a:pt x="1356" y="162783"/>
                      <a:pt x="1323" y="162716"/>
                    </a:cubicBezTo>
                    <a:cubicBezTo>
                      <a:pt x="1256" y="162632"/>
                      <a:pt x="1222" y="162565"/>
                      <a:pt x="1155" y="162482"/>
                    </a:cubicBezTo>
                    <a:cubicBezTo>
                      <a:pt x="1138" y="162465"/>
                      <a:pt x="1138" y="162465"/>
                      <a:pt x="1138" y="162448"/>
                    </a:cubicBezTo>
                    <a:cubicBezTo>
                      <a:pt x="1088" y="162398"/>
                      <a:pt x="1071" y="162348"/>
                      <a:pt x="1021" y="162298"/>
                    </a:cubicBezTo>
                    <a:cubicBezTo>
                      <a:pt x="988" y="162231"/>
                      <a:pt x="971" y="162180"/>
                      <a:pt x="921" y="162130"/>
                    </a:cubicBezTo>
                    <a:lnTo>
                      <a:pt x="921" y="162113"/>
                    </a:lnTo>
                    <a:cubicBezTo>
                      <a:pt x="887" y="162030"/>
                      <a:pt x="837" y="161946"/>
                      <a:pt x="770" y="161862"/>
                    </a:cubicBezTo>
                    <a:cubicBezTo>
                      <a:pt x="770" y="161862"/>
                      <a:pt x="770" y="161829"/>
                      <a:pt x="753" y="161829"/>
                    </a:cubicBezTo>
                    <a:cubicBezTo>
                      <a:pt x="720" y="161762"/>
                      <a:pt x="670" y="161695"/>
                      <a:pt x="653" y="161611"/>
                    </a:cubicBezTo>
                    <a:cubicBezTo>
                      <a:pt x="636" y="161561"/>
                      <a:pt x="603" y="161494"/>
                      <a:pt x="586" y="161461"/>
                    </a:cubicBezTo>
                    <a:cubicBezTo>
                      <a:pt x="502" y="161310"/>
                      <a:pt x="435" y="161143"/>
                      <a:pt x="402" y="160975"/>
                    </a:cubicBezTo>
                    <a:cubicBezTo>
                      <a:pt x="385" y="160891"/>
                      <a:pt x="352" y="160825"/>
                      <a:pt x="318" y="160741"/>
                    </a:cubicBezTo>
                    <a:cubicBezTo>
                      <a:pt x="301" y="160640"/>
                      <a:pt x="251" y="160557"/>
                      <a:pt x="235" y="160456"/>
                    </a:cubicBezTo>
                    <a:cubicBezTo>
                      <a:pt x="218" y="160373"/>
                      <a:pt x="184" y="160272"/>
                      <a:pt x="168" y="160188"/>
                    </a:cubicBezTo>
                    <a:cubicBezTo>
                      <a:pt x="151" y="160122"/>
                      <a:pt x="151" y="160055"/>
                      <a:pt x="134" y="160004"/>
                    </a:cubicBezTo>
                    <a:cubicBezTo>
                      <a:pt x="101" y="159954"/>
                      <a:pt x="101" y="159887"/>
                      <a:pt x="101" y="159854"/>
                    </a:cubicBezTo>
                    <a:cubicBezTo>
                      <a:pt x="84" y="159737"/>
                      <a:pt x="84" y="159636"/>
                      <a:pt x="67" y="159536"/>
                    </a:cubicBezTo>
                    <a:cubicBezTo>
                      <a:pt x="67" y="159485"/>
                      <a:pt x="67" y="159452"/>
                      <a:pt x="50" y="159402"/>
                    </a:cubicBezTo>
                    <a:cubicBezTo>
                      <a:pt x="50" y="159352"/>
                      <a:pt x="17" y="159285"/>
                      <a:pt x="17" y="159218"/>
                    </a:cubicBezTo>
                    <a:cubicBezTo>
                      <a:pt x="17" y="159117"/>
                      <a:pt x="0" y="159017"/>
                      <a:pt x="0" y="158883"/>
                    </a:cubicBezTo>
                    <a:lnTo>
                      <a:pt x="0" y="6378"/>
                    </a:lnTo>
                    <a:cubicBezTo>
                      <a:pt x="0" y="6277"/>
                      <a:pt x="0" y="6177"/>
                      <a:pt x="17" y="6043"/>
                    </a:cubicBezTo>
                    <a:cubicBezTo>
                      <a:pt x="17" y="5976"/>
                      <a:pt x="17" y="5926"/>
                      <a:pt x="50" y="5859"/>
                    </a:cubicBezTo>
                    <a:cubicBezTo>
                      <a:pt x="50" y="5809"/>
                      <a:pt x="50" y="5775"/>
                      <a:pt x="67" y="5725"/>
                    </a:cubicBezTo>
                    <a:cubicBezTo>
                      <a:pt x="84" y="5625"/>
                      <a:pt x="84" y="5524"/>
                      <a:pt x="101" y="5424"/>
                    </a:cubicBezTo>
                    <a:cubicBezTo>
                      <a:pt x="101" y="5374"/>
                      <a:pt x="134" y="5307"/>
                      <a:pt x="134" y="5273"/>
                    </a:cubicBezTo>
                    <a:cubicBezTo>
                      <a:pt x="134" y="5206"/>
                      <a:pt x="151" y="5139"/>
                      <a:pt x="168" y="5089"/>
                    </a:cubicBezTo>
                    <a:cubicBezTo>
                      <a:pt x="184" y="5005"/>
                      <a:pt x="218" y="4888"/>
                      <a:pt x="235" y="4804"/>
                    </a:cubicBezTo>
                    <a:cubicBezTo>
                      <a:pt x="251" y="4704"/>
                      <a:pt x="301" y="4620"/>
                      <a:pt x="318" y="4520"/>
                    </a:cubicBezTo>
                    <a:cubicBezTo>
                      <a:pt x="335" y="4436"/>
                      <a:pt x="352" y="4352"/>
                      <a:pt x="402" y="4286"/>
                    </a:cubicBezTo>
                    <a:cubicBezTo>
                      <a:pt x="469" y="4118"/>
                      <a:pt x="519" y="3951"/>
                      <a:pt x="586" y="3800"/>
                    </a:cubicBezTo>
                    <a:cubicBezTo>
                      <a:pt x="603" y="3767"/>
                      <a:pt x="636" y="3700"/>
                      <a:pt x="653" y="3666"/>
                    </a:cubicBezTo>
                    <a:cubicBezTo>
                      <a:pt x="686" y="3566"/>
                      <a:pt x="720" y="3516"/>
                      <a:pt x="753" y="3432"/>
                    </a:cubicBezTo>
                    <a:cubicBezTo>
                      <a:pt x="753" y="3432"/>
                      <a:pt x="753" y="3415"/>
                      <a:pt x="770" y="3415"/>
                    </a:cubicBezTo>
                    <a:cubicBezTo>
                      <a:pt x="820" y="3331"/>
                      <a:pt x="854" y="3248"/>
                      <a:pt x="921" y="3164"/>
                    </a:cubicBezTo>
                    <a:lnTo>
                      <a:pt x="921" y="3164"/>
                    </a:lnTo>
                    <a:cubicBezTo>
                      <a:pt x="971" y="3097"/>
                      <a:pt x="988" y="3030"/>
                      <a:pt x="1021" y="2997"/>
                    </a:cubicBezTo>
                    <a:cubicBezTo>
                      <a:pt x="1071" y="2946"/>
                      <a:pt x="1088" y="2879"/>
                      <a:pt x="1138" y="2846"/>
                    </a:cubicBezTo>
                    <a:cubicBezTo>
                      <a:pt x="1138" y="2829"/>
                      <a:pt x="1155" y="2829"/>
                      <a:pt x="1155" y="2796"/>
                    </a:cubicBezTo>
                    <a:cubicBezTo>
                      <a:pt x="1189" y="2712"/>
                      <a:pt x="1256" y="2662"/>
                      <a:pt x="1323" y="2578"/>
                    </a:cubicBezTo>
                    <a:cubicBezTo>
                      <a:pt x="1389" y="2495"/>
                      <a:pt x="1440" y="2428"/>
                      <a:pt x="1490" y="2361"/>
                    </a:cubicBezTo>
                    <a:cubicBezTo>
                      <a:pt x="1507" y="2344"/>
                      <a:pt x="1507" y="2327"/>
                      <a:pt x="1523" y="2327"/>
                    </a:cubicBezTo>
                    <a:cubicBezTo>
                      <a:pt x="1590" y="2260"/>
                      <a:pt x="1657" y="2176"/>
                      <a:pt x="1724" y="2110"/>
                    </a:cubicBezTo>
                    <a:cubicBezTo>
                      <a:pt x="1774" y="2026"/>
                      <a:pt x="1858" y="1959"/>
                      <a:pt x="1925" y="1875"/>
                    </a:cubicBezTo>
                    <a:lnTo>
                      <a:pt x="2109" y="1691"/>
                    </a:lnTo>
                    <a:cubicBezTo>
                      <a:pt x="2143" y="1674"/>
                      <a:pt x="2159" y="1658"/>
                      <a:pt x="2176" y="1658"/>
                    </a:cubicBezTo>
                    <a:cubicBezTo>
                      <a:pt x="2243" y="1591"/>
                      <a:pt x="2327" y="1524"/>
                      <a:pt x="2394" y="1490"/>
                    </a:cubicBezTo>
                    <a:lnTo>
                      <a:pt x="2645" y="1289"/>
                    </a:lnTo>
                    <a:cubicBezTo>
                      <a:pt x="2695" y="1256"/>
                      <a:pt x="2762" y="1189"/>
                      <a:pt x="2829" y="1155"/>
                    </a:cubicBezTo>
                    <a:cubicBezTo>
                      <a:pt x="2862" y="1122"/>
                      <a:pt x="2896" y="1105"/>
                      <a:pt x="2929" y="1055"/>
                    </a:cubicBezTo>
                    <a:cubicBezTo>
                      <a:pt x="2980" y="1038"/>
                      <a:pt x="3013" y="1005"/>
                      <a:pt x="3063" y="971"/>
                    </a:cubicBezTo>
                    <a:cubicBezTo>
                      <a:pt x="3097" y="955"/>
                      <a:pt x="3147" y="921"/>
                      <a:pt x="3181" y="888"/>
                    </a:cubicBezTo>
                    <a:cubicBezTo>
                      <a:pt x="3264" y="854"/>
                      <a:pt x="3348" y="787"/>
                      <a:pt x="3432" y="754"/>
                    </a:cubicBezTo>
                    <a:cubicBezTo>
                      <a:pt x="3482" y="720"/>
                      <a:pt x="3532" y="687"/>
                      <a:pt x="3599" y="670"/>
                    </a:cubicBezTo>
                    <a:cubicBezTo>
                      <a:pt x="3733" y="603"/>
                      <a:pt x="3850" y="536"/>
                      <a:pt x="4001" y="469"/>
                    </a:cubicBezTo>
                    <a:cubicBezTo>
                      <a:pt x="4034" y="452"/>
                      <a:pt x="4084" y="436"/>
                      <a:pt x="4118" y="436"/>
                    </a:cubicBezTo>
                    <a:cubicBezTo>
                      <a:pt x="4185" y="419"/>
                      <a:pt x="4252" y="385"/>
                      <a:pt x="4319" y="352"/>
                    </a:cubicBezTo>
                    <a:cubicBezTo>
                      <a:pt x="4402" y="335"/>
                      <a:pt x="4486" y="285"/>
                      <a:pt x="4570" y="268"/>
                    </a:cubicBezTo>
                    <a:cubicBezTo>
                      <a:pt x="4653" y="252"/>
                      <a:pt x="4737" y="218"/>
                      <a:pt x="4838" y="185"/>
                    </a:cubicBezTo>
                    <a:lnTo>
                      <a:pt x="4854" y="185"/>
                    </a:lnTo>
                    <a:cubicBezTo>
                      <a:pt x="4955" y="168"/>
                      <a:pt x="5038" y="134"/>
                      <a:pt x="5156" y="118"/>
                    </a:cubicBezTo>
                    <a:lnTo>
                      <a:pt x="5172" y="118"/>
                    </a:lnTo>
                    <a:cubicBezTo>
                      <a:pt x="5256" y="101"/>
                      <a:pt x="5323" y="101"/>
                      <a:pt x="5407" y="84"/>
                    </a:cubicBezTo>
                    <a:cubicBezTo>
                      <a:pt x="5758" y="17"/>
                      <a:pt x="6093" y="0"/>
                      <a:pt x="6461" y="0"/>
                    </a:cubicBezTo>
                    <a:lnTo>
                      <a:pt x="7114" y="0"/>
                    </a:lnTo>
                    <a:cubicBezTo>
                      <a:pt x="3582" y="0"/>
                      <a:pt x="720" y="2863"/>
                      <a:pt x="720" y="6395"/>
                    </a:cubicBezTo>
                    <a:lnTo>
                      <a:pt x="720" y="158883"/>
                    </a:lnTo>
                    <a:cubicBezTo>
                      <a:pt x="703" y="162398"/>
                      <a:pt x="3582" y="165277"/>
                      <a:pt x="7114" y="165277"/>
                    </a:cubicBezTo>
                    <a:close/>
                  </a:path>
                </a:pathLst>
              </a:custGeom>
              <a:solidFill>
                <a:srgbClr val="0414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6" name="Google Shape;1896;p40"/>
            <p:cNvSpPr/>
            <p:nvPr/>
          </p:nvSpPr>
          <p:spPr>
            <a:xfrm>
              <a:off x="5577130" y="1465026"/>
              <a:ext cx="2657837" cy="158325"/>
            </a:xfrm>
            <a:custGeom>
              <a:avLst/>
              <a:gdLst/>
              <a:ahLst/>
              <a:cxnLst/>
              <a:rect l="l" t="t" r="r" b="b"/>
              <a:pathLst>
                <a:path w="110158" h="6562" extrusionOk="0">
                  <a:moveTo>
                    <a:pt x="110124" y="6060"/>
                  </a:moveTo>
                  <a:cubicBezTo>
                    <a:pt x="110124" y="6127"/>
                    <a:pt x="110157" y="6194"/>
                    <a:pt x="110157" y="6261"/>
                  </a:cubicBezTo>
                  <a:cubicBezTo>
                    <a:pt x="110157" y="6227"/>
                    <a:pt x="110124" y="6160"/>
                    <a:pt x="110124" y="6127"/>
                  </a:cubicBezTo>
                  <a:cubicBezTo>
                    <a:pt x="110124" y="6077"/>
                    <a:pt x="110107" y="6010"/>
                    <a:pt x="110107" y="5976"/>
                  </a:cubicBezTo>
                  <a:cubicBezTo>
                    <a:pt x="110107" y="5909"/>
                    <a:pt x="110090" y="5842"/>
                    <a:pt x="110090" y="5792"/>
                  </a:cubicBezTo>
                  <a:cubicBezTo>
                    <a:pt x="110057" y="5675"/>
                    <a:pt x="110040" y="5574"/>
                    <a:pt x="110007" y="5474"/>
                  </a:cubicBezTo>
                  <a:lnTo>
                    <a:pt x="109940" y="5223"/>
                  </a:lnTo>
                  <a:cubicBezTo>
                    <a:pt x="109923" y="5156"/>
                    <a:pt x="109906" y="5072"/>
                    <a:pt x="109873" y="5005"/>
                  </a:cubicBezTo>
                  <a:cubicBezTo>
                    <a:pt x="109839" y="4888"/>
                    <a:pt x="109789" y="4754"/>
                    <a:pt x="109739" y="4637"/>
                  </a:cubicBezTo>
                  <a:cubicBezTo>
                    <a:pt x="109705" y="4570"/>
                    <a:pt x="109689" y="4537"/>
                    <a:pt x="109655" y="4470"/>
                  </a:cubicBezTo>
                  <a:cubicBezTo>
                    <a:pt x="109605" y="4386"/>
                    <a:pt x="109588" y="4319"/>
                    <a:pt x="109538" y="4235"/>
                  </a:cubicBezTo>
                  <a:cubicBezTo>
                    <a:pt x="109521" y="4168"/>
                    <a:pt x="109488" y="4135"/>
                    <a:pt x="109454" y="4068"/>
                  </a:cubicBezTo>
                  <a:cubicBezTo>
                    <a:pt x="109438" y="4034"/>
                    <a:pt x="109438" y="4001"/>
                    <a:pt x="109421" y="3984"/>
                  </a:cubicBezTo>
                  <a:cubicBezTo>
                    <a:pt x="109404" y="3917"/>
                    <a:pt x="109354" y="3867"/>
                    <a:pt x="109320" y="3817"/>
                  </a:cubicBezTo>
                  <a:cubicBezTo>
                    <a:pt x="109270" y="3733"/>
                    <a:pt x="109237" y="3666"/>
                    <a:pt x="109170" y="3582"/>
                  </a:cubicBezTo>
                  <a:cubicBezTo>
                    <a:pt x="109153" y="3549"/>
                    <a:pt x="109103" y="3499"/>
                    <a:pt x="109086" y="3465"/>
                  </a:cubicBezTo>
                  <a:lnTo>
                    <a:pt x="108952" y="3281"/>
                  </a:lnTo>
                  <a:cubicBezTo>
                    <a:pt x="108902" y="3198"/>
                    <a:pt x="108852" y="3131"/>
                    <a:pt x="108785" y="3064"/>
                  </a:cubicBezTo>
                  <a:cubicBezTo>
                    <a:pt x="108768" y="3047"/>
                    <a:pt x="108768" y="3030"/>
                    <a:pt x="108751" y="3030"/>
                  </a:cubicBezTo>
                  <a:cubicBezTo>
                    <a:pt x="108701" y="2963"/>
                    <a:pt x="108668" y="2913"/>
                    <a:pt x="108601" y="2863"/>
                  </a:cubicBezTo>
                  <a:cubicBezTo>
                    <a:pt x="108584" y="2829"/>
                    <a:pt x="108550" y="2813"/>
                    <a:pt x="108534" y="2779"/>
                  </a:cubicBezTo>
                  <a:cubicBezTo>
                    <a:pt x="108484" y="2712"/>
                    <a:pt x="108433" y="2645"/>
                    <a:pt x="108366" y="2578"/>
                  </a:cubicBezTo>
                  <a:lnTo>
                    <a:pt x="108182" y="2394"/>
                  </a:lnTo>
                  <a:cubicBezTo>
                    <a:pt x="108165" y="2377"/>
                    <a:pt x="108149" y="2361"/>
                    <a:pt x="108115" y="2361"/>
                  </a:cubicBezTo>
                  <a:cubicBezTo>
                    <a:pt x="108065" y="2294"/>
                    <a:pt x="107981" y="2227"/>
                    <a:pt x="107914" y="2193"/>
                  </a:cubicBezTo>
                  <a:cubicBezTo>
                    <a:pt x="107831" y="2126"/>
                    <a:pt x="107764" y="2059"/>
                    <a:pt x="107663" y="1992"/>
                  </a:cubicBezTo>
                  <a:cubicBezTo>
                    <a:pt x="107596" y="1959"/>
                    <a:pt x="107529" y="1892"/>
                    <a:pt x="107479" y="1858"/>
                  </a:cubicBezTo>
                  <a:cubicBezTo>
                    <a:pt x="107429" y="1825"/>
                    <a:pt x="107412" y="1808"/>
                    <a:pt x="107362" y="1758"/>
                  </a:cubicBezTo>
                  <a:cubicBezTo>
                    <a:pt x="107329" y="1741"/>
                    <a:pt x="107278" y="1708"/>
                    <a:pt x="107245" y="1674"/>
                  </a:cubicBezTo>
                  <a:cubicBezTo>
                    <a:pt x="107195" y="1658"/>
                    <a:pt x="107161" y="1624"/>
                    <a:pt x="107111" y="1591"/>
                  </a:cubicBezTo>
                  <a:cubicBezTo>
                    <a:pt x="107027" y="1557"/>
                    <a:pt x="106944" y="1490"/>
                    <a:pt x="106860" y="1457"/>
                  </a:cubicBezTo>
                  <a:cubicBezTo>
                    <a:pt x="106826" y="1423"/>
                    <a:pt x="106759" y="1390"/>
                    <a:pt x="106692" y="1373"/>
                  </a:cubicBezTo>
                  <a:lnTo>
                    <a:pt x="106324" y="1172"/>
                  </a:lnTo>
                  <a:cubicBezTo>
                    <a:pt x="106274" y="1155"/>
                    <a:pt x="106224" y="1139"/>
                    <a:pt x="106157" y="1122"/>
                  </a:cubicBezTo>
                  <a:cubicBezTo>
                    <a:pt x="106107" y="1088"/>
                    <a:pt x="106056" y="1072"/>
                    <a:pt x="105989" y="1055"/>
                  </a:cubicBezTo>
                  <a:cubicBezTo>
                    <a:pt x="105906" y="1005"/>
                    <a:pt x="105805" y="988"/>
                    <a:pt x="105722" y="971"/>
                  </a:cubicBezTo>
                  <a:cubicBezTo>
                    <a:pt x="105638" y="955"/>
                    <a:pt x="105521" y="921"/>
                    <a:pt x="105437" y="888"/>
                  </a:cubicBezTo>
                  <a:lnTo>
                    <a:pt x="105136" y="821"/>
                  </a:lnTo>
                  <a:cubicBezTo>
                    <a:pt x="105052" y="804"/>
                    <a:pt x="104985" y="804"/>
                    <a:pt x="104901" y="787"/>
                  </a:cubicBezTo>
                  <a:cubicBezTo>
                    <a:pt x="104567" y="720"/>
                    <a:pt x="104215" y="703"/>
                    <a:pt x="103830" y="703"/>
                  </a:cubicBezTo>
                  <a:lnTo>
                    <a:pt x="6429" y="703"/>
                  </a:lnTo>
                  <a:cubicBezTo>
                    <a:pt x="6077" y="703"/>
                    <a:pt x="5726" y="720"/>
                    <a:pt x="5374" y="787"/>
                  </a:cubicBezTo>
                  <a:cubicBezTo>
                    <a:pt x="5290" y="787"/>
                    <a:pt x="5223" y="804"/>
                    <a:pt x="5140" y="821"/>
                  </a:cubicBezTo>
                  <a:lnTo>
                    <a:pt x="5106" y="821"/>
                  </a:lnTo>
                  <a:cubicBezTo>
                    <a:pt x="5006" y="837"/>
                    <a:pt x="4922" y="871"/>
                    <a:pt x="4822" y="888"/>
                  </a:cubicBezTo>
                  <a:lnTo>
                    <a:pt x="4805" y="888"/>
                  </a:lnTo>
                  <a:cubicBezTo>
                    <a:pt x="4721" y="904"/>
                    <a:pt x="4604" y="921"/>
                    <a:pt x="4520" y="971"/>
                  </a:cubicBezTo>
                  <a:cubicBezTo>
                    <a:pt x="4437" y="988"/>
                    <a:pt x="4353" y="1038"/>
                    <a:pt x="4269" y="1055"/>
                  </a:cubicBezTo>
                  <a:cubicBezTo>
                    <a:pt x="4219" y="1072"/>
                    <a:pt x="4152" y="1088"/>
                    <a:pt x="4085" y="1139"/>
                  </a:cubicBezTo>
                  <a:cubicBezTo>
                    <a:pt x="4052" y="1155"/>
                    <a:pt x="4001" y="1172"/>
                    <a:pt x="3968" y="1172"/>
                  </a:cubicBezTo>
                  <a:cubicBezTo>
                    <a:pt x="3834" y="1239"/>
                    <a:pt x="3683" y="1306"/>
                    <a:pt x="3566" y="1373"/>
                  </a:cubicBezTo>
                  <a:cubicBezTo>
                    <a:pt x="3516" y="1390"/>
                    <a:pt x="3466" y="1423"/>
                    <a:pt x="3399" y="1457"/>
                  </a:cubicBezTo>
                  <a:cubicBezTo>
                    <a:pt x="3315" y="1490"/>
                    <a:pt x="3231" y="1540"/>
                    <a:pt x="3148" y="1607"/>
                  </a:cubicBezTo>
                  <a:cubicBezTo>
                    <a:pt x="3098" y="1624"/>
                    <a:pt x="3064" y="1641"/>
                    <a:pt x="3014" y="1691"/>
                  </a:cubicBezTo>
                  <a:cubicBezTo>
                    <a:pt x="2980" y="1708"/>
                    <a:pt x="2930" y="1741"/>
                    <a:pt x="2897" y="1775"/>
                  </a:cubicBezTo>
                  <a:cubicBezTo>
                    <a:pt x="2863" y="1791"/>
                    <a:pt x="2830" y="1808"/>
                    <a:pt x="2796" y="1858"/>
                  </a:cubicBezTo>
                  <a:cubicBezTo>
                    <a:pt x="2729" y="1892"/>
                    <a:pt x="2662" y="1942"/>
                    <a:pt x="2595" y="1992"/>
                  </a:cubicBezTo>
                  <a:lnTo>
                    <a:pt x="2361" y="2193"/>
                  </a:lnTo>
                  <a:cubicBezTo>
                    <a:pt x="2294" y="2243"/>
                    <a:pt x="2210" y="2310"/>
                    <a:pt x="2143" y="2361"/>
                  </a:cubicBezTo>
                  <a:cubicBezTo>
                    <a:pt x="2127" y="2377"/>
                    <a:pt x="2110" y="2394"/>
                    <a:pt x="2076" y="2394"/>
                  </a:cubicBezTo>
                  <a:lnTo>
                    <a:pt x="1892" y="2578"/>
                  </a:lnTo>
                  <a:cubicBezTo>
                    <a:pt x="1825" y="2645"/>
                    <a:pt x="1742" y="2729"/>
                    <a:pt x="1675" y="2813"/>
                  </a:cubicBezTo>
                  <a:cubicBezTo>
                    <a:pt x="1625" y="2879"/>
                    <a:pt x="1558" y="2963"/>
                    <a:pt x="1491" y="3030"/>
                  </a:cubicBezTo>
                  <a:lnTo>
                    <a:pt x="1457" y="3064"/>
                  </a:lnTo>
                  <a:cubicBezTo>
                    <a:pt x="1390" y="3147"/>
                    <a:pt x="1323" y="3214"/>
                    <a:pt x="1290" y="3281"/>
                  </a:cubicBezTo>
                  <a:cubicBezTo>
                    <a:pt x="1223" y="3365"/>
                    <a:pt x="1173" y="3415"/>
                    <a:pt x="1122" y="3499"/>
                  </a:cubicBezTo>
                  <a:cubicBezTo>
                    <a:pt x="1089" y="3532"/>
                    <a:pt x="1089" y="3532"/>
                    <a:pt x="1089" y="3549"/>
                  </a:cubicBezTo>
                  <a:cubicBezTo>
                    <a:pt x="1055" y="3582"/>
                    <a:pt x="1039" y="3649"/>
                    <a:pt x="988" y="3700"/>
                  </a:cubicBezTo>
                  <a:cubicBezTo>
                    <a:pt x="955" y="3750"/>
                    <a:pt x="922" y="3817"/>
                    <a:pt x="888" y="3867"/>
                  </a:cubicBezTo>
                  <a:lnTo>
                    <a:pt x="888" y="3867"/>
                  </a:lnTo>
                  <a:cubicBezTo>
                    <a:pt x="838" y="3951"/>
                    <a:pt x="804" y="4034"/>
                    <a:pt x="737" y="4118"/>
                  </a:cubicBezTo>
                  <a:cubicBezTo>
                    <a:pt x="737" y="4118"/>
                    <a:pt x="737" y="4135"/>
                    <a:pt x="721" y="4135"/>
                  </a:cubicBezTo>
                  <a:cubicBezTo>
                    <a:pt x="687" y="4219"/>
                    <a:pt x="637" y="4286"/>
                    <a:pt x="620" y="4369"/>
                  </a:cubicBezTo>
                  <a:cubicBezTo>
                    <a:pt x="587" y="4403"/>
                    <a:pt x="570" y="4470"/>
                    <a:pt x="553" y="4503"/>
                  </a:cubicBezTo>
                  <a:cubicBezTo>
                    <a:pt x="470" y="4671"/>
                    <a:pt x="403" y="4821"/>
                    <a:pt x="369" y="4989"/>
                  </a:cubicBezTo>
                  <a:cubicBezTo>
                    <a:pt x="336" y="5072"/>
                    <a:pt x="319" y="5139"/>
                    <a:pt x="285" y="5223"/>
                  </a:cubicBezTo>
                  <a:cubicBezTo>
                    <a:pt x="252" y="5323"/>
                    <a:pt x="219" y="5407"/>
                    <a:pt x="202" y="5507"/>
                  </a:cubicBezTo>
                  <a:cubicBezTo>
                    <a:pt x="168" y="5591"/>
                    <a:pt x="152" y="5708"/>
                    <a:pt x="135" y="5792"/>
                  </a:cubicBezTo>
                  <a:cubicBezTo>
                    <a:pt x="118" y="5842"/>
                    <a:pt x="118" y="5909"/>
                    <a:pt x="85" y="5976"/>
                  </a:cubicBezTo>
                  <a:cubicBezTo>
                    <a:pt x="68" y="6010"/>
                    <a:pt x="68" y="6077"/>
                    <a:pt x="68" y="6127"/>
                  </a:cubicBezTo>
                  <a:cubicBezTo>
                    <a:pt x="51" y="6227"/>
                    <a:pt x="51" y="6328"/>
                    <a:pt x="34" y="6428"/>
                  </a:cubicBezTo>
                  <a:cubicBezTo>
                    <a:pt x="34" y="6478"/>
                    <a:pt x="34" y="6512"/>
                    <a:pt x="1" y="6562"/>
                  </a:cubicBezTo>
                  <a:cubicBezTo>
                    <a:pt x="1" y="6512"/>
                    <a:pt x="1" y="6462"/>
                    <a:pt x="34" y="6411"/>
                  </a:cubicBezTo>
                  <a:lnTo>
                    <a:pt x="34" y="6378"/>
                  </a:lnTo>
                  <a:cubicBezTo>
                    <a:pt x="51" y="6261"/>
                    <a:pt x="51" y="6160"/>
                    <a:pt x="68" y="6077"/>
                  </a:cubicBezTo>
                  <a:cubicBezTo>
                    <a:pt x="85" y="5959"/>
                    <a:pt x="118" y="5842"/>
                    <a:pt x="135" y="5742"/>
                  </a:cubicBezTo>
                  <a:cubicBezTo>
                    <a:pt x="168" y="5574"/>
                    <a:pt x="202" y="5407"/>
                    <a:pt x="252" y="5240"/>
                  </a:cubicBezTo>
                  <a:cubicBezTo>
                    <a:pt x="302" y="5072"/>
                    <a:pt x="369" y="4922"/>
                    <a:pt x="403" y="4754"/>
                  </a:cubicBezTo>
                  <a:lnTo>
                    <a:pt x="537" y="4453"/>
                  </a:lnTo>
                  <a:lnTo>
                    <a:pt x="654" y="4135"/>
                  </a:lnTo>
                  <a:lnTo>
                    <a:pt x="788" y="3884"/>
                  </a:lnTo>
                  <a:cubicBezTo>
                    <a:pt x="804" y="3867"/>
                    <a:pt x="804" y="3867"/>
                    <a:pt x="804" y="3834"/>
                  </a:cubicBezTo>
                  <a:cubicBezTo>
                    <a:pt x="838" y="3733"/>
                    <a:pt x="905" y="3649"/>
                    <a:pt x="972" y="3549"/>
                  </a:cubicBezTo>
                  <a:cubicBezTo>
                    <a:pt x="1005" y="3465"/>
                    <a:pt x="1072" y="3382"/>
                    <a:pt x="1122" y="3298"/>
                  </a:cubicBezTo>
                  <a:lnTo>
                    <a:pt x="1139" y="3281"/>
                  </a:lnTo>
                  <a:cubicBezTo>
                    <a:pt x="1206" y="3198"/>
                    <a:pt x="1256" y="3114"/>
                    <a:pt x="1307" y="3030"/>
                  </a:cubicBezTo>
                  <a:lnTo>
                    <a:pt x="1323" y="2997"/>
                  </a:lnTo>
                  <a:cubicBezTo>
                    <a:pt x="1373" y="2946"/>
                    <a:pt x="1424" y="2863"/>
                    <a:pt x="1474" y="2796"/>
                  </a:cubicBezTo>
                  <a:cubicBezTo>
                    <a:pt x="1491" y="2779"/>
                    <a:pt x="1491" y="2746"/>
                    <a:pt x="1507" y="2746"/>
                  </a:cubicBezTo>
                  <a:cubicBezTo>
                    <a:pt x="1541" y="2729"/>
                    <a:pt x="1558" y="2712"/>
                    <a:pt x="1574" y="2662"/>
                  </a:cubicBezTo>
                  <a:cubicBezTo>
                    <a:pt x="1625" y="2612"/>
                    <a:pt x="1675" y="2545"/>
                    <a:pt x="1725" y="2478"/>
                  </a:cubicBezTo>
                  <a:cubicBezTo>
                    <a:pt x="1792" y="2411"/>
                    <a:pt x="1825" y="2361"/>
                    <a:pt x="1892" y="2294"/>
                  </a:cubicBezTo>
                  <a:cubicBezTo>
                    <a:pt x="1909" y="2277"/>
                    <a:pt x="1926" y="2243"/>
                    <a:pt x="1926" y="2227"/>
                  </a:cubicBezTo>
                  <a:lnTo>
                    <a:pt x="1993" y="2160"/>
                  </a:lnTo>
                  <a:lnTo>
                    <a:pt x="2127" y="2043"/>
                  </a:lnTo>
                  <a:cubicBezTo>
                    <a:pt x="2311" y="1858"/>
                    <a:pt x="2495" y="1691"/>
                    <a:pt x="2679" y="1540"/>
                  </a:cubicBezTo>
                  <a:cubicBezTo>
                    <a:pt x="2763" y="1473"/>
                    <a:pt x="2830" y="1406"/>
                    <a:pt x="2913" y="1340"/>
                  </a:cubicBezTo>
                  <a:cubicBezTo>
                    <a:pt x="2964" y="1323"/>
                    <a:pt x="2997" y="1289"/>
                    <a:pt x="3047" y="1256"/>
                  </a:cubicBezTo>
                  <a:cubicBezTo>
                    <a:pt x="3231" y="1139"/>
                    <a:pt x="3416" y="1005"/>
                    <a:pt x="3600" y="904"/>
                  </a:cubicBezTo>
                  <a:cubicBezTo>
                    <a:pt x="3650" y="888"/>
                    <a:pt x="3717" y="871"/>
                    <a:pt x="3750" y="821"/>
                  </a:cubicBezTo>
                  <a:cubicBezTo>
                    <a:pt x="4186" y="586"/>
                    <a:pt x="4671" y="402"/>
                    <a:pt x="5173" y="252"/>
                  </a:cubicBezTo>
                  <a:cubicBezTo>
                    <a:pt x="5223" y="235"/>
                    <a:pt x="5274" y="235"/>
                    <a:pt x="5324" y="218"/>
                  </a:cubicBezTo>
                  <a:cubicBezTo>
                    <a:pt x="5391" y="201"/>
                    <a:pt x="5424" y="201"/>
                    <a:pt x="5491" y="168"/>
                  </a:cubicBezTo>
                  <a:cubicBezTo>
                    <a:pt x="5759" y="118"/>
                    <a:pt x="6060" y="67"/>
                    <a:pt x="6345" y="51"/>
                  </a:cubicBezTo>
                  <a:cubicBezTo>
                    <a:pt x="6395" y="51"/>
                    <a:pt x="6445" y="34"/>
                    <a:pt x="6512" y="34"/>
                  </a:cubicBezTo>
                  <a:cubicBezTo>
                    <a:pt x="6680" y="0"/>
                    <a:pt x="6864" y="0"/>
                    <a:pt x="7031" y="0"/>
                  </a:cubicBezTo>
                  <a:lnTo>
                    <a:pt x="103094" y="0"/>
                  </a:lnTo>
                  <a:cubicBezTo>
                    <a:pt x="103295" y="0"/>
                    <a:pt x="103462" y="0"/>
                    <a:pt x="103629" y="34"/>
                  </a:cubicBezTo>
                  <a:cubicBezTo>
                    <a:pt x="103663" y="34"/>
                    <a:pt x="103730" y="51"/>
                    <a:pt x="103763" y="51"/>
                  </a:cubicBezTo>
                  <a:cubicBezTo>
                    <a:pt x="104065" y="67"/>
                    <a:pt x="104349" y="134"/>
                    <a:pt x="104650" y="201"/>
                  </a:cubicBezTo>
                  <a:cubicBezTo>
                    <a:pt x="104684" y="218"/>
                    <a:pt x="104751" y="218"/>
                    <a:pt x="104818" y="235"/>
                  </a:cubicBezTo>
                  <a:cubicBezTo>
                    <a:pt x="104851" y="235"/>
                    <a:pt x="104901" y="252"/>
                    <a:pt x="104935" y="252"/>
                  </a:cubicBezTo>
                  <a:cubicBezTo>
                    <a:pt x="105437" y="402"/>
                    <a:pt x="105923" y="586"/>
                    <a:pt x="106391" y="821"/>
                  </a:cubicBezTo>
                  <a:cubicBezTo>
                    <a:pt x="106425" y="837"/>
                    <a:pt x="106492" y="871"/>
                    <a:pt x="106525" y="904"/>
                  </a:cubicBezTo>
                  <a:cubicBezTo>
                    <a:pt x="106642" y="955"/>
                    <a:pt x="106726" y="1005"/>
                    <a:pt x="106826" y="1072"/>
                  </a:cubicBezTo>
                  <a:cubicBezTo>
                    <a:pt x="106860" y="1088"/>
                    <a:pt x="106910" y="1139"/>
                    <a:pt x="106944" y="1155"/>
                  </a:cubicBezTo>
                  <a:cubicBezTo>
                    <a:pt x="106994" y="1172"/>
                    <a:pt x="107027" y="1222"/>
                    <a:pt x="107094" y="1239"/>
                  </a:cubicBezTo>
                  <a:cubicBezTo>
                    <a:pt x="107228" y="1323"/>
                    <a:pt x="107345" y="1440"/>
                    <a:pt x="107479" y="1507"/>
                  </a:cubicBezTo>
                  <a:cubicBezTo>
                    <a:pt x="107513" y="1557"/>
                    <a:pt x="107580" y="1607"/>
                    <a:pt x="107613" y="1641"/>
                  </a:cubicBezTo>
                  <a:cubicBezTo>
                    <a:pt x="107697" y="1708"/>
                    <a:pt x="107780" y="1758"/>
                    <a:pt x="107847" y="1842"/>
                  </a:cubicBezTo>
                  <a:lnTo>
                    <a:pt x="107981" y="1976"/>
                  </a:lnTo>
                  <a:lnTo>
                    <a:pt x="108199" y="2210"/>
                  </a:lnTo>
                  <a:lnTo>
                    <a:pt x="108199" y="2210"/>
                  </a:lnTo>
                  <a:cubicBezTo>
                    <a:pt x="108350" y="2344"/>
                    <a:pt x="108500" y="2511"/>
                    <a:pt x="108617" y="2679"/>
                  </a:cubicBezTo>
                  <a:lnTo>
                    <a:pt x="108617" y="2712"/>
                  </a:lnTo>
                  <a:cubicBezTo>
                    <a:pt x="108835" y="2963"/>
                    <a:pt x="109002" y="3231"/>
                    <a:pt x="109170" y="3516"/>
                  </a:cubicBezTo>
                  <a:cubicBezTo>
                    <a:pt x="109237" y="3599"/>
                    <a:pt x="109270" y="3716"/>
                    <a:pt x="109337" y="3817"/>
                  </a:cubicBezTo>
                  <a:cubicBezTo>
                    <a:pt x="109337" y="3834"/>
                    <a:pt x="109354" y="3850"/>
                    <a:pt x="109354" y="3850"/>
                  </a:cubicBezTo>
                  <a:lnTo>
                    <a:pt x="109488" y="4101"/>
                  </a:lnTo>
                  <a:lnTo>
                    <a:pt x="109605" y="4419"/>
                  </a:lnTo>
                  <a:lnTo>
                    <a:pt x="109739" y="4737"/>
                  </a:lnTo>
                  <a:cubicBezTo>
                    <a:pt x="109772" y="4838"/>
                    <a:pt x="109789" y="4938"/>
                    <a:pt x="109839" y="5055"/>
                  </a:cubicBezTo>
                  <a:lnTo>
                    <a:pt x="109839" y="5072"/>
                  </a:lnTo>
                  <a:cubicBezTo>
                    <a:pt x="109856" y="5173"/>
                    <a:pt x="109906" y="5273"/>
                    <a:pt x="109923" y="5390"/>
                  </a:cubicBezTo>
                  <a:cubicBezTo>
                    <a:pt x="109940" y="5491"/>
                    <a:pt x="109957" y="5591"/>
                    <a:pt x="109990" y="5725"/>
                  </a:cubicBezTo>
                  <a:cubicBezTo>
                    <a:pt x="110107" y="5825"/>
                    <a:pt x="110107" y="5926"/>
                    <a:pt x="110124" y="60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0"/>
            <p:cNvSpPr/>
            <p:nvPr/>
          </p:nvSpPr>
          <p:spPr>
            <a:xfrm>
              <a:off x="8234943" y="1616885"/>
              <a:ext cx="434" cy="3257"/>
            </a:xfrm>
            <a:custGeom>
              <a:avLst/>
              <a:gdLst/>
              <a:ahLst/>
              <a:cxnLst/>
              <a:rect l="l" t="t" r="r" b="b"/>
              <a:pathLst>
                <a:path w="18" h="135" extrusionOk="0">
                  <a:moveTo>
                    <a:pt x="17" y="117"/>
                  </a:moveTo>
                  <a:lnTo>
                    <a:pt x="17" y="134"/>
                  </a:lnTo>
                  <a:cubicBezTo>
                    <a:pt x="17" y="101"/>
                    <a:pt x="0" y="34"/>
                    <a:pt x="0" y="0"/>
                  </a:cubicBezTo>
                  <a:cubicBezTo>
                    <a:pt x="0" y="17"/>
                    <a:pt x="0" y="34"/>
                    <a:pt x="17" y="84"/>
                  </a:cubicBez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0"/>
            <p:cNvSpPr/>
            <p:nvPr/>
          </p:nvSpPr>
          <p:spPr>
            <a:xfrm>
              <a:off x="8236150" y="1627790"/>
              <a:ext cx="24" cy="8083"/>
            </a:xfrm>
            <a:custGeom>
              <a:avLst/>
              <a:gdLst/>
              <a:ahLst/>
              <a:cxnLst/>
              <a:rect l="l" t="t" r="r" b="b"/>
              <a:pathLst>
                <a:path w="1" h="335" extrusionOk="0">
                  <a:moveTo>
                    <a:pt x="1" y="335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0"/>
            <p:cNvSpPr/>
            <p:nvPr/>
          </p:nvSpPr>
          <p:spPr>
            <a:xfrm>
              <a:off x="7820924" y="1895935"/>
              <a:ext cx="94303" cy="73201"/>
            </a:xfrm>
            <a:custGeom>
              <a:avLst/>
              <a:gdLst/>
              <a:ahLst/>
              <a:cxnLst/>
              <a:rect l="l" t="t" r="r" b="b"/>
              <a:pathLst>
                <a:path w="304" h="236" extrusionOk="0">
                  <a:moveTo>
                    <a:pt x="152" y="1"/>
                  </a:moveTo>
                  <a:cubicBezTo>
                    <a:pt x="93" y="1"/>
                    <a:pt x="39" y="25"/>
                    <a:pt x="0" y="59"/>
                  </a:cubicBezTo>
                  <a:lnTo>
                    <a:pt x="25" y="84"/>
                  </a:lnTo>
                  <a:cubicBezTo>
                    <a:pt x="54" y="50"/>
                    <a:pt x="103" y="30"/>
                    <a:pt x="152" y="30"/>
                  </a:cubicBezTo>
                  <a:cubicBezTo>
                    <a:pt x="201" y="30"/>
                    <a:pt x="245" y="50"/>
                    <a:pt x="279" y="84"/>
                  </a:cubicBezTo>
                  <a:lnTo>
                    <a:pt x="304" y="59"/>
                  </a:lnTo>
                  <a:cubicBezTo>
                    <a:pt x="265" y="25"/>
                    <a:pt x="211" y="1"/>
                    <a:pt x="152" y="1"/>
                  </a:cubicBezTo>
                  <a:close/>
                  <a:moveTo>
                    <a:pt x="152" y="59"/>
                  </a:moveTo>
                  <a:cubicBezTo>
                    <a:pt x="108" y="59"/>
                    <a:pt x="74" y="79"/>
                    <a:pt x="44" y="104"/>
                  </a:cubicBezTo>
                  <a:lnTo>
                    <a:pt x="69" y="128"/>
                  </a:lnTo>
                  <a:cubicBezTo>
                    <a:pt x="88" y="104"/>
                    <a:pt x="118" y="94"/>
                    <a:pt x="152" y="94"/>
                  </a:cubicBezTo>
                  <a:cubicBezTo>
                    <a:pt x="186" y="94"/>
                    <a:pt x="216" y="104"/>
                    <a:pt x="235" y="128"/>
                  </a:cubicBezTo>
                  <a:lnTo>
                    <a:pt x="260" y="104"/>
                  </a:lnTo>
                  <a:cubicBezTo>
                    <a:pt x="230" y="79"/>
                    <a:pt x="191" y="59"/>
                    <a:pt x="152" y="59"/>
                  </a:cubicBezTo>
                  <a:close/>
                  <a:moveTo>
                    <a:pt x="152" y="128"/>
                  </a:moveTo>
                  <a:cubicBezTo>
                    <a:pt x="128" y="128"/>
                    <a:pt x="108" y="138"/>
                    <a:pt x="93" y="152"/>
                  </a:cubicBezTo>
                  <a:lnTo>
                    <a:pt x="118" y="177"/>
                  </a:lnTo>
                  <a:cubicBezTo>
                    <a:pt x="123" y="167"/>
                    <a:pt x="137" y="162"/>
                    <a:pt x="152" y="162"/>
                  </a:cubicBezTo>
                  <a:cubicBezTo>
                    <a:pt x="167" y="162"/>
                    <a:pt x="177" y="167"/>
                    <a:pt x="186" y="177"/>
                  </a:cubicBezTo>
                  <a:lnTo>
                    <a:pt x="211" y="152"/>
                  </a:lnTo>
                  <a:cubicBezTo>
                    <a:pt x="196" y="138"/>
                    <a:pt x="172" y="128"/>
                    <a:pt x="152" y="128"/>
                  </a:cubicBezTo>
                  <a:close/>
                  <a:moveTo>
                    <a:pt x="152" y="187"/>
                  </a:moveTo>
                  <a:cubicBezTo>
                    <a:pt x="137" y="187"/>
                    <a:pt x="128" y="197"/>
                    <a:pt x="128" y="211"/>
                  </a:cubicBezTo>
                  <a:cubicBezTo>
                    <a:pt x="128" y="226"/>
                    <a:pt x="137" y="236"/>
                    <a:pt x="152" y="236"/>
                  </a:cubicBezTo>
                  <a:cubicBezTo>
                    <a:pt x="167" y="236"/>
                    <a:pt x="177" y="226"/>
                    <a:pt x="177" y="211"/>
                  </a:cubicBezTo>
                  <a:cubicBezTo>
                    <a:pt x="177" y="197"/>
                    <a:pt x="167" y="187"/>
                    <a:pt x="152" y="1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0"/>
            <p:cNvSpPr/>
            <p:nvPr/>
          </p:nvSpPr>
          <p:spPr>
            <a:xfrm>
              <a:off x="7716075" y="1906481"/>
              <a:ext cx="82205" cy="61104"/>
            </a:xfrm>
            <a:custGeom>
              <a:avLst/>
              <a:gdLst/>
              <a:ahLst/>
              <a:cxnLst/>
              <a:rect l="l" t="t" r="r" b="b"/>
              <a:pathLst>
                <a:path w="265" h="197" extrusionOk="0">
                  <a:moveTo>
                    <a:pt x="0" y="143"/>
                  </a:moveTo>
                  <a:lnTo>
                    <a:pt x="0" y="192"/>
                  </a:lnTo>
                  <a:lnTo>
                    <a:pt x="30" y="192"/>
                  </a:lnTo>
                  <a:lnTo>
                    <a:pt x="30" y="143"/>
                  </a:lnTo>
                  <a:close/>
                  <a:moveTo>
                    <a:pt x="59" y="109"/>
                  </a:moveTo>
                  <a:lnTo>
                    <a:pt x="59" y="192"/>
                  </a:lnTo>
                  <a:lnTo>
                    <a:pt x="88" y="192"/>
                  </a:lnTo>
                  <a:lnTo>
                    <a:pt x="88" y="109"/>
                  </a:lnTo>
                  <a:close/>
                  <a:moveTo>
                    <a:pt x="118" y="70"/>
                  </a:moveTo>
                  <a:lnTo>
                    <a:pt x="118" y="192"/>
                  </a:lnTo>
                  <a:lnTo>
                    <a:pt x="147" y="192"/>
                  </a:lnTo>
                  <a:lnTo>
                    <a:pt x="147" y="70"/>
                  </a:lnTo>
                  <a:close/>
                  <a:moveTo>
                    <a:pt x="177" y="35"/>
                  </a:moveTo>
                  <a:lnTo>
                    <a:pt x="177" y="192"/>
                  </a:lnTo>
                  <a:lnTo>
                    <a:pt x="206" y="192"/>
                  </a:lnTo>
                  <a:lnTo>
                    <a:pt x="206" y="35"/>
                  </a:lnTo>
                  <a:close/>
                  <a:moveTo>
                    <a:pt x="235" y="1"/>
                  </a:moveTo>
                  <a:lnTo>
                    <a:pt x="235" y="197"/>
                  </a:lnTo>
                  <a:lnTo>
                    <a:pt x="265" y="197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7939422" y="1908031"/>
              <a:ext cx="123152" cy="59553"/>
            </a:xfrm>
            <a:custGeom>
              <a:avLst/>
              <a:gdLst/>
              <a:ahLst/>
              <a:cxnLst/>
              <a:rect l="l" t="t" r="r" b="b"/>
              <a:pathLst>
                <a:path w="397" h="192" extrusionOk="0">
                  <a:moveTo>
                    <a:pt x="44" y="20"/>
                  </a:moveTo>
                  <a:cubicBezTo>
                    <a:pt x="30" y="20"/>
                    <a:pt x="20" y="35"/>
                    <a:pt x="20" y="50"/>
                  </a:cubicBezTo>
                  <a:lnTo>
                    <a:pt x="20" y="148"/>
                  </a:lnTo>
                  <a:cubicBezTo>
                    <a:pt x="20" y="162"/>
                    <a:pt x="30" y="172"/>
                    <a:pt x="44" y="172"/>
                  </a:cubicBezTo>
                  <a:lnTo>
                    <a:pt x="274" y="172"/>
                  </a:lnTo>
                  <a:lnTo>
                    <a:pt x="274" y="20"/>
                  </a:lnTo>
                  <a:close/>
                  <a:moveTo>
                    <a:pt x="338" y="11"/>
                  </a:moveTo>
                  <a:cubicBezTo>
                    <a:pt x="358" y="11"/>
                    <a:pt x="372" y="25"/>
                    <a:pt x="372" y="45"/>
                  </a:cubicBezTo>
                  <a:lnTo>
                    <a:pt x="372" y="153"/>
                  </a:lnTo>
                  <a:cubicBezTo>
                    <a:pt x="372" y="172"/>
                    <a:pt x="358" y="187"/>
                    <a:pt x="338" y="187"/>
                  </a:cubicBezTo>
                  <a:lnTo>
                    <a:pt x="39" y="187"/>
                  </a:lnTo>
                  <a:cubicBezTo>
                    <a:pt x="25" y="187"/>
                    <a:pt x="5" y="172"/>
                    <a:pt x="5" y="153"/>
                  </a:cubicBezTo>
                  <a:lnTo>
                    <a:pt x="5" y="45"/>
                  </a:lnTo>
                  <a:cubicBezTo>
                    <a:pt x="5" y="25"/>
                    <a:pt x="25" y="11"/>
                    <a:pt x="39" y="11"/>
                  </a:cubicBezTo>
                  <a:close/>
                  <a:moveTo>
                    <a:pt x="39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153"/>
                  </a:lnTo>
                  <a:cubicBezTo>
                    <a:pt x="0" y="172"/>
                    <a:pt x="20" y="192"/>
                    <a:pt x="39" y="192"/>
                  </a:cubicBezTo>
                  <a:lnTo>
                    <a:pt x="338" y="192"/>
                  </a:lnTo>
                  <a:cubicBezTo>
                    <a:pt x="363" y="192"/>
                    <a:pt x="377" y="172"/>
                    <a:pt x="377" y="153"/>
                  </a:cubicBezTo>
                  <a:lnTo>
                    <a:pt x="377" y="123"/>
                  </a:lnTo>
                  <a:lnTo>
                    <a:pt x="397" y="123"/>
                  </a:lnTo>
                  <a:lnTo>
                    <a:pt x="397" y="74"/>
                  </a:lnTo>
                  <a:lnTo>
                    <a:pt x="377" y="74"/>
                  </a:lnTo>
                  <a:lnTo>
                    <a:pt x="377" y="45"/>
                  </a:lnTo>
                  <a:cubicBezTo>
                    <a:pt x="377" y="20"/>
                    <a:pt x="363" y="1"/>
                    <a:pt x="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2" name="Google Shape;1902;p40"/>
          <p:cNvSpPr txBox="1"/>
          <p:nvPr/>
        </p:nvSpPr>
        <p:spPr>
          <a:xfrm flipH="1">
            <a:off x="5763954" y="3655625"/>
            <a:ext cx="2566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Put time limits fo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r one unlock during the weekend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3" name="Google Shape;1903;p40"/>
          <p:cNvSpPr txBox="1"/>
          <p:nvPr/>
        </p:nvSpPr>
        <p:spPr>
          <a:xfrm flipH="1">
            <a:off x="5763954" y="2974808"/>
            <a:ext cx="2566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More activities outside that are similar to what I do on weekends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4" name="Google Shape;1904;p40"/>
          <p:cNvSpPr txBox="1"/>
          <p:nvPr/>
        </p:nvSpPr>
        <p:spPr>
          <a:xfrm flipH="1">
            <a:off x="5763954" y="2285413"/>
            <a:ext cx="2566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Delete some apps that belong to Other apps category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5" name="Google Shape;1905;p40"/>
          <p:cNvSpPr txBox="1"/>
          <p:nvPr/>
        </p:nvSpPr>
        <p:spPr>
          <a:xfrm flipH="1">
            <a:off x="5763954" y="1613175"/>
            <a:ext cx="2566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Mute notifications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6" name="Google Shape;1906;p40"/>
          <p:cNvSpPr/>
          <p:nvPr/>
        </p:nvSpPr>
        <p:spPr>
          <a:xfrm>
            <a:off x="1012464" y="1483989"/>
            <a:ext cx="1886843" cy="618869"/>
          </a:xfrm>
          <a:custGeom>
            <a:avLst/>
            <a:gdLst/>
            <a:ahLst/>
            <a:cxnLst/>
            <a:rect l="l" t="t" r="r" b="b"/>
            <a:pathLst>
              <a:path w="102014" h="26469" extrusionOk="0">
                <a:moveTo>
                  <a:pt x="3311" y="1"/>
                </a:moveTo>
                <a:cubicBezTo>
                  <a:pt x="1477" y="1"/>
                  <a:pt x="1" y="1489"/>
                  <a:pt x="1" y="3311"/>
                </a:cubicBezTo>
                <a:lnTo>
                  <a:pt x="1" y="23159"/>
                </a:lnTo>
                <a:cubicBezTo>
                  <a:pt x="1" y="24980"/>
                  <a:pt x="1477" y="26469"/>
                  <a:pt x="3311" y="26469"/>
                </a:cubicBezTo>
                <a:lnTo>
                  <a:pt x="91000" y="26469"/>
                </a:lnTo>
                <a:cubicBezTo>
                  <a:pt x="92036" y="26469"/>
                  <a:pt x="93012" y="25980"/>
                  <a:pt x="93643" y="25147"/>
                </a:cubicBezTo>
                <a:lnTo>
                  <a:pt x="101132" y="15229"/>
                </a:lnTo>
                <a:cubicBezTo>
                  <a:pt x="102013" y="14050"/>
                  <a:pt x="102013" y="12419"/>
                  <a:pt x="101132" y="11240"/>
                </a:cubicBezTo>
                <a:lnTo>
                  <a:pt x="93643" y="1323"/>
                </a:lnTo>
                <a:cubicBezTo>
                  <a:pt x="93012" y="489"/>
                  <a:pt x="92036" y="1"/>
                  <a:pt x="91000" y="1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907" name="Google Shape;1907;p40"/>
          <p:cNvSpPr/>
          <p:nvPr/>
        </p:nvSpPr>
        <p:spPr>
          <a:xfrm>
            <a:off x="2257981" y="1578340"/>
            <a:ext cx="436494" cy="450162"/>
          </a:xfrm>
          <a:custGeom>
            <a:avLst/>
            <a:gdLst/>
            <a:ahLst/>
            <a:cxnLst/>
            <a:rect l="l" t="t" r="r" b="b"/>
            <a:pathLst>
              <a:path w="13967" h="13967" extrusionOk="0">
                <a:moveTo>
                  <a:pt x="6989" y="0"/>
                </a:moveTo>
                <a:cubicBezTo>
                  <a:pt x="3132" y="0"/>
                  <a:pt x="0" y="3120"/>
                  <a:pt x="0" y="6977"/>
                </a:cubicBezTo>
                <a:cubicBezTo>
                  <a:pt x="0" y="10835"/>
                  <a:pt x="3132" y="13966"/>
                  <a:pt x="6989" y="13966"/>
                </a:cubicBezTo>
                <a:cubicBezTo>
                  <a:pt x="10847" y="13966"/>
                  <a:pt x="13966" y="10835"/>
                  <a:pt x="13966" y="6977"/>
                </a:cubicBezTo>
                <a:cubicBezTo>
                  <a:pt x="13966" y="3120"/>
                  <a:pt x="10847" y="0"/>
                  <a:pt x="6989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08" name="Google Shape;1908;p40"/>
          <p:cNvSpPr txBox="1"/>
          <p:nvPr/>
        </p:nvSpPr>
        <p:spPr>
          <a:xfrm>
            <a:off x="1056127" y="1634014"/>
            <a:ext cx="1191774" cy="31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Notifications</a:t>
            </a:r>
            <a:endParaRPr sz="16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09" name="Google Shape;1909;p40"/>
          <p:cNvSpPr/>
          <p:nvPr/>
        </p:nvSpPr>
        <p:spPr>
          <a:xfrm>
            <a:off x="1012464" y="3533659"/>
            <a:ext cx="1886843" cy="618846"/>
          </a:xfrm>
          <a:custGeom>
            <a:avLst/>
            <a:gdLst/>
            <a:ahLst/>
            <a:cxnLst/>
            <a:rect l="l" t="t" r="r" b="b"/>
            <a:pathLst>
              <a:path w="102014" h="26468" extrusionOk="0">
                <a:moveTo>
                  <a:pt x="3311" y="0"/>
                </a:moveTo>
                <a:cubicBezTo>
                  <a:pt x="1477" y="0"/>
                  <a:pt x="1" y="1489"/>
                  <a:pt x="1" y="3310"/>
                </a:cubicBezTo>
                <a:lnTo>
                  <a:pt x="1" y="23146"/>
                </a:lnTo>
                <a:cubicBezTo>
                  <a:pt x="1" y="24980"/>
                  <a:pt x="1477" y="26468"/>
                  <a:pt x="3311" y="26468"/>
                </a:cubicBezTo>
                <a:lnTo>
                  <a:pt x="91000" y="26468"/>
                </a:lnTo>
                <a:cubicBezTo>
                  <a:pt x="92036" y="26468"/>
                  <a:pt x="93012" y="25980"/>
                  <a:pt x="93643" y="25146"/>
                </a:cubicBezTo>
                <a:lnTo>
                  <a:pt x="101132" y="15228"/>
                </a:lnTo>
                <a:cubicBezTo>
                  <a:pt x="102013" y="14050"/>
                  <a:pt x="102013" y="12418"/>
                  <a:pt x="101132" y="11240"/>
                </a:cubicBezTo>
                <a:lnTo>
                  <a:pt x="93643" y="1322"/>
                </a:lnTo>
                <a:cubicBezTo>
                  <a:pt x="93012" y="488"/>
                  <a:pt x="92036" y="0"/>
                  <a:pt x="91000" y="0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910" name="Google Shape;1910;p40"/>
          <p:cNvSpPr/>
          <p:nvPr/>
        </p:nvSpPr>
        <p:spPr>
          <a:xfrm>
            <a:off x="2257981" y="3627993"/>
            <a:ext cx="436494" cy="450162"/>
          </a:xfrm>
          <a:custGeom>
            <a:avLst/>
            <a:gdLst/>
            <a:ahLst/>
            <a:cxnLst/>
            <a:rect l="l" t="t" r="r" b="b"/>
            <a:pathLst>
              <a:path w="13967" h="13967" extrusionOk="0">
                <a:moveTo>
                  <a:pt x="6989" y="0"/>
                </a:moveTo>
                <a:cubicBezTo>
                  <a:pt x="3132" y="0"/>
                  <a:pt x="0" y="3120"/>
                  <a:pt x="0" y="6977"/>
                </a:cubicBezTo>
                <a:cubicBezTo>
                  <a:pt x="0" y="10835"/>
                  <a:pt x="3132" y="13966"/>
                  <a:pt x="6989" y="13966"/>
                </a:cubicBezTo>
                <a:cubicBezTo>
                  <a:pt x="10847" y="13966"/>
                  <a:pt x="13966" y="10835"/>
                  <a:pt x="13966" y="6977"/>
                </a:cubicBezTo>
                <a:cubicBezTo>
                  <a:pt x="13966" y="3120"/>
                  <a:pt x="10847" y="0"/>
                  <a:pt x="6989" y="0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911" name="Google Shape;1911;p40"/>
          <p:cNvSpPr txBox="1"/>
          <p:nvPr/>
        </p:nvSpPr>
        <p:spPr>
          <a:xfrm>
            <a:off x="1080839" y="3683011"/>
            <a:ext cx="1131346" cy="31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Duration</a:t>
            </a:r>
            <a:endParaRPr sz="16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12" name="Google Shape;1912;p40"/>
          <p:cNvSpPr/>
          <p:nvPr/>
        </p:nvSpPr>
        <p:spPr>
          <a:xfrm>
            <a:off x="1012464" y="2163039"/>
            <a:ext cx="1886843" cy="618846"/>
          </a:xfrm>
          <a:custGeom>
            <a:avLst/>
            <a:gdLst/>
            <a:ahLst/>
            <a:cxnLst/>
            <a:rect l="l" t="t" r="r" b="b"/>
            <a:pathLst>
              <a:path w="102014" h="26468" extrusionOk="0">
                <a:moveTo>
                  <a:pt x="3311" y="0"/>
                </a:moveTo>
                <a:cubicBezTo>
                  <a:pt x="1477" y="0"/>
                  <a:pt x="1" y="1489"/>
                  <a:pt x="1" y="3310"/>
                </a:cubicBezTo>
                <a:lnTo>
                  <a:pt x="1" y="23146"/>
                </a:lnTo>
                <a:cubicBezTo>
                  <a:pt x="1" y="24980"/>
                  <a:pt x="1477" y="26468"/>
                  <a:pt x="3311" y="26468"/>
                </a:cubicBezTo>
                <a:lnTo>
                  <a:pt x="91000" y="26468"/>
                </a:lnTo>
                <a:cubicBezTo>
                  <a:pt x="92036" y="26468"/>
                  <a:pt x="93012" y="25980"/>
                  <a:pt x="93643" y="25146"/>
                </a:cubicBezTo>
                <a:lnTo>
                  <a:pt x="101132" y="15228"/>
                </a:lnTo>
                <a:cubicBezTo>
                  <a:pt x="102013" y="14050"/>
                  <a:pt x="102013" y="12419"/>
                  <a:pt x="101132" y="11240"/>
                </a:cubicBezTo>
                <a:lnTo>
                  <a:pt x="93643" y="1322"/>
                </a:lnTo>
                <a:cubicBezTo>
                  <a:pt x="93012" y="489"/>
                  <a:pt x="92036" y="0"/>
                  <a:pt x="91000" y="0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913" name="Google Shape;1913;p40"/>
          <p:cNvSpPr/>
          <p:nvPr/>
        </p:nvSpPr>
        <p:spPr>
          <a:xfrm>
            <a:off x="2257981" y="2257377"/>
            <a:ext cx="436494" cy="450162"/>
          </a:xfrm>
          <a:custGeom>
            <a:avLst/>
            <a:gdLst/>
            <a:ahLst/>
            <a:cxnLst/>
            <a:rect l="l" t="t" r="r" b="b"/>
            <a:pathLst>
              <a:path w="13967" h="13967" extrusionOk="0">
                <a:moveTo>
                  <a:pt x="6989" y="0"/>
                </a:moveTo>
                <a:cubicBezTo>
                  <a:pt x="3132" y="0"/>
                  <a:pt x="0" y="3120"/>
                  <a:pt x="0" y="6977"/>
                </a:cubicBezTo>
                <a:cubicBezTo>
                  <a:pt x="0" y="10835"/>
                  <a:pt x="3132" y="13966"/>
                  <a:pt x="6989" y="13966"/>
                </a:cubicBezTo>
                <a:cubicBezTo>
                  <a:pt x="10847" y="13966"/>
                  <a:pt x="13966" y="10835"/>
                  <a:pt x="13966" y="6977"/>
                </a:cubicBezTo>
                <a:cubicBezTo>
                  <a:pt x="13966" y="3120"/>
                  <a:pt x="10847" y="0"/>
                  <a:pt x="6989" y="0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1914" name="Google Shape;1914;p40"/>
          <p:cNvSpPr txBox="1"/>
          <p:nvPr/>
        </p:nvSpPr>
        <p:spPr>
          <a:xfrm>
            <a:off x="1060434" y="2313033"/>
            <a:ext cx="1020492" cy="31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Apps</a:t>
            </a:r>
            <a:endParaRPr sz="16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15" name="Google Shape;1915;p40"/>
          <p:cNvSpPr/>
          <p:nvPr/>
        </p:nvSpPr>
        <p:spPr>
          <a:xfrm>
            <a:off x="1012464" y="2842066"/>
            <a:ext cx="1886843" cy="631412"/>
          </a:xfrm>
          <a:custGeom>
            <a:avLst/>
            <a:gdLst/>
            <a:ahLst/>
            <a:cxnLst/>
            <a:rect l="l" t="t" r="r" b="b"/>
            <a:pathLst>
              <a:path w="102014" h="26468" extrusionOk="0">
                <a:moveTo>
                  <a:pt x="3311" y="0"/>
                </a:moveTo>
                <a:cubicBezTo>
                  <a:pt x="1477" y="0"/>
                  <a:pt x="1" y="1489"/>
                  <a:pt x="1" y="3310"/>
                </a:cubicBezTo>
                <a:lnTo>
                  <a:pt x="1" y="23146"/>
                </a:lnTo>
                <a:cubicBezTo>
                  <a:pt x="1" y="24980"/>
                  <a:pt x="1477" y="26468"/>
                  <a:pt x="3311" y="26468"/>
                </a:cubicBezTo>
                <a:lnTo>
                  <a:pt x="91000" y="26468"/>
                </a:lnTo>
                <a:cubicBezTo>
                  <a:pt x="92036" y="26468"/>
                  <a:pt x="93012" y="25980"/>
                  <a:pt x="93643" y="25146"/>
                </a:cubicBezTo>
                <a:lnTo>
                  <a:pt x="101132" y="15228"/>
                </a:lnTo>
                <a:cubicBezTo>
                  <a:pt x="102013" y="14050"/>
                  <a:pt x="102013" y="12419"/>
                  <a:pt x="101132" y="11240"/>
                </a:cubicBezTo>
                <a:lnTo>
                  <a:pt x="93643" y="1322"/>
                </a:lnTo>
                <a:cubicBezTo>
                  <a:pt x="93012" y="488"/>
                  <a:pt x="92036" y="0"/>
                  <a:pt x="91000" y="0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916" name="Google Shape;1916;p40"/>
          <p:cNvSpPr/>
          <p:nvPr/>
        </p:nvSpPr>
        <p:spPr>
          <a:xfrm>
            <a:off x="2257981" y="2936409"/>
            <a:ext cx="436494" cy="450162"/>
          </a:xfrm>
          <a:custGeom>
            <a:avLst/>
            <a:gdLst/>
            <a:ahLst/>
            <a:cxnLst/>
            <a:rect l="l" t="t" r="r" b="b"/>
            <a:pathLst>
              <a:path w="13967" h="13967" extrusionOk="0">
                <a:moveTo>
                  <a:pt x="6989" y="0"/>
                </a:moveTo>
                <a:cubicBezTo>
                  <a:pt x="3132" y="0"/>
                  <a:pt x="0" y="3120"/>
                  <a:pt x="0" y="6977"/>
                </a:cubicBezTo>
                <a:cubicBezTo>
                  <a:pt x="0" y="10835"/>
                  <a:pt x="3132" y="13966"/>
                  <a:pt x="6989" y="13966"/>
                </a:cubicBezTo>
                <a:cubicBezTo>
                  <a:pt x="10847" y="13966"/>
                  <a:pt x="13966" y="10835"/>
                  <a:pt x="13966" y="6977"/>
                </a:cubicBezTo>
                <a:cubicBezTo>
                  <a:pt x="13966" y="3120"/>
                  <a:pt x="10847" y="0"/>
                  <a:pt x="6989" y="0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1917" name="Google Shape;1917;p40"/>
          <p:cNvSpPr txBox="1"/>
          <p:nvPr/>
        </p:nvSpPr>
        <p:spPr>
          <a:xfrm>
            <a:off x="1063142" y="2993315"/>
            <a:ext cx="1134081" cy="31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Activities</a:t>
            </a:r>
            <a:endParaRPr sz="16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918" name="Google Shape;1918;p40"/>
          <p:cNvCxnSpPr/>
          <p:nvPr/>
        </p:nvCxnSpPr>
        <p:spPr>
          <a:xfrm>
            <a:off x="2994513" y="1800225"/>
            <a:ext cx="2486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19" name="Google Shape;1919;p40"/>
          <p:cNvCxnSpPr/>
          <p:nvPr/>
        </p:nvCxnSpPr>
        <p:spPr>
          <a:xfrm>
            <a:off x="2975513" y="2472463"/>
            <a:ext cx="2486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20" name="Google Shape;1920;p40"/>
          <p:cNvCxnSpPr/>
          <p:nvPr/>
        </p:nvCxnSpPr>
        <p:spPr>
          <a:xfrm>
            <a:off x="3004088" y="3157763"/>
            <a:ext cx="2486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21" name="Google Shape;1921;p40"/>
          <p:cNvCxnSpPr/>
          <p:nvPr/>
        </p:nvCxnSpPr>
        <p:spPr>
          <a:xfrm>
            <a:off x="2975513" y="3843063"/>
            <a:ext cx="24861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1464563816"/>
      </p:ext>
    </p:extLst>
  </p:cSld>
  <p:clrMapOvr>
    <a:masterClrMapping/>
  </p:clrMapOvr>
</p:sld>
</file>

<file path=ppt/theme/theme1.xml><?xml version="1.0" encoding="utf-8"?>
<a:theme xmlns:a="http://schemas.openxmlformats.org/drawingml/2006/main" name="Phone Interface Infographics by Slidesgo">
  <a:themeElements>
    <a:clrScheme name="Simple Light">
      <a:dk1>
        <a:srgbClr val="000000"/>
      </a:dk1>
      <a:lt1>
        <a:srgbClr val="FDFDFD"/>
      </a:lt1>
      <a:dk2>
        <a:srgbClr val="B3B3B3"/>
      </a:dk2>
      <a:lt2>
        <a:srgbClr val="E4E4E4"/>
      </a:lt2>
      <a:accent1>
        <a:srgbClr val="E2555F"/>
      </a:accent1>
      <a:accent2>
        <a:srgbClr val="2F6CC0"/>
      </a:accent2>
      <a:accent3>
        <a:srgbClr val="A74868"/>
      </a:accent3>
      <a:accent4>
        <a:srgbClr val="1C3F6F"/>
      </a:accent4>
      <a:accent5>
        <a:srgbClr val="C7C3B8"/>
      </a:accent5>
      <a:accent6>
        <a:srgbClr val="FAF7E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285</Words>
  <Application>Microsoft Office PowerPoint</Application>
  <PresentationFormat>On-screen Show (16:9)</PresentationFormat>
  <Paragraphs>66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Arial</vt:lpstr>
      <vt:lpstr>Roboto</vt:lpstr>
      <vt:lpstr>Fira Sans Extra Condensed SemiBold</vt:lpstr>
      <vt:lpstr>Fira Sans Extra Condensed Medium</vt:lpstr>
      <vt:lpstr>Phone Interface Infographics by Slidesgo</vt:lpstr>
      <vt:lpstr>My Screen Time Analysis</vt:lpstr>
      <vt:lpstr>Analysis scope</vt:lpstr>
      <vt:lpstr>Collected data</vt:lpstr>
      <vt:lpstr>How much time do I spend on each app?</vt:lpstr>
      <vt:lpstr>PowerPoint Presentation</vt:lpstr>
      <vt:lpstr>PowerPoint Presentation</vt:lpstr>
      <vt:lpstr>Conclusions</vt:lpstr>
      <vt:lpstr>Actions to be taken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Screen Time Analysis</dc:title>
  <dc:creator>Silvija Bendoraitytė</dc:creator>
  <cp:lastModifiedBy>Silvija Bendoraitytė</cp:lastModifiedBy>
  <cp:revision>2</cp:revision>
  <dcterms:modified xsi:type="dcterms:W3CDTF">2022-05-05T19:24:41Z</dcterms:modified>
</cp:coreProperties>
</file>