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4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9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0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86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2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78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6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1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943A-FFFB-4BF2-9661-1C9980EEA6D7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42FC-507D-4298-BBE2-50983B06E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9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CliniFácil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Software para Clínicas </a:t>
            </a:r>
            <a:r>
              <a:rPr lang="pt-BR" dirty="0"/>
              <a:t>M</a:t>
            </a:r>
            <a:r>
              <a:rPr lang="pt-BR" dirty="0" smtClean="0"/>
              <a:t>édicas e Consultórios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90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problema da Clínica Médica é </a:t>
            </a:r>
            <a:r>
              <a:rPr lang="pt-BR" dirty="0"/>
              <a:t>demora na criação e acesso ao </a:t>
            </a:r>
            <a:r>
              <a:rPr lang="pt-BR" dirty="0" smtClean="0"/>
              <a:t>prontuário (manual).</a:t>
            </a:r>
          </a:p>
          <a:p>
            <a:endParaRPr lang="pt-BR" dirty="0" smtClean="0"/>
          </a:p>
          <a:p>
            <a:r>
              <a:rPr lang="pt-BR" dirty="0" smtClean="0"/>
              <a:t>Afeta médico e atendente.</a:t>
            </a:r>
          </a:p>
          <a:p>
            <a:endParaRPr lang="pt-BR" dirty="0" smtClean="0"/>
          </a:p>
          <a:p>
            <a:r>
              <a:rPr lang="pt-BR" dirty="0" smtClean="0"/>
              <a:t>O impacto disto é </a:t>
            </a:r>
            <a:r>
              <a:rPr lang="en-US" dirty="0" err="1"/>
              <a:t>demora</a:t>
            </a:r>
            <a:r>
              <a:rPr lang="en-US" dirty="0"/>
              <a:t> no </a:t>
            </a:r>
            <a:r>
              <a:rPr lang="en-US" dirty="0" err="1"/>
              <a:t>atendimento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paciente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afetar</a:t>
            </a:r>
            <a:r>
              <a:rPr lang="en-US" dirty="0"/>
              <a:t> o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clínica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Uma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/>
              <a:t>criar</a:t>
            </a:r>
            <a:r>
              <a:rPr lang="en-US" dirty="0"/>
              <a:t> e </a:t>
            </a:r>
            <a:r>
              <a:rPr lang="en-US" dirty="0" err="1"/>
              <a:t>acessar</a:t>
            </a:r>
            <a:r>
              <a:rPr lang="en-US" dirty="0"/>
              <a:t> o </a:t>
            </a:r>
            <a:r>
              <a:rPr lang="en-US" dirty="0" err="1"/>
              <a:t>prontuário</a:t>
            </a:r>
            <a:r>
              <a:rPr lang="en-US" dirty="0"/>
              <a:t> com </a:t>
            </a:r>
            <a:r>
              <a:rPr lang="en-US" dirty="0" err="1"/>
              <a:t>rapidez</a:t>
            </a:r>
            <a:r>
              <a:rPr lang="en-US" dirty="0"/>
              <a:t>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65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CliniFácil</a:t>
            </a:r>
            <a:r>
              <a:rPr lang="pt-BR" dirty="0" smtClean="0"/>
              <a:t> -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para </a:t>
            </a:r>
            <a:r>
              <a:rPr lang="en-US" dirty="0" err="1" smtClean="0"/>
              <a:t>Clínicas</a:t>
            </a:r>
            <a:r>
              <a:rPr lang="en-US" dirty="0" smtClean="0"/>
              <a:t> </a:t>
            </a:r>
            <a:r>
              <a:rPr lang="en-US" dirty="0" err="1" smtClean="0"/>
              <a:t>Médicas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 smtClean="0"/>
              <a:t>Consultórios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 </a:t>
            </a:r>
            <a:r>
              <a:rPr lang="pt-BR" dirty="0" err="1" smtClean="0"/>
              <a:t>CliniFácil</a:t>
            </a:r>
            <a:r>
              <a:rPr lang="pt-BR" dirty="0" smtClean="0"/>
              <a:t> </a:t>
            </a:r>
            <a:r>
              <a:rPr lang="en-US" dirty="0"/>
              <a:t>é um </a:t>
            </a:r>
            <a:r>
              <a:rPr lang="en-US" dirty="0" err="1"/>
              <a:t>gerenciador</a:t>
            </a:r>
            <a:r>
              <a:rPr lang="en-US" dirty="0"/>
              <a:t> de </a:t>
            </a:r>
            <a:r>
              <a:rPr lang="en-US" dirty="0" err="1" smtClean="0"/>
              <a:t>prontuários</a:t>
            </a:r>
            <a:r>
              <a:rPr lang="en-US" dirty="0" smtClean="0"/>
              <a:t> que </a:t>
            </a:r>
            <a:r>
              <a:rPr lang="en-US" dirty="0" err="1"/>
              <a:t>cria</a:t>
            </a:r>
            <a:r>
              <a:rPr lang="en-US" dirty="0"/>
              <a:t> e </a:t>
            </a:r>
            <a:r>
              <a:rPr lang="en-US" dirty="0" err="1"/>
              <a:t>acessa</a:t>
            </a:r>
            <a:r>
              <a:rPr lang="en-US" dirty="0"/>
              <a:t> o </a:t>
            </a:r>
            <a:r>
              <a:rPr lang="en-US" dirty="0" err="1"/>
              <a:t>prontuário</a:t>
            </a:r>
            <a:r>
              <a:rPr lang="en-US" dirty="0"/>
              <a:t> com </a:t>
            </a:r>
            <a:r>
              <a:rPr lang="en-US" dirty="0" err="1"/>
              <a:t>rapidez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 </a:t>
            </a:r>
            <a:r>
              <a:rPr lang="en-US" dirty="0" err="1"/>
              <a:t>rápido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prontuário</a:t>
            </a:r>
            <a:r>
              <a:rPr lang="en-US" dirty="0"/>
              <a:t> (</a:t>
            </a:r>
            <a:r>
              <a:rPr lang="en-US" dirty="0" err="1"/>
              <a:t>dois</a:t>
            </a:r>
            <a:r>
              <a:rPr lang="en-US" dirty="0"/>
              <a:t> cliques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15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2282"/>
            <a:ext cx="8589135" cy="4984124"/>
          </a:xfrm>
        </p:spPr>
      </p:pic>
    </p:spTree>
    <p:extLst>
      <p:ext uri="{BB962C8B-B14F-4D97-AF65-F5344CB8AC3E}">
        <p14:creationId xmlns:p14="http://schemas.microsoft.com/office/powerpoint/2010/main" val="11517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de Caso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80204" cy="4351338"/>
          </a:xfrm>
        </p:spPr>
      </p:pic>
    </p:spTree>
    <p:extLst>
      <p:ext uri="{BB962C8B-B14F-4D97-AF65-F5344CB8AC3E}">
        <p14:creationId xmlns:p14="http://schemas.microsoft.com/office/powerpoint/2010/main" val="56665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15477" cy="4351338"/>
          </a:xfrm>
        </p:spPr>
      </p:pic>
    </p:spTree>
    <p:extLst>
      <p:ext uri="{BB962C8B-B14F-4D97-AF65-F5344CB8AC3E}">
        <p14:creationId xmlns:p14="http://schemas.microsoft.com/office/powerpoint/2010/main" val="406173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867"/>
            <a:ext cx="9225380" cy="4351338"/>
          </a:xfrm>
        </p:spPr>
      </p:pic>
    </p:spTree>
    <p:extLst>
      <p:ext uri="{BB962C8B-B14F-4D97-AF65-F5344CB8AC3E}">
        <p14:creationId xmlns:p14="http://schemas.microsoft.com/office/powerpoint/2010/main" val="284172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455" y="365125"/>
            <a:ext cx="1093309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Mais informações: https://github.com/Silvinha01/ProjetoES2-12082016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ctr"/>
            <a:r>
              <a:rPr lang="pt-BR" dirty="0" smtClean="0"/>
              <a:t>Obrigado pela atenção!!!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23" y="3162355"/>
            <a:ext cx="1872691" cy="18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66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CliniFácil</vt:lpstr>
      <vt:lpstr>Descrição do Problema</vt:lpstr>
      <vt:lpstr>CliniFácil - Apresentação</vt:lpstr>
      <vt:lpstr>Diagrama de Caso de Uso</vt:lpstr>
      <vt:lpstr>Descrição de Caso de Uso</vt:lpstr>
      <vt:lpstr>Tela 1</vt:lpstr>
      <vt:lpstr>Tela 2</vt:lpstr>
      <vt:lpstr>Mais informações: https://github.com/Silvinha01/ProjetoES2-12082016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CliniFácil</dc:title>
  <dc:creator>Silvia Helena</dc:creator>
  <cp:lastModifiedBy>Silvia Helena</cp:lastModifiedBy>
  <cp:revision>5</cp:revision>
  <dcterms:created xsi:type="dcterms:W3CDTF">2016-10-07T12:28:06Z</dcterms:created>
  <dcterms:modified xsi:type="dcterms:W3CDTF">2016-10-07T12:51:28Z</dcterms:modified>
</cp:coreProperties>
</file>