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61" r:id="rId3"/>
    <p:sldId id="282" r:id="rId4"/>
    <p:sldId id="283" r:id="rId5"/>
    <p:sldId id="284" r:id="rId6"/>
    <p:sldId id="285" r:id="rId7"/>
    <p:sldId id="280" r:id="rId8"/>
    <p:sldId id="281" r:id="rId9"/>
  </p:sldIdLst>
  <p:sldSz cx="9144000" cy="5143500" type="screen16x9"/>
  <p:notesSz cx="6858000" cy="9144000"/>
  <p:embeddedFontLst>
    <p:embeddedFont>
      <p:font typeface="Muli" panose="020B0604020202020204" charset="0"/>
      <p:regular r:id="rId11"/>
      <p:bold r:id="rId12"/>
      <p:italic r:id="rId13"/>
      <p:boldItalic r:id="rId14"/>
    </p:embeddedFont>
    <p:embeddedFont>
      <p:font typeface="Nixie One" panose="020B0604020202020204" charset="0"/>
      <p:regular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76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27710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43E5D-011C-4F21-87C6-E8BD88FC60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59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8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pt-br/courses/packet-tracer%20-%20acesso%2026/05/201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Fundamentos de Redes de Computadores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4000" dirty="0" smtClean="0"/>
              <a:t>Prof. Sandro T. Pinto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Introdução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b="1" dirty="0" smtClean="0"/>
              <a:t>Rede com Hub;</a:t>
            </a:r>
          </a:p>
          <a:p>
            <a:pPr lvl="0"/>
            <a:r>
              <a:rPr lang="pt-BR" b="1" dirty="0" smtClean="0"/>
              <a:t>Rede com Switch;</a:t>
            </a:r>
          </a:p>
          <a:p>
            <a:pPr lvl="0"/>
            <a:r>
              <a:rPr lang="pt-BR" b="1" dirty="0" smtClean="0"/>
              <a:t>Rede Wireless;</a:t>
            </a:r>
          </a:p>
          <a:p>
            <a:pPr lvl="0"/>
            <a:r>
              <a:rPr lang="pt-BR" b="1" dirty="0" smtClean="0"/>
              <a:t>Protocolo DHCP e DNS;</a:t>
            </a:r>
          </a:p>
          <a:p>
            <a:pPr lvl="0"/>
            <a:endParaRPr lang="pt-BR" b="1" dirty="0"/>
          </a:p>
          <a:p>
            <a:pPr lvl="0"/>
            <a:endParaRPr lang="pt-BR" b="1" dirty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468313" y="141685"/>
            <a:ext cx="8229600" cy="857250"/>
          </a:xfrm>
        </p:spPr>
        <p:txBody>
          <a:bodyPr/>
          <a:lstStyle/>
          <a:p>
            <a:pPr algn="ctr"/>
            <a:r>
              <a:rPr lang="pt-BR" altLang="pt-BR" dirty="0" smtClean="0"/>
              <a:t>Rede com hub</a:t>
            </a:r>
          </a:p>
        </p:txBody>
      </p:sp>
      <p:sp>
        <p:nvSpPr>
          <p:cNvPr id="11268" name="CaixaDeTexto 1"/>
          <p:cNvSpPr txBox="1">
            <a:spLocks noChangeArrowheads="1"/>
          </p:cNvSpPr>
          <p:nvPr/>
        </p:nvSpPr>
        <p:spPr bwMode="auto">
          <a:xfrm>
            <a:off x="216535" y="4214753"/>
            <a:ext cx="8497888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dirty="0" smtClean="0">
                <a:solidFill>
                  <a:schemeClr val="bg1"/>
                </a:solidFill>
              </a:rPr>
              <a:t>Configuração IP classe </a:t>
            </a:r>
            <a:r>
              <a:rPr lang="pt-BR" altLang="pt-BR" sz="2900" dirty="0" smtClean="0">
                <a:solidFill>
                  <a:schemeClr val="bg1"/>
                </a:solidFill>
              </a:rPr>
              <a:t>C</a:t>
            </a:r>
            <a:endParaRPr lang="pt-BR" altLang="pt-BR" sz="2900" dirty="0">
              <a:solidFill>
                <a:schemeClr val="bg1"/>
              </a:solidFill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035844"/>
            <a:ext cx="4978400" cy="213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0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468313" y="141685"/>
            <a:ext cx="8229600" cy="857250"/>
          </a:xfrm>
        </p:spPr>
        <p:txBody>
          <a:bodyPr/>
          <a:lstStyle/>
          <a:p>
            <a:pPr algn="ctr"/>
            <a:r>
              <a:rPr lang="pt-BR" altLang="pt-BR" dirty="0" smtClean="0"/>
              <a:t>Rede com Switch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059657"/>
            <a:ext cx="4608512" cy="208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CaixaDeTexto 5"/>
          <p:cNvSpPr txBox="1">
            <a:spLocks noChangeArrowheads="1"/>
          </p:cNvSpPr>
          <p:nvPr/>
        </p:nvSpPr>
        <p:spPr bwMode="auto">
          <a:xfrm>
            <a:off x="102235" y="4391219"/>
            <a:ext cx="8497888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dirty="0" smtClean="0">
                <a:solidFill>
                  <a:schemeClr val="bg1"/>
                </a:solidFill>
              </a:rPr>
              <a:t>Configuração IP classe </a:t>
            </a:r>
            <a:r>
              <a:rPr lang="pt-BR" altLang="pt-BR" sz="2900" dirty="0" smtClean="0">
                <a:solidFill>
                  <a:schemeClr val="bg1"/>
                </a:solidFill>
              </a:rPr>
              <a:t>B</a:t>
            </a:r>
            <a:endParaRPr lang="pt-BR" altLang="pt-BR" sz="2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468313" y="141685"/>
            <a:ext cx="8229600" cy="857250"/>
          </a:xfrm>
        </p:spPr>
        <p:txBody>
          <a:bodyPr/>
          <a:lstStyle/>
          <a:p>
            <a:pPr algn="ctr"/>
            <a:r>
              <a:rPr lang="pt-BR" altLang="pt-BR" dirty="0" smtClean="0"/>
              <a:t>Rede Wireless</a:t>
            </a:r>
          </a:p>
        </p:txBody>
      </p:sp>
      <p:sp>
        <p:nvSpPr>
          <p:cNvPr id="13316" name="CaixaDeTexto 5"/>
          <p:cNvSpPr txBox="1">
            <a:spLocks noChangeArrowheads="1"/>
          </p:cNvSpPr>
          <p:nvPr/>
        </p:nvSpPr>
        <p:spPr bwMode="auto">
          <a:xfrm>
            <a:off x="0" y="4327654"/>
            <a:ext cx="8497888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dirty="0" smtClean="0">
                <a:solidFill>
                  <a:schemeClr val="bg1"/>
                </a:solidFill>
              </a:rPr>
              <a:t>Configuração IP classe </a:t>
            </a:r>
            <a:r>
              <a:rPr lang="pt-BR" altLang="pt-BR" sz="2900" dirty="0" smtClean="0">
                <a:solidFill>
                  <a:schemeClr val="bg1"/>
                </a:solidFill>
              </a:rPr>
              <a:t>A</a:t>
            </a:r>
            <a:endParaRPr lang="pt-BR" altLang="pt-BR" sz="2900" dirty="0">
              <a:solidFill>
                <a:schemeClr val="bg1"/>
              </a:solidFill>
            </a:endParaRPr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928687"/>
            <a:ext cx="5830888" cy="229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7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02970" y="123970"/>
            <a:ext cx="7669530" cy="645300"/>
          </a:xfrm>
        </p:spPr>
        <p:txBody>
          <a:bodyPr/>
          <a:lstStyle/>
          <a:p>
            <a:pPr algn="ctr"/>
            <a:r>
              <a:rPr lang="pt-BR" dirty="0" smtClean="0"/>
              <a:t>Protocolo DHCP e DNS</a:t>
            </a:r>
            <a:endParaRPr lang="pt-BR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4" y="897731"/>
            <a:ext cx="6048375" cy="2268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1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49589" y="653355"/>
            <a:ext cx="1027954" cy="1118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579543" y="5277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/>
              <a:t>Obrigado!</a:t>
            </a:r>
            <a:endParaRPr sz="4800" b="1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579543" y="1212578"/>
            <a:ext cx="5565973" cy="373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 smtClean="0"/>
              <a:t>Onde você pode me encontrar:</a:t>
            </a:r>
            <a:endParaRPr b="1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b="1" dirty="0" smtClean="0"/>
              <a:t>sandropinto21@gmail.com</a:t>
            </a:r>
            <a:endParaRPr b="1" dirty="0"/>
          </a:p>
        </p:txBody>
      </p:sp>
      <p:sp>
        <p:nvSpPr>
          <p:cNvPr id="545" name="Shape 545"/>
          <p:cNvSpPr/>
          <p:nvPr/>
        </p:nvSpPr>
        <p:spPr>
          <a:xfrm>
            <a:off x="1461094" y="907330"/>
            <a:ext cx="604943" cy="61049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2005969" y="7266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Referências</a:t>
            </a:r>
            <a:endParaRPr b="1" dirty="0"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2005968" y="1371907"/>
            <a:ext cx="5423531" cy="3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b="1" dirty="0" smtClean="0"/>
              <a:t>Cisco </a:t>
            </a:r>
            <a:r>
              <a:rPr lang="pt-BR" b="1" dirty="0"/>
              <a:t>- </a:t>
            </a:r>
            <a:r>
              <a:rPr lang="pt-BR" b="1" dirty="0">
                <a:hlinkClick r:id="rId3"/>
              </a:rPr>
              <a:t>https://</a:t>
            </a:r>
            <a:r>
              <a:rPr lang="pt-BR" b="1" dirty="0" smtClean="0">
                <a:hlinkClick r:id="rId3"/>
              </a:rPr>
              <a:t>www.netacad.com/pt-br/courses/packet-tracer - acesso 26/05/2018</a:t>
            </a:r>
            <a:r>
              <a:rPr lang="pt-BR" b="1" dirty="0" smtClean="0"/>
              <a:t>.</a:t>
            </a:r>
          </a:p>
          <a:p>
            <a:pPr marL="0" indent="0">
              <a:buNone/>
            </a:pPr>
            <a:r>
              <a:rPr lang="pt-BR" b="1" dirty="0" err="1" smtClean="0"/>
              <a:t>Odom</a:t>
            </a:r>
            <a:r>
              <a:rPr lang="pt-BR" b="1" dirty="0" smtClean="0"/>
              <a:t>, Wendell. CCENT/CCNA ICND 1 Guia Oficial de Certificação do Exame. Rio de Janeiro – RJ , Alta Books, 2008.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90</Words>
  <Application>Microsoft Office PowerPoint</Application>
  <PresentationFormat>Apresentação na tela (16:9)</PresentationFormat>
  <Paragraphs>28</Paragraphs>
  <Slides>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Muli</vt:lpstr>
      <vt:lpstr>Nixie One</vt:lpstr>
      <vt:lpstr>Helvetica Neue</vt:lpstr>
      <vt:lpstr>Imogen template</vt:lpstr>
      <vt:lpstr>Fundamentos de Redes de Computadores Prof. Sandro T. Pinto</vt:lpstr>
      <vt:lpstr>Introdução</vt:lpstr>
      <vt:lpstr>Rede com hub</vt:lpstr>
      <vt:lpstr>Rede com Switch</vt:lpstr>
      <vt:lpstr>Rede Wireless</vt:lpstr>
      <vt:lpstr>Protocolo DHCP e DNS</vt:lpstr>
      <vt:lpstr>Obrigado!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creator>oCanabrava</dc:creator>
  <cp:lastModifiedBy>sandro</cp:lastModifiedBy>
  <cp:revision>116</cp:revision>
  <dcterms:modified xsi:type="dcterms:W3CDTF">2018-06-06T12:01:12Z</dcterms:modified>
</cp:coreProperties>
</file>