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82" r:id="rId4"/>
    <p:sldId id="283" r:id="rId5"/>
    <p:sldId id="280" r:id="rId6"/>
    <p:sldId id="281" r:id="rId7"/>
  </p:sldIdLst>
  <p:sldSz cx="9144000" cy="5143500" type="screen16x9"/>
  <p:notesSz cx="6858000" cy="9144000"/>
  <p:embeddedFontLst>
    <p:embeddedFont>
      <p:font typeface="Nixie One" panose="020B0604020202020204" charset="0"/>
      <p:regular r:id="rId9"/>
    </p:embeddedFon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588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32633-4713-487D-8827-0B6B432C71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2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 smtClean="0"/>
              <a:t>Roteamento com o Protocolo RIP</a:t>
            </a:r>
          </a:p>
          <a:p>
            <a:pPr lvl="0"/>
            <a:r>
              <a:rPr lang="pt-BR" b="1" dirty="0" smtClean="0"/>
              <a:t>Roteamento com o Protocolo OSPF</a:t>
            </a:r>
            <a:endParaRPr lang="pt-BR" b="1" dirty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11E202-14E2-43F2-A512-AF4468850EB0}" type="slidenum">
              <a:rPr lang="pt-BR" altLang="pt-BR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pt-BR" altLang="pt-BR" sz="1400" smtClean="0">
              <a:solidFill>
                <a:srgbClr val="000000"/>
              </a:solidFill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0" y="1527489"/>
            <a:ext cx="7993063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7150"/>
            <a:ext cx="8713788" cy="853679"/>
          </a:xfrm>
        </p:spPr>
        <p:txBody>
          <a:bodyPr/>
          <a:lstStyle/>
          <a:p>
            <a:r>
              <a:rPr lang="en-US" altLang="pt-BR" sz="3600" dirty="0" err="1" smtClean="0">
                <a:solidFill>
                  <a:schemeClr val="accent1"/>
                </a:solidFill>
              </a:rPr>
              <a:t>Roteamento</a:t>
            </a:r>
            <a:r>
              <a:rPr lang="en-US" altLang="pt-BR" sz="3600" dirty="0" smtClean="0">
                <a:solidFill>
                  <a:schemeClr val="accent1"/>
                </a:solidFill>
              </a:rPr>
              <a:t> com o </a:t>
            </a:r>
            <a:r>
              <a:rPr lang="en-US" altLang="pt-BR" sz="3600" dirty="0" err="1" smtClean="0">
                <a:solidFill>
                  <a:schemeClr val="accent1"/>
                </a:solidFill>
              </a:rPr>
              <a:t>Protocolo</a:t>
            </a:r>
            <a:r>
              <a:rPr lang="en-US" altLang="pt-BR" sz="3600" dirty="0" smtClean="0">
                <a:solidFill>
                  <a:schemeClr val="accent1"/>
                </a:solidFill>
              </a:rPr>
              <a:t> RIP</a:t>
            </a:r>
            <a:endParaRPr lang="en-US" altLang="pt-BR" sz="3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11E202-14E2-43F2-A512-AF4468850EB0}" type="slidenum">
              <a:rPr lang="pt-BR" altLang="pt-BR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pt-BR" altLang="pt-BR" sz="1400" smtClean="0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7150"/>
            <a:ext cx="8713788" cy="853679"/>
          </a:xfrm>
        </p:spPr>
        <p:txBody>
          <a:bodyPr/>
          <a:lstStyle/>
          <a:p>
            <a:r>
              <a:rPr lang="en-US" altLang="pt-BR" sz="3600" dirty="0" err="1" smtClean="0">
                <a:solidFill>
                  <a:schemeClr val="accent1"/>
                </a:solidFill>
              </a:rPr>
              <a:t>Roteamento</a:t>
            </a:r>
            <a:r>
              <a:rPr lang="en-US" altLang="pt-BR" sz="3600" dirty="0" smtClean="0">
                <a:solidFill>
                  <a:schemeClr val="accent1"/>
                </a:solidFill>
              </a:rPr>
              <a:t> com o </a:t>
            </a:r>
            <a:r>
              <a:rPr lang="en-US" altLang="pt-BR" sz="3600" dirty="0" err="1" smtClean="0">
                <a:solidFill>
                  <a:schemeClr val="accent1"/>
                </a:solidFill>
              </a:rPr>
              <a:t>protocolo</a:t>
            </a:r>
            <a:r>
              <a:rPr lang="en-US" altLang="pt-BR" sz="3600" dirty="0" smtClean="0">
                <a:solidFill>
                  <a:schemeClr val="accent1"/>
                </a:solidFill>
              </a:rPr>
              <a:t> OSPF</a:t>
            </a:r>
            <a:endParaRPr lang="en-US" altLang="pt-BR" sz="3600" dirty="0" smtClean="0">
              <a:solidFill>
                <a:schemeClr val="accen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307"/>
            <a:ext cx="9144000" cy="29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72</Words>
  <Application>Microsoft Office PowerPoint</Application>
  <PresentationFormat>Apresentação na tela (16:9)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Nixie One</vt:lpstr>
      <vt:lpstr>Muli</vt:lpstr>
      <vt:lpstr>Helvetica Neue</vt:lpstr>
      <vt:lpstr>Imogen template</vt:lpstr>
      <vt:lpstr>Fundamentos de Redes de Computadores Prof. Sandro T. Pinto</vt:lpstr>
      <vt:lpstr>Introdução</vt:lpstr>
      <vt:lpstr>Roteamento com o Protocolo RIP</vt:lpstr>
      <vt:lpstr>Roteamento com o protocolo OSPF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116</cp:revision>
  <dcterms:modified xsi:type="dcterms:W3CDTF">2018-06-05T12:15:45Z</dcterms:modified>
</cp:coreProperties>
</file>