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20562888" cy="285940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72D9F-09FA-4904-A3B5-5ABC1CA0B2FD}" v="201" dt="2023-06-12T16:53:1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660"/>
  </p:normalViewPr>
  <p:slideViewPr>
    <p:cSldViewPr>
      <p:cViewPr>
        <p:scale>
          <a:sx n="25" d="100"/>
          <a:sy n="25" d="100"/>
        </p:scale>
        <p:origin x="1426" y="-3154"/>
      </p:cViewPr>
      <p:guideLst>
        <p:guide orient="horz" pos="288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259513" y="2173288"/>
            <a:ext cx="8034337" cy="1071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2055813" y="13582650"/>
            <a:ext cx="16441737" cy="1285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9832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106" y="13420305"/>
            <a:ext cx="27539077" cy="925939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211" y="24480786"/>
            <a:ext cx="22678867" cy="11039316"/>
          </a:xfrm>
        </p:spPr>
        <p:txBody>
          <a:bodyPr/>
          <a:lstStyle>
            <a:lvl1pPr marL="0" indent="0" algn="ctr">
              <a:buNone/>
              <a:defRPr/>
            </a:lvl1pPr>
            <a:lvl2pPr marL="609539" indent="0" algn="ctr">
              <a:buNone/>
              <a:defRPr/>
            </a:lvl2pPr>
            <a:lvl3pPr marL="1219078" indent="0" algn="ctr">
              <a:buNone/>
              <a:defRPr/>
            </a:lvl3pPr>
            <a:lvl4pPr marL="1828617" indent="0" algn="ctr">
              <a:buNone/>
              <a:defRPr/>
            </a:lvl4pPr>
            <a:lvl5pPr marL="2438156" indent="0" algn="ctr">
              <a:buNone/>
              <a:defRPr/>
            </a:lvl5pPr>
            <a:lvl6pPr marL="3047695" indent="0" algn="ctr">
              <a:buNone/>
              <a:defRPr/>
            </a:lvl6pPr>
            <a:lvl7pPr marL="3657234" indent="0" algn="ctr">
              <a:buNone/>
              <a:defRPr/>
            </a:lvl7pPr>
            <a:lvl8pPr marL="4266773" indent="0" algn="ctr">
              <a:buNone/>
              <a:defRPr/>
            </a:lvl8pPr>
            <a:lvl9pPr marL="4876312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1C4F-F976-4916-A243-0DA71F8B6C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12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EAEA-D12A-4D7E-9038-750F8DE428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803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78858" y="3839210"/>
            <a:ext cx="6882388" cy="345507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107" y="3839210"/>
            <a:ext cx="20496374" cy="345507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6C910-EBB7-4688-9A97-E19F087467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58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EB4E-7D30-4168-965C-E96E3620CF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93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674" y="27761258"/>
            <a:ext cx="27540665" cy="858002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674" y="18309267"/>
            <a:ext cx="27540665" cy="9451991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539" indent="0">
              <a:buNone/>
              <a:defRPr sz="2400"/>
            </a:lvl2pPr>
            <a:lvl3pPr marL="1219078" indent="0">
              <a:buNone/>
              <a:defRPr sz="2133"/>
            </a:lvl3pPr>
            <a:lvl4pPr marL="1828617" indent="0">
              <a:buNone/>
              <a:defRPr sz="1866"/>
            </a:lvl4pPr>
            <a:lvl5pPr marL="2438156" indent="0">
              <a:buNone/>
              <a:defRPr sz="1866"/>
            </a:lvl5pPr>
            <a:lvl6pPr marL="3047695" indent="0">
              <a:buNone/>
              <a:defRPr sz="1866"/>
            </a:lvl6pPr>
            <a:lvl7pPr marL="3657234" indent="0">
              <a:buNone/>
              <a:defRPr sz="1866"/>
            </a:lvl7pPr>
            <a:lvl8pPr marL="4266773" indent="0">
              <a:buNone/>
              <a:defRPr sz="1866"/>
            </a:lvl8pPr>
            <a:lvl9pPr marL="4876312" indent="0">
              <a:buNone/>
              <a:defRPr sz="186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18CF-780F-412D-B409-58ED04144E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26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106" y="12480609"/>
            <a:ext cx="13688588" cy="2590937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072" y="12480609"/>
            <a:ext cx="13690175" cy="2590937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7F696-4FC7-4C30-B152-6263D910F2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552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600" y="1729128"/>
            <a:ext cx="2915808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600" y="9669985"/>
            <a:ext cx="14313971" cy="40296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600" y="13699675"/>
            <a:ext cx="14313971" cy="24891372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8370" y="9669985"/>
            <a:ext cx="14320320" cy="40296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8370" y="13699675"/>
            <a:ext cx="14320320" cy="24891372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E642B-B7C3-4CDF-A053-E6B66F40F3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15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10FD-7019-455E-80BD-80D2336F77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8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EA7E1-0178-4815-9AAA-D4E4470D48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82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600" y="1720661"/>
            <a:ext cx="10658495" cy="7318627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977" y="1720662"/>
            <a:ext cx="18110713" cy="36870385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600" y="9039287"/>
            <a:ext cx="10658495" cy="29551759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3738-A0E3-485F-A1B5-FED02C8734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221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655" y="30239601"/>
            <a:ext cx="19439255" cy="3570424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655" y="3860375"/>
            <a:ext cx="19439255" cy="25919960"/>
          </a:xfrm>
        </p:spPr>
        <p:txBody>
          <a:bodyPr/>
          <a:lstStyle>
            <a:lvl1pPr marL="0" indent="0">
              <a:buNone/>
              <a:defRPr sz="4266"/>
            </a:lvl1pPr>
            <a:lvl2pPr marL="609539" indent="0">
              <a:buNone/>
              <a:defRPr sz="3733"/>
            </a:lvl2pPr>
            <a:lvl3pPr marL="1219078" indent="0">
              <a:buNone/>
              <a:defRPr sz="3200"/>
            </a:lvl3pPr>
            <a:lvl4pPr marL="1828617" indent="0">
              <a:buNone/>
              <a:defRPr sz="2666"/>
            </a:lvl4pPr>
            <a:lvl5pPr marL="2438156" indent="0">
              <a:buNone/>
              <a:defRPr sz="2666"/>
            </a:lvl5pPr>
            <a:lvl6pPr marL="3047695" indent="0">
              <a:buNone/>
              <a:defRPr sz="2666"/>
            </a:lvl6pPr>
            <a:lvl7pPr marL="3657234" indent="0">
              <a:buNone/>
              <a:defRPr sz="2666"/>
            </a:lvl7pPr>
            <a:lvl8pPr marL="4266773" indent="0">
              <a:buNone/>
              <a:defRPr sz="2666"/>
            </a:lvl8pPr>
            <a:lvl9pPr marL="4876312" indent="0">
              <a:buNone/>
              <a:defRPr sz="2666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655" y="33810024"/>
            <a:ext cx="19439255" cy="5070974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D8254-9565-42AF-8ECB-3D9AF9F732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413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30106" y="3839210"/>
            <a:ext cx="27531141" cy="71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106" y="12480609"/>
            <a:ext cx="27531141" cy="2590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6880" tIns="163440" rIns="326880" bIns="163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2430106" y="39361428"/>
            <a:ext cx="6741121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596840" algn="l"/>
                <a:tab pos="1195798" algn="l"/>
                <a:tab pos="1794754" algn="l"/>
                <a:tab pos="2393711" algn="l"/>
                <a:tab pos="2992667" algn="l"/>
                <a:tab pos="3591625" algn="l"/>
                <a:tab pos="4190581" algn="l"/>
                <a:tab pos="4789538" algn="l"/>
                <a:tab pos="5388494" algn="l"/>
                <a:tab pos="5987452" algn="l"/>
                <a:tab pos="6586408" algn="l"/>
                <a:tab pos="7185365" algn="l"/>
                <a:tab pos="7784321" algn="l"/>
                <a:tab pos="8383279" algn="l"/>
                <a:tab pos="8982235" algn="l"/>
                <a:tab pos="9581192" algn="l"/>
                <a:tab pos="10180149" algn="l"/>
                <a:tab pos="10779106" algn="l"/>
                <a:tab pos="11378062" algn="l"/>
                <a:tab pos="11977020" algn="l"/>
              </a:tabLst>
              <a:defRPr sz="6666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1069599" y="39361428"/>
            <a:ext cx="10252156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596840" algn="l"/>
                <a:tab pos="1195798" algn="l"/>
                <a:tab pos="1794754" algn="l"/>
                <a:tab pos="2393711" algn="l"/>
                <a:tab pos="2992667" algn="l"/>
                <a:tab pos="3591625" algn="l"/>
                <a:tab pos="4190581" algn="l"/>
                <a:tab pos="4789538" algn="l"/>
                <a:tab pos="5388494" algn="l"/>
                <a:tab pos="5987452" algn="l"/>
                <a:tab pos="6586408" algn="l"/>
                <a:tab pos="7185365" algn="l"/>
                <a:tab pos="7784321" algn="l"/>
                <a:tab pos="8383279" algn="l"/>
                <a:tab pos="8982235" algn="l"/>
                <a:tab pos="9581192" algn="l"/>
                <a:tab pos="10180149" algn="l"/>
                <a:tab pos="10779106" algn="l"/>
                <a:tab pos="11378062" algn="l"/>
                <a:tab pos="11977020" algn="l"/>
                <a:tab pos="12546345" algn="l"/>
                <a:tab pos="13511449" algn="l"/>
              </a:tabLst>
              <a:defRPr sz="6666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3220125" y="39361428"/>
            <a:ext cx="6741121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6666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52E34D-E495-405B-BAC2-F70583A81AA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3352465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3962004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4571543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5181082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457154" indent="-457154" algn="l" defTabSz="598957" rtl="0" eaLnBrk="0" fontAlgn="base" hangingPunct="0">
        <a:spcBef>
          <a:spcPts val="37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65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990501" indent="-380962" algn="l" defTabSz="598957" rtl="0" eaLnBrk="0" fontAlgn="base" hangingPunct="0">
        <a:spcBef>
          <a:spcPts val="3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199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523848" indent="-304770" algn="l" defTabSz="598957" rtl="0" eaLnBrk="0" fontAlgn="base" hangingPunct="0">
        <a:spcBef>
          <a:spcPts val="28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1332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2133387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466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742926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466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3352465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6pPr>
      <a:lvl7pPr marL="3962004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7pPr>
      <a:lvl8pPr marL="4571543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8pPr>
      <a:lvl9pPr marL="5181082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/>
          </p:cNvSpPr>
          <p:nvPr/>
        </p:nvSpPr>
        <p:spPr>
          <a:xfrm>
            <a:off x="1077964" y="1006031"/>
            <a:ext cx="30027336" cy="3600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91440" tIns="45720" rIns="91440" bIns="45720" rtlCol="0" anchor="ctr" anchorCtr="0">
            <a:noAutofit/>
          </a:bodyPr>
          <a:lstStyle/>
          <a:p>
            <a:pPr algn="ctr"/>
            <a:r>
              <a:rPr lang="pt-BR" sz="7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CONTRATE-ME: CONECTANDO PROFISSIONAIS DE TECNOLOGIA ÀS OPORTUNIDADES DE EMPREGO</a:t>
            </a:r>
            <a:endParaRPr lang="pt-BR" sz="7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4" y="39098263"/>
            <a:ext cx="30027336" cy="31477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77964" y="5978863"/>
            <a:ext cx="30027336" cy="769441"/>
          </a:xfrm>
          <a:prstGeom prst="rect">
            <a:avLst/>
          </a:prstGeom>
          <a:noFill/>
        </p:spPr>
        <p:txBody>
          <a:bodyPr wrap="square" lIns="91440" tIns="45720" rIns="91440" bIns="45720" numCol="2" spcCol="360000" rtlCol="0" anchor="t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Silvio Rogerio Bis Joaquim</a:t>
            </a:r>
          </a:p>
          <a:p>
            <a:pPr algn="just"/>
            <a:r>
              <a:rPr lang="pt-BR" sz="4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da Silva Caires</a:t>
            </a:r>
            <a:endParaRPr lang="pt-B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77964" y="9070927"/>
            <a:ext cx="30027336" cy="3002733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2" spcCol="1080000" rtlCol="0" anchor="t">
            <a:noAutofit/>
          </a:bodyPr>
          <a:lstStyle/>
          <a:p>
            <a:pPr algn="just"/>
            <a:r>
              <a:rPr lang="pt-BR" sz="6600" b="1" dirty="0">
                <a:solidFill>
                  <a:srgbClr val="FF0000"/>
                </a:solidFill>
                <a:latin typeface="Arial"/>
                <a:cs typeface="Arial"/>
              </a:rPr>
              <a:t>Introdução</a:t>
            </a:r>
          </a:p>
          <a:p>
            <a:pPr algn="just"/>
            <a:endParaRPr lang="pt-BR" dirty="0">
              <a:latin typeface="Arial"/>
              <a:cs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tecnologia está cada vez mais presente em nossas vidas, tornando-se uma parte essencial do dia a dia. Nesse contexto, surge a aplicação mobile contrate-me, desenvolvida com o objetivo de oferecer uma gestão mais eficiente para contratação de funcionários, bem como uma candidatura mais simples e eficiente para os candidatos, reduzindo o tempo e o esforço necessários para selecionar o candidato ideal para cada vaga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deste trabalho foi desenvolver um aplicativo móvel de vagas de emprego voltado ao público de tecnologia. Especificamente, buscou-se alcançar os seguintes objetivos: Criar uma plataforma mobile intuitiva e eficiente que facilite o acesso a oportunidades de emprego na área de tecnologia, proporcionando uma experiência fluida e agradável aos usuários</a:t>
            </a:r>
            <a:endParaRPr lang="pt-BR" sz="48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800" b="0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 desenvolvimento do aplicativo Contrate-me, utilizamos a linguagem de programação Delphi 10.4 e o MySQL Workbench para a criação dos bancos de dados. O processo de desenvolvimento envolveu o uso do </a:t>
            </a:r>
            <a:r>
              <a:rPr lang="pt-BR" sz="4800" b="0" i="0" u="none" strike="noStrike" cap="none" spc="-15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pt-BR" sz="4800" b="0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do GitHub para o versionamento do código, e o Figma para o desenvolvimento do layout.</a:t>
            </a:r>
          </a:p>
          <a:p>
            <a:pPr algn="just"/>
            <a:r>
              <a:rPr lang="pt-BR" sz="4800" b="0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desenvolvimento do projeto, foi criado um aplicativo auxiliar para controle das configurações de conexão com o servidor. Esse aplicativo é acessível apenas para a equipe de suporte. Também foram desenvolvidas telas de cadastro para usuários e empresas, utilizando tecnologias padrões amplamente disponíveis. </a:t>
            </a:r>
            <a:endParaRPr lang="pt-BR" sz="4800" spc="-1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r>
              <a:rPr lang="pt-BR" sz="4800" b="0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tecnologias incluem a leitura de imagens e arquivos PDF para anexar a vagas ou dados pessoais.</a:t>
            </a:r>
          </a:p>
          <a:p>
            <a:pPr algn="just"/>
            <a:r>
              <a:rPr lang="pt-BR" sz="4800" b="0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apresentação das informações no aplicativo é feita</a:t>
            </a:r>
          </a:p>
          <a:p>
            <a:pPr algn="just"/>
            <a:endParaRPr lang="pt-BR" sz="4800" spc="-1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endParaRPr lang="pt-BR" sz="4800" b="0" i="0" u="none" strike="noStrike" cap="none" spc="-1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endParaRPr lang="pt-BR" sz="4800" spc="-1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r>
              <a:rPr lang="pt-BR" sz="4800" b="0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 as tecnologias presentes nos dispositivos dos usuários. Essas escolhas tecnológicas foram feitas visando a compatibilidade e facilidade de uso para os usuários.</a:t>
            </a:r>
          </a:p>
          <a:p>
            <a:pPr algn="just"/>
            <a:endParaRPr lang="pt-BR" sz="4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/>
                <a:cs typeface="Arial"/>
              </a:rPr>
              <a:t>Considerações Finais</a:t>
            </a:r>
          </a:p>
          <a:p>
            <a:pPr algn="just"/>
            <a:endParaRPr lang="pt-BR" sz="6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/>
            <a:r>
              <a:rPr lang="pt-BR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aplicativo Contrate-me apresenta-se como uma solução promissora para a gestão de contratação na área de tecnologia, tornando o processo mais fácil tanto para empresas quanto para candidatos. Recomendamos a expansão das funcionalidades do aplicativo e aprofundamento do estudo sobre os desafios enfrentados no desenvolvimento com Delphi, visando aprimorar continuamente o aplicativo e contribuir para o avanço do campo científico e tecnológico relacionado à contratação de profissionais na área de tecnologia.</a:t>
            </a:r>
          </a:p>
          <a:p>
            <a:pPr algn="just"/>
            <a:endParaRPr lang="pt-BR" sz="4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99 </a:t>
            </a:r>
            <a:r>
              <a:rPr lang="pt-BR" sz="4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Coders</a:t>
            </a:r>
            <a:r>
              <a:rPr lang="pt-BR" sz="4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pt-BR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- YouTube. Disponível em: &lt;https://www.youtube.com/@99coders&gt; acesso em maio de 2013.</a:t>
            </a:r>
            <a:endParaRPr lang="pt-BR" sz="4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4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RAD Studio</a:t>
            </a:r>
            <a:r>
              <a:rPr lang="pt-BR" sz="4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Documentação RAD Studio 10.4 Sydney Disponível</a:t>
            </a:r>
            <a:r>
              <a:rPr lang="pt-BR" sz="4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em: &lt;https://docwiki.embarcadero.com/</a:t>
            </a:r>
            <a:r>
              <a:rPr lang="pt-BR" sz="4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RADStudio</a:t>
            </a:r>
            <a:r>
              <a:rPr lang="pt-BR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/Sydney/</a:t>
            </a:r>
            <a:r>
              <a:rPr lang="pt-BR" sz="4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</a:t>
            </a:r>
            <a:r>
              <a:rPr lang="pt-BR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/</a:t>
            </a:r>
            <a:r>
              <a:rPr lang="pt-BR" sz="4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Main_Page</a:t>
            </a:r>
            <a:r>
              <a:rPr lang="pt-BR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&gt;   acesso em maio de 2013.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4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77964" y="5065317"/>
            <a:ext cx="30027336" cy="769441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77964" y="6933334"/>
            <a:ext cx="30027336" cy="769441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  </a:t>
            </a:r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Ms. José Antonio Gallo Junior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7964" y="8013454"/>
            <a:ext cx="30027336" cy="769441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em Desenvolvimento de Sistemas</a:t>
            </a:r>
          </a:p>
        </p:txBody>
      </p:sp>
      <p:pic>
        <p:nvPicPr>
          <p:cNvPr id="2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D368D2C-33BD-A9CC-1F9D-913EEB49D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1892" y="12527311"/>
            <a:ext cx="4028583" cy="7528634"/>
          </a:xfrm>
          <a:prstGeom prst="round2DiagRect">
            <a:avLst>
              <a:gd name="adj1" fmla="val 928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A17A4E33-BFB7-ACDB-E3B4-B80141C62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 r="894"/>
          <a:stretch/>
        </p:blipFill>
        <p:spPr>
          <a:xfrm>
            <a:off x="24192532" y="12524248"/>
            <a:ext cx="4028583" cy="75316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030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34876</TotalTime>
  <Words>456</Words>
  <Application>Microsoft Office PowerPoint</Application>
  <PresentationFormat>Personalizar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</dc:title>
  <dc:creator>Elias</dc:creator>
  <cp:lastModifiedBy>Silvio Bis</cp:lastModifiedBy>
  <cp:revision>83</cp:revision>
  <cp:lastPrinted>1601-01-01T00:00:00Z</cp:lastPrinted>
  <dcterms:created xsi:type="dcterms:W3CDTF">1601-01-01T00:00:00Z</dcterms:created>
  <dcterms:modified xsi:type="dcterms:W3CDTF">2023-06-18T01:33:25Z</dcterms:modified>
</cp:coreProperties>
</file>