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481" y="468297"/>
            <a:ext cx="11230252" cy="5921406"/>
          </a:xfrm>
        </p:spPr>
        <p:txBody>
          <a:bodyPr anchor="t"/>
          <a:lstStyle/>
          <a:p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GameLearning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Time = new 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Time.Add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(“Gustavo 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Fuzinelli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Time.Add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(“Paulo Belucci”);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Time.Add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(“Silvio da 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7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481" y="468297"/>
            <a:ext cx="11230252" cy="5921406"/>
          </a:xfrm>
        </p:spPr>
        <p:txBody>
          <a:bodyPr anchor="t"/>
          <a:lstStyle/>
          <a:p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//Objetivo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(“Levar ”)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94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Courier New</vt:lpstr>
      <vt:lpstr>Wingdings 3</vt:lpstr>
      <vt:lpstr>Íon - Sala da Diretoria</vt:lpstr>
      <vt:lpstr> //GameLearning  list&lt;string&gt; Time = new list&lt;string&gt;();  Time.Add(“Gustavo Fuzinelli”); Time.Add(“Paulo Belucci”); Time.Add(“Silvio da Col”);  </vt:lpstr>
      <vt:lpstr> //Objetivo  Console.Write(“Levar ”)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//GameLearning  list&lt;string&gt; Time = new list&lt;string&gt;();  Time.Add(“Gustavo Fuzinelli”); Time.Add(“Paulo Belucci”); Time.Add(“Silvio da Col”);</dc:title>
  <dc:creator>PAULO HENRIQUE BELUCCI</dc:creator>
  <cp:lastModifiedBy>PAULO HENRIQUE BELUCCI</cp:lastModifiedBy>
  <cp:revision>2</cp:revision>
  <dcterms:created xsi:type="dcterms:W3CDTF">2018-11-28T20:32:35Z</dcterms:created>
  <dcterms:modified xsi:type="dcterms:W3CDTF">2018-11-28T21:06:31Z</dcterms:modified>
</cp:coreProperties>
</file>