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1F5CF-5FF7-4BE5-9EC8-EED041350C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2067E-00AF-44DC-8FC2-D04EA350DE29}">
      <dgm:prSet phldrT="[Texto]" custT="1"/>
      <dgm:spPr/>
      <dgm:t>
        <a:bodyPr/>
        <a:lstStyle/>
        <a:p>
          <a:r>
            <a:rPr lang="pt-BR" sz="3600" dirty="0" err="1" smtClean="0"/>
            <a:t>EducaAtiva</a:t>
          </a:r>
          <a:endParaRPr lang="en-US" sz="3600" dirty="0"/>
        </a:p>
      </dgm:t>
    </dgm:pt>
    <dgm:pt modelId="{F3F8E5FD-F07D-4DFB-914D-B0E5EC364E1C}" type="parTrans" cxnId="{5A4DA46E-0638-42CB-A170-BEE7620634FA}">
      <dgm:prSet/>
      <dgm:spPr/>
      <dgm:t>
        <a:bodyPr/>
        <a:lstStyle/>
        <a:p>
          <a:endParaRPr lang="en-US"/>
        </a:p>
      </dgm:t>
    </dgm:pt>
    <dgm:pt modelId="{E1F2E97D-71DE-47BB-A24E-F972153D2A0A}" type="sibTrans" cxnId="{5A4DA46E-0638-42CB-A170-BEE7620634FA}">
      <dgm:prSet/>
      <dgm:spPr/>
      <dgm:t>
        <a:bodyPr/>
        <a:lstStyle/>
        <a:p>
          <a:endParaRPr lang="en-US"/>
        </a:p>
      </dgm:t>
    </dgm:pt>
    <dgm:pt modelId="{F36BCF1D-E070-453A-BAC5-28AF16E58489}">
      <dgm:prSet phldrT="[Texto]" custT="1"/>
      <dgm:spPr/>
      <dgm:t>
        <a:bodyPr/>
        <a:lstStyle/>
        <a:p>
          <a:r>
            <a:rPr lang="pt-BR" sz="2800" dirty="0" smtClean="0"/>
            <a:t>Desenvolvimento</a:t>
          </a:r>
          <a:endParaRPr lang="en-US" sz="2800" dirty="0"/>
        </a:p>
      </dgm:t>
    </dgm:pt>
    <dgm:pt modelId="{97DFD29E-34FA-415B-9FF6-24AD95C9E630}" type="parTrans" cxnId="{2EB1EB59-F746-4C94-912D-4616E623651F}">
      <dgm:prSet/>
      <dgm:spPr/>
      <dgm:t>
        <a:bodyPr/>
        <a:lstStyle/>
        <a:p>
          <a:endParaRPr lang="en-US"/>
        </a:p>
      </dgm:t>
    </dgm:pt>
    <dgm:pt modelId="{D7ADA9C0-AF44-4602-B35F-4BF17ED8BA67}" type="sibTrans" cxnId="{2EB1EB59-F746-4C94-912D-4616E623651F}">
      <dgm:prSet/>
      <dgm:spPr/>
      <dgm:t>
        <a:bodyPr/>
        <a:lstStyle/>
        <a:p>
          <a:endParaRPr lang="en-US"/>
        </a:p>
      </dgm:t>
    </dgm:pt>
    <dgm:pt modelId="{0B999C89-09A7-461B-B18D-906D2172EBE8}">
      <dgm:prSet phldrT="[Texto]" custT="1"/>
      <dgm:spPr/>
      <dgm:t>
        <a:bodyPr/>
        <a:lstStyle/>
        <a:p>
          <a:r>
            <a:rPr lang="pt-BR" sz="2800" dirty="0" smtClean="0"/>
            <a:t>Código Fonte</a:t>
          </a:r>
          <a:endParaRPr lang="en-US" sz="2800" dirty="0"/>
        </a:p>
      </dgm:t>
    </dgm:pt>
    <dgm:pt modelId="{DEF24F94-6124-4817-94D9-52EECBE570D5}" type="parTrans" cxnId="{98D8A7CB-0F2F-4C95-AC5E-4D578185539C}">
      <dgm:prSet/>
      <dgm:spPr/>
      <dgm:t>
        <a:bodyPr/>
        <a:lstStyle/>
        <a:p>
          <a:endParaRPr lang="en-US"/>
        </a:p>
      </dgm:t>
    </dgm:pt>
    <dgm:pt modelId="{D0F68AA5-EE4B-4139-8D61-F590C2F66675}" type="sibTrans" cxnId="{98D8A7CB-0F2F-4C95-AC5E-4D578185539C}">
      <dgm:prSet/>
      <dgm:spPr/>
      <dgm:t>
        <a:bodyPr/>
        <a:lstStyle/>
        <a:p>
          <a:endParaRPr lang="en-US"/>
        </a:p>
      </dgm:t>
    </dgm:pt>
    <dgm:pt modelId="{FC9E9A16-E1F5-4662-A780-F389A9F41E84}">
      <dgm:prSet phldrT="[Texto]" custT="1"/>
      <dgm:spPr/>
      <dgm:t>
        <a:bodyPr/>
        <a:lstStyle/>
        <a:p>
          <a:r>
            <a:rPr lang="pt-BR" sz="2800" dirty="0" smtClean="0"/>
            <a:t>Banco de Dados</a:t>
          </a:r>
          <a:endParaRPr lang="en-US" sz="2800" dirty="0"/>
        </a:p>
      </dgm:t>
    </dgm:pt>
    <dgm:pt modelId="{7D1B3C1E-0BA7-47D3-99F8-1EABAA80BB72}" type="parTrans" cxnId="{2EED466E-22A7-4105-B084-7FB47D7C9BF6}">
      <dgm:prSet/>
      <dgm:spPr/>
      <dgm:t>
        <a:bodyPr/>
        <a:lstStyle/>
        <a:p>
          <a:endParaRPr lang="en-US"/>
        </a:p>
      </dgm:t>
    </dgm:pt>
    <dgm:pt modelId="{5C66F145-D5F9-46BC-968C-6263379CF6D8}" type="sibTrans" cxnId="{2EED466E-22A7-4105-B084-7FB47D7C9BF6}">
      <dgm:prSet/>
      <dgm:spPr/>
      <dgm:t>
        <a:bodyPr/>
        <a:lstStyle/>
        <a:p>
          <a:endParaRPr lang="en-US"/>
        </a:p>
      </dgm:t>
    </dgm:pt>
    <dgm:pt modelId="{85789232-B40B-4FED-BA9F-F7875D8740A3}">
      <dgm:prSet phldrT="[Texto]" custT="1"/>
      <dgm:spPr/>
      <dgm:t>
        <a:bodyPr/>
        <a:lstStyle/>
        <a:p>
          <a:r>
            <a:rPr lang="pt-BR" sz="2800" dirty="0" smtClean="0"/>
            <a:t>Prototipação</a:t>
          </a:r>
          <a:endParaRPr lang="en-US" sz="2800" dirty="0"/>
        </a:p>
      </dgm:t>
    </dgm:pt>
    <dgm:pt modelId="{9E71B271-0A4B-492D-B16B-F63E682CB5AD}" type="sibTrans" cxnId="{2625863E-90F4-4199-96A1-2B4AF8B2E1E1}">
      <dgm:prSet/>
      <dgm:spPr/>
      <dgm:t>
        <a:bodyPr/>
        <a:lstStyle/>
        <a:p>
          <a:endParaRPr lang="en-US"/>
        </a:p>
      </dgm:t>
    </dgm:pt>
    <dgm:pt modelId="{C7718531-BC2D-4E09-9622-308DF182E539}" type="parTrans" cxnId="{2625863E-90F4-4199-96A1-2B4AF8B2E1E1}">
      <dgm:prSet/>
      <dgm:spPr/>
      <dgm:t>
        <a:bodyPr/>
        <a:lstStyle/>
        <a:p>
          <a:endParaRPr lang="en-US"/>
        </a:p>
      </dgm:t>
    </dgm:pt>
    <dgm:pt modelId="{028B9739-6149-4BFE-8572-E767F828E559}">
      <dgm:prSet phldrT="[Texto]" custT="1"/>
      <dgm:spPr/>
      <dgm:t>
        <a:bodyPr/>
        <a:lstStyle/>
        <a:p>
          <a:r>
            <a:rPr lang="pt-BR" sz="2800" dirty="0" smtClean="0"/>
            <a:t>Documentação</a:t>
          </a:r>
          <a:endParaRPr lang="en-US" sz="2800" dirty="0"/>
        </a:p>
      </dgm:t>
    </dgm:pt>
    <dgm:pt modelId="{9E55EC6C-7CD3-4A39-B2DD-2AD86167AE0E}" type="sibTrans" cxnId="{F3DDE4F2-1D02-4822-B2D6-F5E1D7FA516E}">
      <dgm:prSet/>
      <dgm:spPr/>
      <dgm:t>
        <a:bodyPr/>
        <a:lstStyle/>
        <a:p>
          <a:endParaRPr lang="en-US"/>
        </a:p>
      </dgm:t>
    </dgm:pt>
    <dgm:pt modelId="{41DCBBC7-BF6D-4875-92DB-9B0E2957A697}" type="parTrans" cxnId="{F3DDE4F2-1D02-4822-B2D6-F5E1D7FA516E}">
      <dgm:prSet/>
      <dgm:spPr/>
      <dgm:t>
        <a:bodyPr/>
        <a:lstStyle/>
        <a:p>
          <a:endParaRPr lang="en-US"/>
        </a:p>
      </dgm:t>
    </dgm:pt>
    <dgm:pt modelId="{98A99CB8-94C6-4BEA-8AD1-0648292A6264}">
      <dgm:prSet custT="1"/>
      <dgm:spPr/>
      <dgm:t>
        <a:bodyPr/>
        <a:lstStyle/>
        <a:p>
          <a:r>
            <a:rPr lang="pt-BR" sz="2800" dirty="0" smtClean="0"/>
            <a:t>Imagens Originais</a:t>
          </a:r>
          <a:endParaRPr lang="en-US" sz="2800" dirty="0"/>
        </a:p>
      </dgm:t>
    </dgm:pt>
    <dgm:pt modelId="{3CEEDF90-A8D8-44D5-B16C-6DC58F7F5D66}" type="parTrans" cxnId="{BA580A8E-9D48-4635-ADD6-936CCB18EACC}">
      <dgm:prSet/>
      <dgm:spPr/>
      <dgm:t>
        <a:bodyPr/>
        <a:lstStyle/>
        <a:p>
          <a:endParaRPr lang="en-US"/>
        </a:p>
      </dgm:t>
    </dgm:pt>
    <dgm:pt modelId="{B0ECDC8C-71BB-4204-80E1-8B09714277B2}" type="sibTrans" cxnId="{BA580A8E-9D48-4635-ADD6-936CCB18EACC}">
      <dgm:prSet/>
      <dgm:spPr/>
      <dgm:t>
        <a:bodyPr/>
        <a:lstStyle/>
        <a:p>
          <a:endParaRPr lang="en-US"/>
        </a:p>
      </dgm:t>
    </dgm:pt>
    <dgm:pt modelId="{9789AEA4-1A7C-4FFF-9EF4-620BF4D2A29B}">
      <dgm:prSet/>
      <dgm:spPr/>
      <dgm:t>
        <a:bodyPr/>
        <a:lstStyle/>
        <a:p>
          <a:r>
            <a:rPr lang="pt-BR" dirty="0" err="1" smtClean="0"/>
            <a:t>Resources</a:t>
          </a:r>
          <a:endParaRPr lang="en-US" dirty="0"/>
        </a:p>
      </dgm:t>
    </dgm:pt>
    <dgm:pt modelId="{FDCD6741-674E-41E4-B8B2-C39887C670F7}" type="parTrans" cxnId="{3C2934D3-024E-4586-9659-7D78A7DD2A12}">
      <dgm:prSet/>
      <dgm:spPr/>
      <dgm:t>
        <a:bodyPr/>
        <a:lstStyle/>
        <a:p>
          <a:endParaRPr lang="en-US"/>
        </a:p>
      </dgm:t>
    </dgm:pt>
    <dgm:pt modelId="{575CAD6E-DAFF-4D2C-8A3F-BE7BBCAFF905}" type="sibTrans" cxnId="{3C2934D3-024E-4586-9659-7D78A7DD2A12}">
      <dgm:prSet/>
      <dgm:spPr/>
      <dgm:t>
        <a:bodyPr/>
        <a:lstStyle/>
        <a:p>
          <a:endParaRPr lang="en-US"/>
        </a:p>
      </dgm:t>
    </dgm:pt>
    <dgm:pt modelId="{1DD75F7E-29C2-4A98-92EE-956C94A211AE}" type="pres">
      <dgm:prSet presAssocID="{E9B1F5CF-5FF7-4BE5-9EC8-EED041350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C8738C-0481-4F72-A4AA-9E03797B16A2}" type="pres">
      <dgm:prSet presAssocID="{D3F2067E-00AF-44DC-8FC2-D04EA350DE29}" presName="hierRoot1" presStyleCnt="0"/>
      <dgm:spPr/>
    </dgm:pt>
    <dgm:pt modelId="{01F5F84C-2D02-4627-96E2-C0CCD3484A3A}" type="pres">
      <dgm:prSet presAssocID="{D3F2067E-00AF-44DC-8FC2-D04EA350DE29}" presName="composite" presStyleCnt="0"/>
      <dgm:spPr/>
    </dgm:pt>
    <dgm:pt modelId="{9C921E1A-679E-42A6-B059-5491A5B7B888}" type="pres">
      <dgm:prSet presAssocID="{D3F2067E-00AF-44DC-8FC2-D04EA350DE29}" presName="background" presStyleLbl="node0" presStyleIdx="0" presStyleCnt="1"/>
      <dgm:spPr/>
    </dgm:pt>
    <dgm:pt modelId="{83AED2FE-885F-404A-BCA0-F90C992B178C}" type="pres">
      <dgm:prSet presAssocID="{D3F2067E-00AF-44DC-8FC2-D04EA350DE29}" presName="text" presStyleLbl="fgAcc0" presStyleIdx="0" presStyleCnt="1" custScaleX="152835" custScaleY="54994" custLinFactNeighborX="-596" custLinFactNeighborY="-40339">
        <dgm:presLayoutVars>
          <dgm:chPref val="3"/>
        </dgm:presLayoutVars>
      </dgm:prSet>
      <dgm:spPr/>
    </dgm:pt>
    <dgm:pt modelId="{FECA3BF5-2D65-4989-855E-81C55D360B84}" type="pres">
      <dgm:prSet presAssocID="{D3F2067E-00AF-44DC-8FC2-D04EA350DE29}" presName="hierChild2" presStyleCnt="0"/>
      <dgm:spPr/>
    </dgm:pt>
    <dgm:pt modelId="{9496263E-0139-442A-8F7C-4519A78D8BEE}" type="pres">
      <dgm:prSet presAssocID="{97DFD29E-34FA-415B-9FF6-24AD95C9E630}" presName="Name10" presStyleLbl="parChTrans1D2" presStyleIdx="0" presStyleCnt="2"/>
      <dgm:spPr/>
    </dgm:pt>
    <dgm:pt modelId="{F729A8BB-C24E-4E6C-B49B-C904E4C7D3A9}" type="pres">
      <dgm:prSet presAssocID="{F36BCF1D-E070-453A-BAC5-28AF16E58489}" presName="hierRoot2" presStyleCnt="0"/>
      <dgm:spPr/>
    </dgm:pt>
    <dgm:pt modelId="{37EC21A3-466C-41B9-B2BA-C71D02722AE0}" type="pres">
      <dgm:prSet presAssocID="{F36BCF1D-E070-453A-BAC5-28AF16E58489}" presName="composite2" presStyleCnt="0"/>
      <dgm:spPr/>
    </dgm:pt>
    <dgm:pt modelId="{F779A6EC-7CCE-4370-B249-AD6189A279FC}" type="pres">
      <dgm:prSet presAssocID="{F36BCF1D-E070-453A-BAC5-28AF16E58489}" presName="background2" presStyleLbl="node2" presStyleIdx="0" presStyleCnt="2"/>
      <dgm:spPr/>
    </dgm:pt>
    <dgm:pt modelId="{3BE1EDC1-A491-4C6E-8A87-D5A65B376C40}" type="pres">
      <dgm:prSet presAssocID="{F36BCF1D-E070-453A-BAC5-28AF16E58489}" presName="text2" presStyleLbl="fgAcc2" presStyleIdx="0" presStyleCnt="2" custScaleX="152835" custScaleY="54994" custLinFactNeighborX="-596" custLinFactNeighborY="-19703">
        <dgm:presLayoutVars>
          <dgm:chPref val="3"/>
        </dgm:presLayoutVars>
      </dgm:prSet>
      <dgm:spPr/>
    </dgm:pt>
    <dgm:pt modelId="{3C4F7D5C-CFE0-4DEE-AEE6-C66676F2E653}" type="pres">
      <dgm:prSet presAssocID="{F36BCF1D-E070-453A-BAC5-28AF16E58489}" presName="hierChild3" presStyleCnt="0"/>
      <dgm:spPr/>
    </dgm:pt>
    <dgm:pt modelId="{B90C1689-6314-4E9D-B172-B57218BA4B07}" type="pres">
      <dgm:prSet presAssocID="{DEF24F94-6124-4817-94D9-52EECBE570D5}" presName="Name17" presStyleLbl="parChTrans1D3" presStyleIdx="0" presStyleCnt="4"/>
      <dgm:spPr/>
    </dgm:pt>
    <dgm:pt modelId="{4F2B9CF4-9574-4ED9-AD41-7D615ABDFB6B}" type="pres">
      <dgm:prSet presAssocID="{0B999C89-09A7-461B-B18D-906D2172EBE8}" presName="hierRoot3" presStyleCnt="0"/>
      <dgm:spPr/>
    </dgm:pt>
    <dgm:pt modelId="{B3CAF021-3B22-4C13-9566-A6DAC812732F}" type="pres">
      <dgm:prSet presAssocID="{0B999C89-09A7-461B-B18D-906D2172EBE8}" presName="composite3" presStyleCnt="0"/>
      <dgm:spPr/>
    </dgm:pt>
    <dgm:pt modelId="{35F5AAB5-3D04-4DB1-8DD5-D0D8834400C5}" type="pres">
      <dgm:prSet presAssocID="{0B999C89-09A7-461B-B18D-906D2172EBE8}" presName="background3" presStyleLbl="node3" presStyleIdx="0" presStyleCnt="4"/>
      <dgm:spPr/>
    </dgm:pt>
    <dgm:pt modelId="{E8430C78-419B-4ABE-BB15-A341D0E5E3B5}" type="pres">
      <dgm:prSet presAssocID="{0B999C89-09A7-461B-B18D-906D2172EBE8}" presName="text3" presStyleLbl="fgAcc3" presStyleIdx="0" presStyleCnt="4" custScaleY="48211" custLinFactNeighborX="-597" custLinFactNeighborY="-15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055CD-285F-435E-AF67-CDC59034D40C}" type="pres">
      <dgm:prSet presAssocID="{0B999C89-09A7-461B-B18D-906D2172EBE8}" presName="hierChild4" presStyleCnt="0"/>
      <dgm:spPr/>
    </dgm:pt>
    <dgm:pt modelId="{24BCE9DF-965C-4EE5-905D-FD78C58C4E0C}" type="pres">
      <dgm:prSet presAssocID="{FDCD6741-674E-41E4-B8B2-C39887C670F7}" presName="Name23" presStyleLbl="parChTrans1D4" presStyleIdx="0" presStyleCnt="1"/>
      <dgm:spPr/>
    </dgm:pt>
    <dgm:pt modelId="{A0EA8BD3-56D6-48F9-B9F1-C7E79D81B474}" type="pres">
      <dgm:prSet presAssocID="{9789AEA4-1A7C-4FFF-9EF4-620BF4D2A29B}" presName="hierRoot4" presStyleCnt="0"/>
      <dgm:spPr/>
    </dgm:pt>
    <dgm:pt modelId="{16F8DDC0-9106-4C6B-8B37-9C9DD1A38869}" type="pres">
      <dgm:prSet presAssocID="{9789AEA4-1A7C-4FFF-9EF4-620BF4D2A29B}" presName="composite4" presStyleCnt="0"/>
      <dgm:spPr/>
    </dgm:pt>
    <dgm:pt modelId="{40F76C5C-1D91-4C72-84C3-2382862BD0E2}" type="pres">
      <dgm:prSet presAssocID="{9789AEA4-1A7C-4FFF-9EF4-620BF4D2A29B}" presName="background4" presStyleLbl="node4" presStyleIdx="0" presStyleCnt="1"/>
      <dgm:spPr/>
    </dgm:pt>
    <dgm:pt modelId="{0E3EE675-8BAD-470D-B7FB-7859E3915274}" type="pres">
      <dgm:prSet presAssocID="{9789AEA4-1A7C-4FFF-9EF4-620BF4D2A29B}" presName="text4" presStyleLbl="fgAcc4" presStyleIdx="0" presStyleCnt="1" custScaleY="46106" custLinFactNeighborX="-595" custLinFactNeighborY="-14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5F6048-69A8-484B-AD05-6B1AEB7B377A}" type="pres">
      <dgm:prSet presAssocID="{9789AEA4-1A7C-4FFF-9EF4-620BF4D2A29B}" presName="hierChild5" presStyleCnt="0"/>
      <dgm:spPr/>
    </dgm:pt>
    <dgm:pt modelId="{4EE00729-23A1-4A0C-AA9D-C7E44F00F3E1}" type="pres">
      <dgm:prSet presAssocID="{7D1B3C1E-0BA7-47D3-99F8-1EABAA80BB72}" presName="Name17" presStyleLbl="parChTrans1D3" presStyleIdx="1" presStyleCnt="4"/>
      <dgm:spPr/>
    </dgm:pt>
    <dgm:pt modelId="{9B48ACBE-A50B-4093-B1EC-21157D81F938}" type="pres">
      <dgm:prSet presAssocID="{FC9E9A16-E1F5-4662-A780-F389A9F41E84}" presName="hierRoot3" presStyleCnt="0"/>
      <dgm:spPr/>
    </dgm:pt>
    <dgm:pt modelId="{043EAD89-96F1-469B-A9FC-BD70493BB6F7}" type="pres">
      <dgm:prSet presAssocID="{FC9E9A16-E1F5-4662-A780-F389A9F41E84}" presName="composite3" presStyleCnt="0"/>
      <dgm:spPr/>
    </dgm:pt>
    <dgm:pt modelId="{554F5C35-B696-4EFE-B6B5-7110C70B774F}" type="pres">
      <dgm:prSet presAssocID="{FC9E9A16-E1F5-4662-A780-F389A9F41E84}" presName="background3" presStyleLbl="node3" presStyleIdx="1" presStyleCnt="4"/>
      <dgm:spPr/>
    </dgm:pt>
    <dgm:pt modelId="{21FE9A21-5162-4159-8DB7-18336A098BC7}" type="pres">
      <dgm:prSet presAssocID="{FC9E9A16-E1F5-4662-A780-F389A9F41E84}" presName="text3" presStyleLbl="fgAcc3" presStyleIdx="1" presStyleCnt="4" custScaleY="48211" custLinFactNeighborX="-597" custLinFactNeighborY="-15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344BB-B7E2-41B6-B974-8AE54A65E341}" type="pres">
      <dgm:prSet presAssocID="{FC9E9A16-E1F5-4662-A780-F389A9F41E84}" presName="hierChild4" presStyleCnt="0"/>
      <dgm:spPr/>
    </dgm:pt>
    <dgm:pt modelId="{350C83A0-867E-4721-B781-008BB0209D07}" type="pres">
      <dgm:prSet presAssocID="{3CEEDF90-A8D8-44D5-B16C-6DC58F7F5D66}" presName="Name17" presStyleLbl="parChTrans1D3" presStyleIdx="2" presStyleCnt="4"/>
      <dgm:spPr/>
    </dgm:pt>
    <dgm:pt modelId="{F00EBE20-F7FE-42EE-84BC-87A5CE5DC8EF}" type="pres">
      <dgm:prSet presAssocID="{98A99CB8-94C6-4BEA-8AD1-0648292A6264}" presName="hierRoot3" presStyleCnt="0"/>
      <dgm:spPr/>
    </dgm:pt>
    <dgm:pt modelId="{2B4DDE00-D58D-451A-BD99-0586B996C543}" type="pres">
      <dgm:prSet presAssocID="{98A99CB8-94C6-4BEA-8AD1-0648292A6264}" presName="composite3" presStyleCnt="0"/>
      <dgm:spPr/>
    </dgm:pt>
    <dgm:pt modelId="{FB91C3D0-5B99-4870-BE31-8A1E32299061}" type="pres">
      <dgm:prSet presAssocID="{98A99CB8-94C6-4BEA-8AD1-0648292A6264}" presName="background3" presStyleLbl="node3" presStyleIdx="2" presStyleCnt="4"/>
      <dgm:spPr/>
    </dgm:pt>
    <dgm:pt modelId="{F7FAB94D-C9A9-400F-A9DF-5BFBCE264A15}" type="pres">
      <dgm:prSet presAssocID="{98A99CB8-94C6-4BEA-8AD1-0648292A6264}" presName="text3" presStyleLbl="fgAcc3" presStyleIdx="2" presStyleCnt="4" custScaleY="48211" custLinFactNeighborX="-597" custLinFactNeighborY="-15011">
        <dgm:presLayoutVars>
          <dgm:chPref val="3"/>
        </dgm:presLayoutVars>
      </dgm:prSet>
      <dgm:spPr/>
    </dgm:pt>
    <dgm:pt modelId="{4A6D3AE5-061C-4B91-8401-A9474B9505C5}" type="pres">
      <dgm:prSet presAssocID="{98A99CB8-94C6-4BEA-8AD1-0648292A6264}" presName="hierChild4" presStyleCnt="0"/>
      <dgm:spPr/>
    </dgm:pt>
    <dgm:pt modelId="{32BA09FD-6369-4D8F-A95C-785447248828}" type="pres">
      <dgm:prSet presAssocID="{41DCBBC7-BF6D-4875-92DB-9B0E2957A697}" presName="Name10" presStyleLbl="parChTrans1D2" presStyleIdx="1" presStyleCnt="2"/>
      <dgm:spPr/>
    </dgm:pt>
    <dgm:pt modelId="{B4061369-60AB-4E3A-9257-69E23A56A7CF}" type="pres">
      <dgm:prSet presAssocID="{028B9739-6149-4BFE-8572-E767F828E559}" presName="hierRoot2" presStyleCnt="0"/>
      <dgm:spPr/>
    </dgm:pt>
    <dgm:pt modelId="{E366FE79-DD9C-44DF-BB9E-C901A4967BE2}" type="pres">
      <dgm:prSet presAssocID="{028B9739-6149-4BFE-8572-E767F828E559}" presName="composite2" presStyleCnt="0"/>
      <dgm:spPr/>
    </dgm:pt>
    <dgm:pt modelId="{30E49AC2-5301-4E6F-BA64-8AF97B66DCED}" type="pres">
      <dgm:prSet presAssocID="{028B9739-6149-4BFE-8572-E767F828E559}" presName="background2" presStyleLbl="node2" presStyleIdx="1" presStyleCnt="2"/>
      <dgm:spPr/>
    </dgm:pt>
    <dgm:pt modelId="{2E637946-816F-43AE-8DB2-0C31C5DAD557}" type="pres">
      <dgm:prSet presAssocID="{028B9739-6149-4BFE-8572-E767F828E559}" presName="text2" presStyleLbl="fgAcc2" presStyleIdx="1" presStyleCnt="2" custScaleX="152835" custScaleY="54994" custLinFactNeighborX="-596" custLinFactNeighborY="-19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C3BADA-C2DB-4562-8D95-70089D7952C1}" type="pres">
      <dgm:prSet presAssocID="{028B9739-6149-4BFE-8572-E767F828E559}" presName="hierChild3" presStyleCnt="0"/>
      <dgm:spPr/>
    </dgm:pt>
    <dgm:pt modelId="{9316E061-8254-4A2C-A306-98ACCBA3E321}" type="pres">
      <dgm:prSet presAssocID="{C7718531-BC2D-4E09-9622-308DF182E539}" presName="Name17" presStyleLbl="parChTrans1D3" presStyleIdx="3" presStyleCnt="4"/>
      <dgm:spPr/>
    </dgm:pt>
    <dgm:pt modelId="{367EF370-FE04-41C2-99AD-42CF824E5C64}" type="pres">
      <dgm:prSet presAssocID="{85789232-B40B-4FED-BA9F-F7875D8740A3}" presName="hierRoot3" presStyleCnt="0"/>
      <dgm:spPr/>
    </dgm:pt>
    <dgm:pt modelId="{21BB881F-41B5-43FC-8C12-F6FA1EAA45EA}" type="pres">
      <dgm:prSet presAssocID="{85789232-B40B-4FED-BA9F-F7875D8740A3}" presName="composite3" presStyleCnt="0"/>
      <dgm:spPr/>
    </dgm:pt>
    <dgm:pt modelId="{BB8992FA-91C4-4B43-9B41-533EE00C2B17}" type="pres">
      <dgm:prSet presAssocID="{85789232-B40B-4FED-BA9F-F7875D8740A3}" presName="background3" presStyleLbl="node3" presStyleIdx="3" presStyleCnt="4"/>
      <dgm:spPr/>
    </dgm:pt>
    <dgm:pt modelId="{B9383BB2-CA1D-48FF-996A-82F57768D6CA}" type="pres">
      <dgm:prSet presAssocID="{85789232-B40B-4FED-BA9F-F7875D8740A3}" presName="text3" presStyleLbl="fgAcc3" presStyleIdx="3" presStyleCnt="4" custScaleY="48211" custLinFactNeighborX="-597" custLinFactNeighborY="-15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343D1-2A63-463F-BAD0-B070EEBEE17A}" type="pres">
      <dgm:prSet presAssocID="{85789232-B40B-4FED-BA9F-F7875D8740A3}" presName="hierChild4" presStyleCnt="0"/>
      <dgm:spPr/>
    </dgm:pt>
  </dgm:ptLst>
  <dgm:cxnLst>
    <dgm:cxn modelId="{2EB1EB59-F746-4C94-912D-4616E623651F}" srcId="{D3F2067E-00AF-44DC-8FC2-D04EA350DE29}" destId="{F36BCF1D-E070-453A-BAC5-28AF16E58489}" srcOrd="0" destOrd="0" parTransId="{97DFD29E-34FA-415B-9FF6-24AD95C9E630}" sibTransId="{D7ADA9C0-AF44-4602-B35F-4BF17ED8BA67}"/>
    <dgm:cxn modelId="{0CFD1E27-EEC3-416B-9CC3-D3F0A15EDBDD}" type="presOf" srcId="{E9B1F5CF-5FF7-4BE5-9EC8-EED041350CB2}" destId="{1DD75F7E-29C2-4A98-92EE-956C94A211AE}" srcOrd="0" destOrd="0" presId="urn:microsoft.com/office/officeart/2005/8/layout/hierarchy1"/>
    <dgm:cxn modelId="{F3DDE4F2-1D02-4822-B2D6-F5E1D7FA516E}" srcId="{D3F2067E-00AF-44DC-8FC2-D04EA350DE29}" destId="{028B9739-6149-4BFE-8572-E767F828E559}" srcOrd="1" destOrd="0" parTransId="{41DCBBC7-BF6D-4875-92DB-9B0E2957A697}" sibTransId="{9E55EC6C-7CD3-4A39-B2DD-2AD86167AE0E}"/>
    <dgm:cxn modelId="{77EFE013-0D98-4527-9C56-B1155D0D1ADB}" type="presOf" srcId="{97DFD29E-34FA-415B-9FF6-24AD95C9E630}" destId="{9496263E-0139-442A-8F7C-4519A78D8BEE}" srcOrd="0" destOrd="0" presId="urn:microsoft.com/office/officeart/2005/8/layout/hierarchy1"/>
    <dgm:cxn modelId="{B2CB5F72-4024-4908-8095-01D5A92D23BC}" type="presOf" srcId="{41DCBBC7-BF6D-4875-92DB-9B0E2957A697}" destId="{32BA09FD-6369-4D8F-A95C-785447248828}" srcOrd="0" destOrd="0" presId="urn:microsoft.com/office/officeart/2005/8/layout/hierarchy1"/>
    <dgm:cxn modelId="{C3A2AFAE-002A-4E90-9E55-01AC71187D4C}" type="presOf" srcId="{C7718531-BC2D-4E09-9622-308DF182E539}" destId="{9316E061-8254-4A2C-A306-98ACCBA3E321}" srcOrd="0" destOrd="0" presId="urn:microsoft.com/office/officeart/2005/8/layout/hierarchy1"/>
    <dgm:cxn modelId="{7B0A05CA-944F-4213-A17E-1CF5B21CE62F}" type="presOf" srcId="{D3F2067E-00AF-44DC-8FC2-D04EA350DE29}" destId="{83AED2FE-885F-404A-BCA0-F90C992B178C}" srcOrd="0" destOrd="0" presId="urn:microsoft.com/office/officeart/2005/8/layout/hierarchy1"/>
    <dgm:cxn modelId="{2D303552-F850-47E5-B531-FA445644FF6B}" type="presOf" srcId="{FC9E9A16-E1F5-4662-A780-F389A9F41E84}" destId="{21FE9A21-5162-4159-8DB7-18336A098BC7}" srcOrd="0" destOrd="0" presId="urn:microsoft.com/office/officeart/2005/8/layout/hierarchy1"/>
    <dgm:cxn modelId="{E15968C6-F995-4020-8E20-22762FBFE045}" type="presOf" srcId="{85789232-B40B-4FED-BA9F-F7875D8740A3}" destId="{B9383BB2-CA1D-48FF-996A-82F57768D6CA}" srcOrd="0" destOrd="0" presId="urn:microsoft.com/office/officeart/2005/8/layout/hierarchy1"/>
    <dgm:cxn modelId="{BBB570B2-D7FA-42E8-9078-8FA67FC411E1}" type="presOf" srcId="{DEF24F94-6124-4817-94D9-52EECBE570D5}" destId="{B90C1689-6314-4E9D-B172-B57218BA4B07}" srcOrd="0" destOrd="0" presId="urn:microsoft.com/office/officeart/2005/8/layout/hierarchy1"/>
    <dgm:cxn modelId="{3A742E17-A8BF-4BFB-AA32-6B2B7ECC8D3E}" type="presOf" srcId="{028B9739-6149-4BFE-8572-E767F828E559}" destId="{2E637946-816F-43AE-8DB2-0C31C5DAD557}" srcOrd="0" destOrd="0" presId="urn:microsoft.com/office/officeart/2005/8/layout/hierarchy1"/>
    <dgm:cxn modelId="{BA580A8E-9D48-4635-ADD6-936CCB18EACC}" srcId="{F36BCF1D-E070-453A-BAC5-28AF16E58489}" destId="{98A99CB8-94C6-4BEA-8AD1-0648292A6264}" srcOrd="2" destOrd="0" parTransId="{3CEEDF90-A8D8-44D5-B16C-6DC58F7F5D66}" sibTransId="{B0ECDC8C-71BB-4204-80E1-8B09714277B2}"/>
    <dgm:cxn modelId="{8E94EC3F-1C21-4336-81D5-8823B13A7B1F}" type="presOf" srcId="{9789AEA4-1A7C-4FFF-9EF4-620BF4D2A29B}" destId="{0E3EE675-8BAD-470D-B7FB-7859E3915274}" srcOrd="0" destOrd="0" presId="urn:microsoft.com/office/officeart/2005/8/layout/hierarchy1"/>
    <dgm:cxn modelId="{2EED466E-22A7-4105-B084-7FB47D7C9BF6}" srcId="{F36BCF1D-E070-453A-BAC5-28AF16E58489}" destId="{FC9E9A16-E1F5-4662-A780-F389A9F41E84}" srcOrd="1" destOrd="0" parTransId="{7D1B3C1E-0BA7-47D3-99F8-1EABAA80BB72}" sibTransId="{5C66F145-D5F9-46BC-968C-6263379CF6D8}"/>
    <dgm:cxn modelId="{F8CB92B2-18C2-4F13-BE37-139FEA3FDC28}" type="presOf" srcId="{3CEEDF90-A8D8-44D5-B16C-6DC58F7F5D66}" destId="{350C83A0-867E-4721-B781-008BB0209D07}" srcOrd="0" destOrd="0" presId="urn:microsoft.com/office/officeart/2005/8/layout/hierarchy1"/>
    <dgm:cxn modelId="{15DDB5A6-D267-4B70-A29E-AB360AB82900}" type="presOf" srcId="{98A99CB8-94C6-4BEA-8AD1-0648292A6264}" destId="{F7FAB94D-C9A9-400F-A9DF-5BFBCE264A15}" srcOrd="0" destOrd="0" presId="urn:microsoft.com/office/officeart/2005/8/layout/hierarchy1"/>
    <dgm:cxn modelId="{FF75DCAD-AF44-4546-8DC0-3F998E39CE83}" type="presOf" srcId="{FDCD6741-674E-41E4-B8B2-C39887C670F7}" destId="{24BCE9DF-965C-4EE5-905D-FD78C58C4E0C}" srcOrd="0" destOrd="0" presId="urn:microsoft.com/office/officeart/2005/8/layout/hierarchy1"/>
    <dgm:cxn modelId="{2625863E-90F4-4199-96A1-2B4AF8B2E1E1}" srcId="{028B9739-6149-4BFE-8572-E767F828E559}" destId="{85789232-B40B-4FED-BA9F-F7875D8740A3}" srcOrd="0" destOrd="0" parTransId="{C7718531-BC2D-4E09-9622-308DF182E539}" sibTransId="{9E71B271-0A4B-492D-B16B-F63E682CB5AD}"/>
    <dgm:cxn modelId="{5A4DA46E-0638-42CB-A170-BEE7620634FA}" srcId="{E9B1F5CF-5FF7-4BE5-9EC8-EED041350CB2}" destId="{D3F2067E-00AF-44DC-8FC2-D04EA350DE29}" srcOrd="0" destOrd="0" parTransId="{F3F8E5FD-F07D-4DFB-914D-B0E5EC364E1C}" sibTransId="{E1F2E97D-71DE-47BB-A24E-F972153D2A0A}"/>
    <dgm:cxn modelId="{AA92CEE9-A46A-415E-8383-E70AC5B2BAF7}" type="presOf" srcId="{0B999C89-09A7-461B-B18D-906D2172EBE8}" destId="{E8430C78-419B-4ABE-BB15-A341D0E5E3B5}" srcOrd="0" destOrd="0" presId="urn:microsoft.com/office/officeart/2005/8/layout/hierarchy1"/>
    <dgm:cxn modelId="{98D8A7CB-0F2F-4C95-AC5E-4D578185539C}" srcId="{F36BCF1D-E070-453A-BAC5-28AF16E58489}" destId="{0B999C89-09A7-461B-B18D-906D2172EBE8}" srcOrd="0" destOrd="0" parTransId="{DEF24F94-6124-4817-94D9-52EECBE570D5}" sibTransId="{D0F68AA5-EE4B-4139-8D61-F590C2F66675}"/>
    <dgm:cxn modelId="{56E755D1-0C67-4AFC-B1CA-6F635FA3824C}" type="presOf" srcId="{F36BCF1D-E070-453A-BAC5-28AF16E58489}" destId="{3BE1EDC1-A491-4C6E-8A87-D5A65B376C40}" srcOrd="0" destOrd="0" presId="urn:microsoft.com/office/officeart/2005/8/layout/hierarchy1"/>
    <dgm:cxn modelId="{B71E0B56-E5DC-4E42-86AE-634BDF8C0C18}" type="presOf" srcId="{7D1B3C1E-0BA7-47D3-99F8-1EABAA80BB72}" destId="{4EE00729-23A1-4A0C-AA9D-C7E44F00F3E1}" srcOrd="0" destOrd="0" presId="urn:microsoft.com/office/officeart/2005/8/layout/hierarchy1"/>
    <dgm:cxn modelId="{3C2934D3-024E-4586-9659-7D78A7DD2A12}" srcId="{0B999C89-09A7-461B-B18D-906D2172EBE8}" destId="{9789AEA4-1A7C-4FFF-9EF4-620BF4D2A29B}" srcOrd="0" destOrd="0" parTransId="{FDCD6741-674E-41E4-B8B2-C39887C670F7}" sibTransId="{575CAD6E-DAFF-4D2C-8A3F-BE7BBCAFF905}"/>
    <dgm:cxn modelId="{4ABBC9E3-79AA-442C-9562-52D0B67D76F7}" type="presParOf" srcId="{1DD75F7E-29C2-4A98-92EE-956C94A211AE}" destId="{13C8738C-0481-4F72-A4AA-9E03797B16A2}" srcOrd="0" destOrd="0" presId="urn:microsoft.com/office/officeart/2005/8/layout/hierarchy1"/>
    <dgm:cxn modelId="{22D77F7F-240D-4128-8147-DC983B557D6C}" type="presParOf" srcId="{13C8738C-0481-4F72-A4AA-9E03797B16A2}" destId="{01F5F84C-2D02-4627-96E2-C0CCD3484A3A}" srcOrd="0" destOrd="0" presId="urn:microsoft.com/office/officeart/2005/8/layout/hierarchy1"/>
    <dgm:cxn modelId="{BC33EC5C-0E03-4884-98A5-26AF41A1F5A1}" type="presParOf" srcId="{01F5F84C-2D02-4627-96E2-C0CCD3484A3A}" destId="{9C921E1A-679E-42A6-B059-5491A5B7B888}" srcOrd="0" destOrd="0" presId="urn:microsoft.com/office/officeart/2005/8/layout/hierarchy1"/>
    <dgm:cxn modelId="{8BF66AAD-CAD5-4265-A144-9066A8421108}" type="presParOf" srcId="{01F5F84C-2D02-4627-96E2-C0CCD3484A3A}" destId="{83AED2FE-885F-404A-BCA0-F90C992B178C}" srcOrd="1" destOrd="0" presId="urn:microsoft.com/office/officeart/2005/8/layout/hierarchy1"/>
    <dgm:cxn modelId="{E01C4287-B35D-4CB3-A4E7-1B41B1861CD3}" type="presParOf" srcId="{13C8738C-0481-4F72-A4AA-9E03797B16A2}" destId="{FECA3BF5-2D65-4989-855E-81C55D360B84}" srcOrd="1" destOrd="0" presId="urn:microsoft.com/office/officeart/2005/8/layout/hierarchy1"/>
    <dgm:cxn modelId="{5651F12E-C305-40DF-9834-4B27CF2B14E4}" type="presParOf" srcId="{FECA3BF5-2D65-4989-855E-81C55D360B84}" destId="{9496263E-0139-442A-8F7C-4519A78D8BEE}" srcOrd="0" destOrd="0" presId="urn:microsoft.com/office/officeart/2005/8/layout/hierarchy1"/>
    <dgm:cxn modelId="{F27FD4C4-481F-4E7D-9D81-F2150FA8B5DD}" type="presParOf" srcId="{FECA3BF5-2D65-4989-855E-81C55D360B84}" destId="{F729A8BB-C24E-4E6C-B49B-C904E4C7D3A9}" srcOrd="1" destOrd="0" presId="urn:microsoft.com/office/officeart/2005/8/layout/hierarchy1"/>
    <dgm:cxn modelId="{04C2B56F-2443-4450-AA96-1F5A363D974D}" type="presParOf" srcId="{F729A8BB-C24E-4E6C-B49B-C904E4C7D3A9}" destId="{37EC21A3-466C-41B9-B2BA-C71D02722AE0}" srcOrd="0" destOrd="0" presId="urn:microsoft.com/office/officeart/2005/8/layout/hierarchy1"/>
    <dgm:cxn modelId="{D1A8174D-959A-43A2-9BBD-2FA2C651CA0D}" type="presParOf" srcId="{37EC21A3-466C-41B9-B2BA-C71D02722AE0}" destId="{F779A6EC-7CCE-4370-B249-AD6189A279FC}" srcOrd="0" destOrd="0" presId="urn:microsoft.com/office/officeart/2005/8/layout/hierarchy1"/>
    <dgm:cxn modelId="{63C0DD4F-55E4-4346-A4A5-9FF232D98677}" type="presParOf" srcId="{37EC21A3-466C-41B9-B2BA-C71D02722AE0}" destId="{3BE1EDC1-A491-4C6E-8A87-D5A65B376C40}" srcOrd="1" destOrd="0" presId="urn:microsoft.com/office/officeart/2005/8/layout/hierarchy1"/>
    <dgm:cxn modelId="{BD30FDDE-1A17-4706-948C-4987617EF59F}" type="presParOf" srcId="{F729A8BB-C24E-4E6C-B49B-C904E4C7D3A9}" destId="{3C4F7D5C-CFE0-4DEE-AEE6-C66676F2E653}" srcOrd="1" destOrd="0" presId="urn:microsoft.com/office/officeart/2005/8/layout/hierarchy1"/>
    <dgm:cxn modelId="{806D18D2-1F1F-4E48-864A-EDCE4706126A}" type="presParOf" srcId="{3C4F7D5C-CFE0-4DEE-AEE6-C66676F2E653}" destId="{B90C1689-6314-4E9D-B172-B57218BA4B07}" srcOrd="0" destOrd="0" presId="urn:microsoft.com/office/officeart/2005/8/layout/hierarchy1"/>
    <dgm:cxn modelId="{263EBF18-37CE-4FBD-99C8-90910E9AD9F6}" type="presParOf" srcId="{3C4F7D5C-CFE0-4DEE-AEE6-C66676F2E653}" destId="{4F2B9CF4-9574-4ED9-AD41-7D615ABDFB6B}" srcOrd="1" destOrd="0" presId="urn:microsoft.com/office/officeart/2005/8/layout/hierarchy1"/>
    <dgm:cxn modelId="{7660157C-3DC5-48D3-AF33-124F1E8B1171}" type="presParOf" srcId="{4F2B9CF4-9574-4ED9-AD41-7D615ABDFB6B}" destId="{B3CAF021-3B22-4C13-9566-A6DAC812732F}" srcOrd="0" destOrd="0" presId="urn:microsoft.com/office/officeart/2005/8/layout/hierarchy1"/>
    <dgm:cxn modelId="{FB0B9004-1C0A-4C0C-BDF9-59704B30881A}" type="presParOf" srcId="{B3CAF021-3B22-4C13-9566-A6DAC812732F}" destId="{35F5AAB5-3D04-4DB1-8DD5-D0D8834400C5}" srcOrd="0" destOrd="0" presId="urn:microsoft.com/office/officeart/2005/8/layout/hierarchy1"/>
    <dgm:cxn modelId="{7A20D439-9D37-443B-A691-12A39EC41748}" type="presParOf" srcId="{B3CAF021-3B22-4C13-9566-A6DAC812732F}" destId="{E8430C78-419B-4ABE-BB15-A341D0E5E3B5}" srcOrd="1" destOrd="0" presId="urn:microsoft.com/office/officeart/2005/8/layout/hierarchy1"/>
    <dgm:cxn modelId="{D12BB6B0-BE7D-4AE8-ADD4-DED612F5B22B}" type="presParOf" srcId="{4F2B9CF4-9574-4ED9-AD41-7D615ABDFB6B}" destId="{43C055CD-285F-435E-AF67-CDC59034D40C}" srcOrd="1" destOrd="0" presId="urn:microsoft.com/office/officeart/2005/8/layout/hierarchy1"/>
    <dgm:cxn modelId="{D3C1A7DF-2DEA-4D96-B713-53E7581BA95A}" type="presParOf" srcId="{43C055CD-285F-435E-AF67-CDC59034D40C}" destId="{24BCE9DF-965C-4EE5-905D-FD78C58C4E0C}" srcOrd="0" destOrd="0" presId="urn:microsoft.com/office/officeart/2005/8/layout/hierarchy1"/>
    <dgm:cxn modelId="{81058BDE-7023-4A94-99A2-93482EE5AE1D}" type="presParOf" srcId="{43C055CD-285F-435E-AF67-CDC59034D40C}" destId="{A0EA8BD3-56D6-48F9-B9F1-C7E79D81B474}" srcOrd="1" destOrd="0" presId="urn:microsoft.com/office/officeart/2005/8/layout/hierarchy1"/>
    <dgm:cxn modelId="{BEF842BF-E397-48C7-A667-3031FB2EC779}" type="presParOf" srcId="{A0EA8BD3-56D6-48F9-B9F1-C7E79D81B474}" destId="{16F8DDC0-9106-4C6B-8B37-9C9DD1A38869}" srcOrd="0" destOrd="0" presId="urn:microsoft.com/office/officeart/2005/8/layout/hierarchy1"/>
    <dgm:cxn modelId="{7CB899FD-AC01-44CF-9563-BECDFF7F0601}" type="presParOf" srcId="{16F8DDC0-9106-4C6B-8B37-9C9DD1A38869}" destId="{40F76C5C-1D91-4C72-84C3-2382862BD0E2}" srcOrd="0" destOrd="0" presId="urn:microsoft.com/office/officeart/2005/8/layout/hierarchy1"/>
    <dgm:cxn modelId="{9736951B-523A-40FF-A470-CFC6774EEC97}" type="presParOf" srcId="{16F8DDC0-9106-4C6B-8B37-9C9DD1A38869}" destId="{0E3EE675-8BAD-470D-B7FB-7859E3915274}" srcOrd="1" destOrd="0" presId="urn:microsoft.com/office/officeart/2005/8/layout/hierarchy1"/>
    <dgm:cxn modelId="{A7C1F788-5DD8-495D-9E0F-945A92C9F890}" type="presParOf" srcId="{A0EA8BD3-56D6-48F9-B9F1-C7E79D81B474}" destId="{645F6048-69A8-484B-AD05-6B1AEB7B377A}" srcOrd="1" destOrd="0" presId="urn:microsoft.com/office/officeart/2005/8/layout/hierarchy1"/>
    <dgm:cxn modelId="{F8B4D07F-2DA7-4DEE-BC73-0C61264142F3}" type="presParOf" srcId="{3C4F7D5C-CFE0-4DEE-AEE6-C66676F2E653}" destId="{4EE00729-23A1-4A0C-AA9D-C7E44F00F3E1}" srcOrd="2" destOrd="0" presId="urn:microsoft.com/office/officeart/2005/8/layout/hierarchy1"/>
    <dgm:cxn modelId="{967A9B3E-2BDD-430F-9F2B-AFE424344BB7}" type="presParOf" srcId="{3C4F7D5C-CFE0-4DEE-AEE6-C66676F2E653}" destId="{9B48ACBE-A50B-4093-B1EC-21157D81F938}" srcOrd="3" destOrd="0" presId="urn:microsoft.com/office/officeart/2005/8/layout/hierarchy1"/>
    <dgm:cxn modelId="{D7DEA04C-25E3-4747-832B-5218C4A63068}" type="presParOf" srcId="{9B48ACBE-A50B-4093-B1EC-21157D81F938}" destId="{043EAD89-96F1-469B-A9FC-BD70493BB6F7}" srcOrd="0" destOrd="0" presId="urn:microsoft.com/office/officeart/2005/8/layout/hierarchy1"/>
    <dgm:cxn modelId="{8470577C-A535-48B4-9767-F8A2DEF9F545}" type="presParOf" srcId="{043EAD89-96F1-469B-A9FC-BD70493BB6F7}" destId="{554F5C35-B696-4EFE-B6B5-7110C70B774F}" srcOrd="0" destOrd="0" presId="urn:microsoft.com/office/officeart/2005/8/layout/hierarchy1"/>
    <dgm:cxn modelId="{75BFADE4-1A54-416C-BA81-4427F1E398B8}" type="presParOf" srcId="{043EAD89-96F1-469B-A9FC-BD70493BB6F7}" destId="{21FE9A21-5162-4159-8DB7-18336A098BC7}" srcOrd="1" destOrd="0" presId="urn:microsoft.com/office/officeart/2005/8/layout/hierarchy1"/>
    <dgm:cxn modelId="{2CC61FC8-1A6F-44A8-9623-E6CA0595A259}" type="presParOf" srcId="{9B48ACBE-A50B-4093-B1EC-21157D81F938}" destId="{552344BB-B7E2-41B6-B974-8AE54A65E341}" srcOrd="1" destOrd="0" presId="urn:microsoft.com/office/officeart/2005/8/layout/hierarchy1"/>
    <dgm:cxn modelId="{9E4E36E1-E7DC-49BC-A3FD-B6CB04D2F6B6}" type="presParOf" srcId="{3C4F7D5C-CFE0-4DEE-AEE6-C66676F2E653}" destId="{350C83A0-867E-4721-B781-008BB0209D07}" srcOrd="4" destOrd="0" presId="urn:microsoft.com/office/officeart/2005/8/layout/hierarchy1"/>
    <dgm:cxn modelId="{08623451-0E07-41AB-A1EB-5C3F9A32A7B5}" type="presParOf" srcId="{3C4F7D5C-CFE0-4DEE-AEE6-C66676F2E653}" destId="{F00EBE20-F7FE-42EE-84BC-87A5CE5DC8EF}" srcOrd="5" destOrd="0" presId="urn:microsoft.com/office/officeart/2005/8/layout/hierarchy1"/>
    <dgm:cxn modelId="{1CC5F901-57A7-40A7-B9C8-F10A578CA266}" type="presParOf" srcId="{F00EBE20-F7FE-42EE-84BC-87A5CE5DC8EF}" destId="{2B4DDE00-D58D-451A-BD99-0586B996C543}" srcOrd="0" destOrd="0" presId="urn:microsoft.com/office/officeart/2005/8/layout/hierarchy1"/>
    <dgm:cxn modelId="{851BC98D-D6E5-46E9-8DF6-7EF2DC93FF2E}" type="presParOf" srcId="{2B4DDE00-D58D-451A-BD99-0586B996C543}" destId="{FB91C3D0-5B99-4870-BE31-8A1E32299061}" srcOrd="0" destOrd="0" presId="urn:microsoft.com/office/officeart/2005/8/layout/hierarchy1"/>
    <dgm:cxn modelId="{B7F3088F-C4BE-4772-A2A8-18041F8CC3DF}" type="presParOf" srcId="{2B4DDE00-D58D-451A-BD99-0586B996C543}" destId="{F7FAB94D-C9A9-400F-A9DF-5BFBCE264A15}" srcOrd="1" destOrd="0" presId="urn:microsoft.com/office/officeart/2005/8/layout/hierarchy1"/>
    <dgm:cxn modelId="{3005A408-9A09-454D-A3EF-06005E862614}" type="presParOf" srcId="{F00EBE20-F7FE-42EE-84BC-87A5CE5DC8EF}" destId="{4A6D3AE5-061C-4B91-8401-A9474B9505C5}" srcOrd="1" destOrd="0" presId="urn:microsoft.com/office/officeart/2005/8/layout/hierarchy1"/>
    <dgm:cxn modelId="{C8DAD9D7-A01C-4226-A3E6-F64AB37B6A0A}" type="presParOf" srcId="{FECA3BF5-2D65-4989-855E-81C55D360B84}" destId="{32BA09FD-6369-4D8F-A95C-785447248828}" srcOrd="2" destOrd="0" presId="urn:microsoft.com/office/officeart/2005/8/layout/hierarchy1"/>
    <dgm:cxn modelId="{288C0663-9BD6-4DE3-A528-A4E37BEF22B4}" type="presParOf" srcId="{FECA3BF5-2D65-4989-855E-81C55D360B84}" destId="{B4061369-60AB-4E3A-9257-69E23A56A7CF}" srcOrd="3" destOrd="0" presId="urn:microsoft.com/office/officeart/2005/8/layout/hierarchy1"/>
    <dgm:cxn modelId="{7DBCFEE9-5D30-4C7C-B9D0-C397B782F5D8}" type="presParOf" srcId="{B4061369-60AB-4E3A-9257-69E23A56A7CF}" destId="{E366FE79-DD9C-44DF-BB9E-C901A4967BE2}" srcOrd="0" destOrd="0" presId="urn:microsoft.com/office/officeart/2005/8/layout/hierarchy1"/>
    <dgm:cxn modelId="{2036877B-D983-4EFA-A2C6-5B26FC3D947E}" type="presParOf" srcId="{E366FE79-DD9C-44DF-BB9E-C901A4967BE2}" destId="{30E49AC2-5301-4E6F-BA64-8AF97B66DCED}" srcOrd="0" destOrd="0" presId="urn:microsoft.com/office/officeart/2005/8/layout/hierarchy1"/>
    <dgm:cxn modelId="{CD244C8B-5FAC-42D8-A02E-CE48A8DB7277}" type="presParOf" srcId="{E366FE79-DD9C-44DF-BB9E-C901A4967BE2}" destId="{2E637946-816F-43AE-8DB2-0C31C5DAD557}" srcOrd="1" destOrd="0" presId="urn:microsoft.com/office/officeart/2005/8/layout/hierarchy1"/>
    <dgm:cxn modelId="{0217BF70-B81B-4AEB-A137-39E671EAE1ED}" type="presParOf" srcId="{B4061369-60AB-4E3A-9257-69E23A56A7CF}" destId="{69C3BADA-C2DB-4562-8D95-70089D7952C1}" srcOrd="1" destOrd="0" presId="urn:microsoft.com/office/officeart/2005/8/layout/hierarchy1"/>
    <dgm:cxn modelId="{A92274AF-F15F-4842-9CE4-FC670F0FB8D2}" type="presParOf" srcId="{69C3BADA-C2DB-4562-8D95-70089D7952C1}" destId="{9316E061-8254-4A2C-A306-98ACCBA3E321}" srcOrd="0" destOrd="0" presId="urn:microsoft.com/office/officeart/2005/8/layout/hierarchy1"/>
    <dgm:cxn modelId="{DB255DD4-D508-4E8F-A125-0A791F9EF8CA}" type="presParOf" srcId="{69C3BADA-C2DB-4562-8D95-70089D7952C1}" destId="{367EF370-FE04-41C2-99AD-42CF824E5C64}" srcOrd="1" destOrd="0" presId="urn:microsoft.com/office/officeart/2005/8/layout/hierarchy1"/>
    <dgm:cxn modelId="{7CD7EEA6-E960-456E-9FDE-A2EB0C546CFC}" type="presParOf" srcId="{367EF370-FE04-41C2-99AD-42CF824E5C64}" destId="{21BB881F-41B5-43FC-8C12-F6FA1EAA45EA}" srcOrd="0" destOrd="0" presId="urn:microsoft.com/office/officeart/2005/8/layout/hierarchy1"/>
    <dgm:cxn modelId="{C6CAF30B-6FB8-42C3-9F4D-3611A6A778C2}" type="presParOf" srcId="{21BB881F-41B5-43FC-8C12-F6FA1EAA45EA}" destId="{BB8992FA-91C4-4B43-9B41-533EE00C2B17}" srcOrd="0" destOrd="0" presId="urn:microsoft.com/office/officeart/2005/8/layout/hierarchy1"/>
    <dgm:cxn modelId="{1A9196E5-6296-4B6E-A5C7-8786113680A8}" type="presParOf" srcId="{21BB881F-41B5-43FC-8C12-F6FA1EAA45EA}" destId="{B9383BB2-CA1D-48FF-996A-82F57768D6CA}" srcOrd="1" destOrd="0" presId="urn:microsoft.com/office/officeart/2005/8/layout/hierarchy1"/>
    <dgm:cxn modelId="{D3255F67-2F18-45F7-AE5D-A4EC82FE8A31}" type="presParOf" srcId="{367EF370-FE04-41C2-99AD-42CF824E5C64}" destId="{663343D1-2A63-463F-BAD0-B070EEBEE1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6E061-8254-4A2C-A306-98ACCBA3E321}">
      <dsp:nvSpPr>
        <dsp:cNvPr id="0" name=""/>
        <dsp:cNvSpPr/>
      </dsp:nvSpPr>
      <dsp:spPr>
        <a:xfrm>
          <a:off x="9490782" y="1979999"/>
          <a:ext cx="91440" cy="734572"/>
        </a:xfrm>
        <a:custGeom>
          <a:avLst/>
          <a:gdLst/>
          <a:ahLst/>
          <a:cxnLst/>
          <a:rect l="0" t="0" r="0" b="0"/>
          <a:pathLst>
            <a:path>
              <a:moveTo>
                <a:pt x="45742" y="0"/>
              </a:moveTo>
              <a:lnTo>
                <a:pt x="45742" y="522332"/>
              </a:lnTo>
              <a:lnTo>
                <a:pt x="45720" y="522332"/>
              </a:lnTo>
              <a:lnTo>
                <a:pt x="45720" y="734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A09FD-6369-4D8F-A95C-785447248828}">
      <dsp:nvSpPr>
        <dsp:cNvPr id="0" name=""/>
        <dsp:cNvSpPr/>
      </dsp:nvSpPr>
      <dsp:spPr>
        <a:xfrm>
          <a:off x="6736357" y="558228"/>
          <a:ext cx="2800168" cy="62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470"/>
              </a:lnTo>
              <a:lnTo>
                <a:pt x="2800168" y="409470"/>
              </a:lnTo>
              <a:lnTo>
                <a:pt x="2800168" y="621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C83A0-867E-4721-B781-008BB0209D07}">
      <dsp:nvSpPr>
        <dsp:cNvPr id="0" name=""/>
        <dsp:cNvSpPr/>
      </dsp:nvSpPr>
      <dsp:spPr>
        <a:xfrm>
          <a:off x="3936189" y="1979999"/>
          <a:ext cx="2800145" cy="73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2"/>
              </a:lnTo>
              <a:lnTo>
                <a:pt x="2800145" y="522332"/>
              </a:lnTo>
              <a:lnTo>
                <a:pt x="2800145" y="734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0729-23A1-4A0C-AA9D-C7E44F00F3E1}">
      <dsp:nvSpPr>
        <dsp:cNvPr id="0" name=""/>
        <dsp:cNvSpPr/>
      </dsp:nvSpPr>
      <dsp:spPr>
        <a:xfrm>
          <a:off x="3890446" y="1979999"/>
          <a:ext cx="91440" cy="734572"/>
        </a:xfrm>
        <a:custGeom>
          <a:avLst/>
          <a:gdLst/>
          <a:ahLst/>
          <a:cxnLst/>
          <a:rect l="0" t="0" r="0" b="0"/>
          <a:pathLst>
            <a:path>
              <a:moveTo>
                <a:pt x="45742" y="0"/>
              </a:moveTo>
              <a:lnTo>
                <a:pt x="45742" y="522332"/>
              </a:lnTo>
              <a:lnTo>
                <a:pt x="45720" y="522332"/>
              </a:lnTo>
              <a:lnTo>
                <a:pt x="45720" y="734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CE9DF-965C-4EE5-905D-FD78C58C4E0C}">
      <dsp:nvSpPr>
        <dsp:cNvPr id="0" name=""/>
        <dsp:cNvSpPr/>
      </dsp:nvSpPr>
      <dsp:spPr>
        <a:xfrm>
          <a:off x="1090278" y="3415952"/>
          <a:ext cx="91440" cy="679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747"/>
              </a:lnTo>
              <a:lnTo>
                <a:pt x="45765" y="467747"/>
              </a:lnTo>
              <a:lnTo>
                <a:pt x="45765" y="679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C1689-6314-4E9D-B172-B57218BA4B07}">
      <dsp:nvSpPr>
        <dsp:cNvPr id="0" name=""/>
        <dsp:cNvSpPr/>
      </dsp:nvSpPr>
      <dsp:spPr>
        <a:xfrm>
          <a:off x="1135998" y="1979999"/>
          <a:ext cx="2800191" cy="734572"/>
        </a:xfrm>
        <a:custGeom>
          <a:avLst/>
          <a:gdLst/>
          <a:ahLst/>
          <a:cxnLst/>
          <a:rect l="0" t="0" r="0" b="0"/>
          <a:pathLst>
            <a:path>
              <a:moveTo>
                <a:pt x="2800191" y="0"/>
              </a:moveTo>
              <a:lnTo>
                <a:pt x="2800191" y="522332"/>
              </a:lnTo>
              <a:lnTo>
                <a:pt x="0" y="522332"/>
              </a:lnTo>
              <a:lnTo>
                <a:pt x="0" y="734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6263E-0139-442A-8F7C-4519A78D8BEE}">
      <dsp:nvSpPr>
        <dsp:cNvPr id="0" name=""/>
        <dsp:cNvSpPr/>
      </dsp:nvSpPr>
      <dsp:spPr>
        <a:xfrm>
          <a:off x="3936189" y="558228"/>
          <a:ext cx="2800168" cy="621710"/>
        </a:xfrm>
        <a:custGeom>
          <a:avLst/>
          <a:gdLst/>
          <a:ahLst/>
          <a:cxnLst/>
          <a:rect l="0" t="0" r="0" b="0"/>
          <a:pathLst>
            <a:path>
              <a:moveTo>
                <a:pt x="2800168" y="0"/>
              </a:moveTo>
              <a:lnTo>
                <a:pt x="2800168" y="409470"/>
              </a:lnTo>
              <a:lnTo>
                <a:pt x="0" y="409470"/>
              </a:lnTo>
              <a:lnTo>
                <a:pt x="0" y="621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21E1A-679E-42A6-B059-5491A5B7B888}">
      <dsp:nvSpPr>
        <dsp:cNvPr id="0" name=""/>
        <dsp:cNvSpPr/>
      </dsp:nvSpPr>
      <dsp:spPr>
        <a:xfrm>
          <a:off x="4985596" y="-241832"/>
          <a:ext cx="3501521" cy="80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D2FE-885F-404A-BCA0-F90C992B178C}">
      <dsp:nvSpPr>
        <dsp:cNvPr id="0" name=""/>
        <dsp:cNvSpPr/>
      </dsp:nvSpPr>
      <dsp:spPr>
        <a:xfrm>
          <a:off x="5240157" y="0"/>
          <a:ext cx="3501521" cy="800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err="1" smtClean="0"/>
            <a:t>EducaAtiva</a:t>
          </a:r>
          <a:endParaRPr lang="en-US" sz="3600" kern="1200" dirty="0"/>
        </a:p>
      </dsp:txBody>
      <dsp:txXfrm>
        <a:off x="5263590" y="23433"/>
        <a:ext cx="3454655" cy="753194"/>
      </dsp:txXfrm>
    </dsp:sp>
    <dsp:sp modelId="{F779A6EC-7CCE-4370-B249-AD6189A279FC}">
      <dsp:nvSpPr>
        <dsp:cNvPr id="0" name=""/>
        <dsp:cNvSpPr/>
      </dsp:nvSpPr>
      <dsp:spPr>
        <a:xfrm>
          <a:off x="2185428" y="1179938"/>
          <a:ext cx="3501521" cy="80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1EDC1-A491-4C6E-8A87-D5A65B376C40}">
      <dsp:nvSpPr>
        <dsp:cNvPr id="0" name=""/>
        <dsp:cNvSpPr/>
      </dsp:nvSpPr>
      <dsp:spPr>
        <a:xfrm>
          <a:off x="2439989" y="1421771"/>
          <a:ext cx="3501521" cy="800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Desenvolvimento</a:t>
          </a:r>
          <a:endParaRPr lang="en-US" sz="2800" kern="1200" dirty="0"/>
        </a:p>
      </dsp:txBody>
      <dsp:txXfrm>
        <a:off x="2463422" y="1445204"/>
        <a:ext cx="3454655" cy="753194"/>
      </dsp:txXfrm>
    </dsp:sp>
    <dsp:sp modelId="{35F5AAB5-3D04-4DB1-8DD5-D0D8834400C5}">
      <dsp:nvSpPr>
        <dsp:cNvPr id="0" name=""/>
        <dsp:cNvSpPr/>
      </dsp:nvSpPr>
      <dsp:spPr>
        <a:xfrm>
          <a:off x="-9525" y="2714571"/>
          <a:ext cx="2291046" cy="701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30C78-419B-4ABE-BB15-A341D0E5E3B5}">
      <dsp:nvSpPr>
        <dsp:cNvPr id="0" name=""/>
        <dsp:cNvSpPr/>
      </dsp:nvSpPr>
      <dsp:spPr>
        <a:xfrm>
          <a:off x="245035" y="2956404"/>
          <a:ext cx="2291046" cy="701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Código Fonte</a:t>
          </a:r>
          <a:endParaRPr lang="en-US" sz="2800" kern="1200" dirty="0"/>
        </a:p>
      </dsp:txBody>
      <dsp:txXfrm>
        <a:off x="265578" y="2976947"/>
        <a:ext cx="2249960" cy="660294"/>
      </dsp:txXfrm>
    </dsp:sp>
    <dsp:sp modelId="{40F76C5C-1D91-4C72-84C3-2382862BD0E2}">
      <dsp:nvSpPr>
        <dsp:cNvPr id="0" name=""/>
        <dsp:cNvSpPr/>
      </dsp:nvSpPr>
      <dsp:spPr>
        <a:xfrm>
          <a:off x="-9479" y="4095940"/>
          <a:ext cx="2291046" cy="670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EE675-8BAD-470D-B7FB-7859E3915274}">
      <dsp:nvSpPr>
        <dsp:cNvPr id="0" name=""/>
        <dsp:cNvSpPr/>
      </dsp:nvSpPr>
      <dsp:spPr>
        <a:xfrm>
          <a:off x="245081" y="4337773"/>
          <a:ext cx="2291046" cy="670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err="1" smtClean="0"/>
            <a:t>Resources</a:t>
          </a:r>
          <a:endParaRPr lang="en-US" sz="2900" kern="1200" dirty="0"/>
        </a:p>
      </dsp:txBody>
      <dsp:txXfrm>
        <a:off x="264727" y="4357419"/>
        <a:ext cx="2251754" cy="631464"/>
      </dsp:txXfrm>
    </dsp:sp>
    <dsp:sp modelId="{554F5C35-B696-4EFE-B6B5-7110C70B774F}">
      <dsp:nvSpPr>
        <dsp:cNvPr id="0" name=""/>
        <dsp:cNvSpPr/>
      </dsp:nvSpPr>
      <dsp:spPr>
        <a:xfrm>
          <a:off x="2790643" y="2714571"/>
          <a:ext cx="2291046" cy="701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E9A21-5162-4159-8DB7-18336A098BC7}">
      <dsp:nvSpPr>
        <dsp:cNvPr id="0" name=""/>
        <dsp:cNvSpPr/>
      </dsp:nvSpPr>
      <dsp:spPr>
        <a:xfrm>
          <a:off x="3045203" y="2956404"/>
          <a:ext cx="2291046" cy="701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Banco de Dados</a:t>
          </a:r>
          <a:endParaRPr lang="en-US" sz="2800" kern="1200" dirty="0"/>
        </a:p>
      </dsp:txBody>
      <dsp:txXfrm>
        <a:off x="3065746" y="2976947"/>
        <a:ext cx="2249960" cy="660294"/>
      </dsp:txXfrm>
    </dsp:sp>
    <dsp:sp modelId="{FB91C3D0-5B99-4870-BE31-8A1E32299061}">
      <dsp:nvSpPr>
        <dsp:cNvPr id="0" name=""/>
        <dsp:cNvSpPr/>
      </dsp:nvSpPr>
      <dsp:spPr>
        <a:xfrm>
          <a:off x="5590811" y="2714571"/>
          <a:ext cx="2291046" cy="701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AB94D-C9A9-400F-A9DF-5BFBCE264A15}">
      <dsp:nvSpPr>
        <dsp:cNvPr id="0" name=""/>
        <dsp:cNvSpPr/>
      </dsp:nvSpPr>
      <dsp:spPr>
        <a:xfrm>
          <a:off x="5845371" y="2956404"/>
          <a:ext cx="2291046" cy="701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Imagens Originais</a:t>
          </a:r>
          <a:endParaRPr lang="en-US" sz="2800" kern="1200" dirty="0"/>
        </a:p>
      </dsp:txBody>
      <dsp:txXfrm>
        <a:off x="5865914" y="2976947"/>
        <a:ext cx="2249960" cy="660294"/>
      </dsp:txXfrm>
    </dsp:sp>
    <dsp:sp modelId="{30E49AC2-5301-4E6F-BA64-8AF97B66DCED}">
      <dsp:nvSpPr>
        <dsp:cNvPr id="0" name=""/>
        <dsp:cNvSpPr/>
      </dsp:nvSpPr>
      <dsp:spPr>
        <a:xfrm>
          <a:off x="7785764" y="1179938"/>
          <a:ext cx="3501521" cy="80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7946-816F-43AE-8DB2-0C31C5DAD557}">
      <dsp:nvSpPr>
        <dsp:cNvPr id="0" name=""/>
        <dsp:cNvSpPr/>
      </dsp:nvSpPr>
      <dsp:spPr>
        <a:xfrm>
          <a:off x="8040325" y="1421771"/>
          <a:ext cx="3501521" cy="800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Documentação</a:t>
          </a:r>
          <a:endParaRPr lang="en-US" sz="2800" kern="1200" dirty="0"/>
        </a:p>
      </dsp:txBody>
      <dsp:txXfrm>
        <a:off x="8063758" y="1445204"/>
        <a:ext cx="3454655" cy="753194"/>
      </dsp:txXfrm>
    </dsp:sp>
    <dsp:sp modelId="{BB8992FA-91C4-4B43-9B41-533EE00C2B17}">
      <dsp:nvSpPr>
        <dsp:cNvPr id="0" name=""/>
        <dsp:cNvSpPr/>
      </dsp:nvSpPr>
      <dsp:spPr>
        <a:xfrm>
          <a:off x="8390979" y="2714571"/>
          <a:ext cx="2291046" cy="701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83BB2-CA1D-48FF-996A-82F57768D6CA}">
      <dsp:nvSpPr>
        <dsp:cNvPr id="0" name=""/>
        <dsp:cNvSpPr/>
      </dsp:nvSpPr>
      <dsp:spPr>
        <a:xfrm>
          <a:off x="8645540" y="2956404"/>
          <a:ext cx="2291046" cy="701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Prototipação</a:t>
          </a:r>
          <a:endParaRPr lang="en-US" sz="2800" kern="1200" dirty="0"/>
        </a:p>
      </dsp:txBody>
      <dsp:txXfrm>
        <a:off x="8666083" y="2976947"/>
        <a:ext cx="2249960" cy="660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2" y="51225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/>
              <a:t>ESTRUTURA DE PASTAS DO PROJETO</a:t>
            </a:r>
            <a:endParaRPr lang="en-US" b="1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36755"/>
              </p:ext>
            </p:extLst>
          </p:nvPr>
        </p:nvGraphicFramePr>
        <p:xfrm>
          <a:off x="316173" y="1528550"/>
          <a:ext cx="11559654" cy="5213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2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6788"/>
            <a:ext cx="10515600" cy="4800175"/>
          </a:xfrm>
        </p:spPr>
        <p:txBody>
          <a:bodyPr>
            <a:normAutofit fontScale="92500" lnSpcReduction="20000"/>
          </a:bodyPr>
          <a:lstStyle/>
          <a:p>
            <a:r>
              <a:rPr lang="pt-BR" sz="3900" b="1" dirty="0" err="1" smtClean="0"/>
              <a:t>EducaAtiva</a:t>
            </a:r>
            <a:r>
              <a:rPr lang="pt-BR" sz="3900" b="1" dirty="0" smtClean="0"/>
              <a:t>: Pasta do projeto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sz="3200" b="1" dirty="0" smtClean="0"/>
              <a:t>Desenvolvimento</a:t>
            </a:r>
            <a:r>
              <a:rPr lang="pt-BR" sz="3200" dirty="0" smtClean="0"/>
              <a:t>: Contém todos os códigos, imagens, Banco </a:t>
            </a:r>
            <a:r>
              <a:rPr lang="pt-BR" sz="3200" dirty="0" err="1" smtClean="0"/>
              <a:t>etc</a:t>
            </a:r>
            <a:r>
              <a:rPr lang="pt-BR" sz="3200" dirty="0" smtClean="0"/>
              <a:t>;</a:t>
            </a:r>
          </a:p>
          <a:p>
            <a:pPr lvl="2"/>
            <a:r>
              <a:rPr lang="pt-BR" sz="2800" dirty="0" smtClean="0"/>
              <a:t>Banco de dados: Diagramas Conceitual, Relacional e SQL do projeto;</a:t>
            </a:r>
          </a:p>
          <a:p>
            <a:pPr lvl="2"/>
            <a:r>
              <a:rPr lang="pt-BR" sz="2800" dirty="0" smtClean="0"/>
              <a:t>Código Fonte: Contém as classes do projeto e a pasta </a:t>
            </a:r>
            <a:r>
              <a:rPr lang="pt-BR" sz="2800" dirty="0" err="1" smtClean="0"/>
              <a:t>Resources</a:t>
            </a:r>
            <a:r>
              <a:rPr lang="pt-BR" sz="2800" dirty="0" smtClean="0"/>
              <a:t>;</a:t>
            </a:r>
          </a:p>
          <a:p>
            <a:pPr lvl="3"/>
            <a:r>
              <a:rPr lang="pt-BR" sz="2400" dirty="0" err="1" smtClean="0"/>
              <a:t>Resources</a:t>
            </a:r>
            <a:r>
              <a:rPr lang="pt-BR" sz="2400" dirty="0" smtClean="0"/>
              <a:t>: Contém as imagens (somente oficiais) utilizadas no projeto;</a:t>
            </a:r>
          </a:p>
          <a:p>
            <a:pPr lvl="2"/>
            <a:r>
              <a:rPr lang="pt-BR" sz="2800" dirty="0" smtClean="0"/>
              <a:t>Imagens Originais: Contém as imagens não tratadas ou não utilizadas;</a:t>
            </a:r>
          </a:p>
          <a:p>
            <a:pPr marL="914400" lvl="2" indent="0">
              <a:buNone/>
            </a:pPr>
            <a:endParaRPr lang="pt-BR" sz="2800" dirty="0" smtClean="0"/>
          </a:p>
          <a:p>
            <a:pPr lvl="1"/>
            <a:r>
              <a:rPr lang="pt-BR" sz="3200" b="1" dirty="0" smtClean="0"/>
              <a:t>Documentação</a:t>
            </a:r>
            <a:r>
              <a:rPr lang="pt-BR" sz="3200" dirty="0" smtClean="0"/>
              <a:t>: Contém os relatórios de Engenharia de Software</a:t>
            </a:r>
          </a:p>
          <a:p>
            <a:pPr lvl="2"/>
            <a:r>
              <a:rPr lang="pt-BR" sz="2800" dirty="0" smtClean="0"/>
              <a:t>Prototipação: Contém protótipos das telas do projeto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4552" y="51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smtClean="0"/>
              <a:t>ESTRUTURA DE PASTAS DO PROJETO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6056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ESTRUTURA DE PASTAS DO PROJETO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Silvio</dc:creator>
  <cp:lastModifiedBy>Silvio</cp:lastModifiedBy>
  <cp:revision>3</cp:revision>
  <dcterms:created xsi:type="dcterms:W3CDTF">2018-11-15T18:06:40Z</dcterms:created>
  <dcterms:modified xsi:type="dcterms:W3CDTF">2018-11-15T18:32:55Z</dcterms:modified>
</cp:coreProperties>
</file>