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1E726-E2E5-410E-BD7B-798D9DB5D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3481" y="468297"/>
            <a:ext cx="11230252" cy="5921406"/>
          </a:xfrm>
        </p:spPr>
        <p:txBody>
          <a:bodyPr anchor="t"/>
          <a:lstStyle/>
          <a:p>
            <a:b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GameLearning</a:t>
            </a:r>
            <a:b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pt-BR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Time = new </a:t>
            </a:r>
            <a:r>
              <a:rPr lang="pt-BR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pt-BR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  <a:br>
              <a:rPr lang="pt-BR" sz="3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t-BR" sz="3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Time.Add</a:t>
            </a:r>
            <a:r>
              <a:rPr lang="pt-BR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(“Gustavo </a:t>
            </a:r>
            <a:r>
              <a:rPr lang="pt-BR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Fuzinelli</a:t>
            </a:r>
            <a:r>
              <a:rPr lang="pt-BR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  <a:br>
              <a:rPr lang="pt-BR" sz="3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Time.Add</a:t>
            </a:r>
            <a:r>
              <a:rPr lang="pt-BR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(“Paulo Belucci”);</a:t>
            </a:r>
            <a:br>
              <a:rPr lang="pt-BR" sz="3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Time.Add</a:t>
            </a:r>
            <a:r>
              <a:rPr lang="pt-BR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(“Silvio da </a:t>
            </a:r>
            <a:r>
              <a:rPr lang="pt-BR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</a:t>
            </a:r>
            <a:r>
              <a:rPr lang="pt-BR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  <a:br>
              <a:rPr lang="pt-BR" sz="3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BF7BFA3-66E1-4DC5-AD54-D4D46AD07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4650" y="366451"/>
            <a:ext cx="523995" cy="69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572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1E726-E2E5-410E-BD7B-798D9DB5D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6847" y="711942"/>
            <a:ext cx="9294920" cy="690983"/>
          </a:xfrm>
        </p:spPr>
        <p:txBody>
          <a:bodyPr anchor="t"/>
          <a:lstStyle/>
          <a:p>
            <a:r>
              <a:rPr lang="pt-BR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//PROGRAMAÇÃO</a:t>
            </a:r>
            <a:br>
              <a:rPr lang="pt-BR" sz="4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4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BF7BFA3-66E1-4DC5-AD54-D4D46AD07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4650" y="366451"/>
            <a:ext cx="523995" cy="69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333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1E726-E2E5-410E-BD7B-798D9DB5D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6748" y="0"/>
            <a:ext cx="10777490" cy="5921406"/>
          </a:xfrm>
        </p:spPr>
        <p:txBody>
          <a:bodyPr anchor="t"/>
          <a:lstStyle/>
          <a:p>
            <a:b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//Objetivo</a:t>
            </a:r>
            <a:b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</a:t>
            </a:r>
            <a:r>
              <a:rPr lang="pt-BR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(“Viabilizar o ensino da programação através de um plataforma que visa facilitar a interação professor/aluno e auxiliar através da gamificação o processo de aprendizagem.”);</a:t>
            </a:r>
            <a:br>
              <a:rPr lang="pt-BR" sz="3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BF7BFA3-66E1-4DC5-AD54-D4D46AD07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4650" y="366451"/>
            <a:ext cx="523995" cy="69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294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1E726-E2E5-410E-BD7B-798D9DB5D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255" y="315652"/>
            <a:ext cx="10777490" cy="5921406"/>
          </a:xfrm>
        </p:spPr>
        <p:txBody>
          <a:bodyPr anchor="t"/>
          <a:lstStyle/>
          <a:p>
            <a:b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//A plataforma</a:t>
            </a:r>
            <a:b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</a:t>
            </a:r>
            <a:r>
              <a:rPr lang="pt-BR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(“Denominada </a:t>
            </a:r>
            <a:r>
              <a:rPr lang="pt-BR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GameLearning</a:t>
            </a:r>
            <a:r>
              <a:rPr lang="pt-BR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consiste em um ambiente interativo onde professores poderão criar exercícios para os alunos, como apoio ao material didático disponível.”);</a:t>
            </a:r>
            <a:br>
              <a:rPr lang="pt-BR" sz="3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BF7BFA3-66E1-4DC5-AD54-D4D46AD07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4650" y="366451"/>
            <a:ext cx="523995" cy="69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62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1E726-E2E5-410E-BD7B-798D9DB5D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6847" y="711942"/>
            <a:ext cx="9294920" cy="690983"/>
          </a:xfrm>
        </p:spPr>
        <p:txBody>
          <a:bodyPr anchor="t"/>
          <a:lstStyle/>
          <a:p>
            <a:r>
              <a:rPr lang="pt-BR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//Engenharia Software</a:t>
            </a:r>
            <a:br>
              <a:rPr lang="pt-BR" sz="4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4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BF7BFA3-66E1-4DC5-AD54-D4D46AD07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4650" y="366451"/>
            <a:ext cx="523995" cy="690983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8F912C2-3453-4957-AB52-D21C1EA8DEF9}"/>
              </a:ext>
            </a:extLst>
          </p:cNvPr>
          <p:cNvSpPr txBox="1"/>
          <p:nvPr/>
        </p:nvSpPr>
        <p:spPr>
          <a:xfrm>
            <a:off x="2095131" y="1919116"/>
            <a:ext cx="9753415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pt-BR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Levantamento Requisitos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pt-BR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pt-BR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Etnografia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pt-BR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Prototipagem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pt-BR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Braintorming</a:t>
            </a:r>
            <a:endParaRPr lang="pt-BR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1" indent="-457200">
              <a:buFont typeface="Wingdings" panose="05000000000000000000" pitchFamily="2" charset="2"/>
              <a:buChar char="q"/>
            </a:pPr>
            <a:endParaRPr lang="pt-BR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pt-BR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Metodologia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pt-BR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SCRUM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pt-BR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Trello</a:t>
            </a:r>
            <a:endParaRPr lang="pt-BR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1" indent="-457200">
              <a:buFont typeface="Wingdings" panose="05000000000000000000" pitchFamily="2" charset="2"/>
              <a:buChar char="q"/>
            </a:pPr>
            <a:endParaRPr lang="pt-BR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1" indent="-457200">
              <a:buFont typeface="Wingdings" panose="05000000000000000000" pitchFamily="2" charset="2"/>
              <a:buChar char="q"/>
            </a:pPr>
            <a:endParaRPr lang="pt-BR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pt-BR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1" indent="-457200">
              <a:buFont typeface="Wingdings" panose="05000000000000000000" pitchFamily="2" charset="2"/>
              <a:buChar char="q"/>
            </a:pPr>
            <a:endParaRPr lang="pt-BR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pt-BR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1" indent="-457200">
              <a:buFont typeface="Wingdings" panose="05000000000000000000" pitchFamily="2" charset="2"/>
              <a:buChar char="q"/>
            </a:pPr>
            <a:endParaRPr lang="en-US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445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1E726-E2E5-410E-BD7B-798D9DB5D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6847" y="711942"/>
            <a:ext cx="9294920" cy="690983"/>
          </a:xfrm>
        </p:spPr>
        <p:txBody>
          <a:bodyPr anchor="t"/>
          <a:lstStyle/>
          <a:p>
            <a:r>
              <a:rPr lang="pt-BR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//Engenharia Software</a:t>
            </a:r>
            <a:br>
              <a:rPr lang="pt-BR" sz="4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4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BF7BFA3-66E1-4DC5-AD54-D4D46AD07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4650" y="366451"/>
            <a:ext cx="523995" cy="690983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8F912C2-3453-4957-AB52-D21C1EA8DEF9}"/>
              </a:ext>
            </a:extLst>
          </p:cNvPr>
          <p:cNvSpPr txBox="1"/>
          <p:nvPr/>
        </p:nvSpPr>
        <p:spPr>
          <a:xfrm>
            <a:off x="668876" y="1775853"/>
            <a:ext cx="975341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PROTOTIPAÇÃO – Versão_1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pt-BR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1" indent="-457200">
              <a:buFont typeface="Wingdings" panose="05000000000000000000" pitchFamily="2" charset="2"/>
              <a:buChar char="q"/>
            </a:pPr>
            <a:endParaRPr lang="pt-BR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1" indent="-457200">
              <a:buFont typeface="Wingdings" panose="05000000000000000000" pitchFamily="2" charset="2"/>
              <a:buChar char="q"/>
            </a:pPr>
            <a:endParaRPr lang="pt-BR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pt-BR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1" indent="-457200">
              <a:buFont typeface="Wingdings" panose="05000000000000000000" pitchFamily="2" charset="2"/>
              <a:buChar char="q"/>
            </a:pPr>
            <a:endParaRPr lang="pt-BR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pt-BR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1" indent="-457200">
              <a:buFont typeface="Wingdings" panose="05000000000000000000" pitchFamily="2" charset="2"/>
              <a:buChar char="q"/>
            </a:pPr>
            <a:endParaRPr lang="en-US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4" name="Imagem 13" descr="Uma imagem contendo árvore, grama&#10;&#10;Descrição gerada automaticamente">
            <a:extLst>
              <a:ext uri="{FF2B5EF4-FFF2-40B4-BE49-F238E27FC236}">
                <a16:creationId xmlns:a16="http://schemas.microsoft.com/office/drawing/2014/main" id="{759D1074-716B-4870-92C4-026531D6B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688" y="2904094"/>
            <a:ext cx="5357558" cy="3013627"/>
          </a:xfrm>
          <a:prstGeom prst="rect">
            <a:avLst/>
          </a:prstGeom>
        </p:spPr>
      </p:pic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95DCF603-84BF-42DA-913B-F34F268546E1}"/>
              </a:ext>
            </a:extLst>
          </p:cNvPr>
          <p:cNvCxnSpPr/>
          <p:nvPr/>
        </p:nvCxnSpPr>
        <p:spPr>
          <a:xfrm>
            <a:off x="736847" y="2305050"/>
            <a:ext cx="53435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Imagem 7" descr="Uma imagem contendo árvore, grama&#10;&#10;Descrição gerada automaticamente">
            <a:extLst>
              <a:ext uri="{FF2B5EF4-FFF2-40B4-BE49-F238E27FC236}">
                <a16:creationId xmlns:a16="http://schemas.microsoft.com/office/drawing/2014/main" id="{C7072639-FDE7-451A-8E50-E690C1CB8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753" y="1542717"/>
            <a:ext cx="5357558" cy="301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170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1E726-E2E5-410E-BD7B-798D9DB5D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6847" y="711942"/>
            <a:ext cx="9294920" cy="690983"/>
          </a:xfrm>
        </p:spPr>
        <p:txBody>
          <a:bodyPr anchor="t"/>
          <a:lstStyle/>
          <a:p>
            <a:r>
              <a:rPr lang="pt-BR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//Engenharia Software</a:t>
            </a:r>
            <a:br>
              <a:rPr lang="pt-BR" sz="4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4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BF7BFA3-66E1-4DC5-AD54-D4D46AD07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4650" y="366451"/>
            <a:ext cx="523995" cy="690983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8F912C2-3453-4957-AB52-D21C1EA8DEF9}"/>
              </a:ext>
            </a:extLst>
          </p:cNvPr>
          <p:cNvSpPr txBox="1"/>
          <p:nvPr/>
        </p:nvSpPr>
        <p:spPr>
          <a:xfrm>
            <a:off x="1654250" y="2201981"/>
            <a:ext cx="6202441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PROTOTIPAÇÃO – </a:t>
            </a:r>
            <a:r>
              <a:rPr lang="pt-BR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Versão_Final</a:t>
            </a:r>
            <a:endParaRPr lang="pt-BR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Design Clean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Visual Retrô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Baseado em jogos anos 90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Pixelização</a:t>
            </a:r>
            <a:endParaRPr lang="pt-BR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pt-BR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1" indent="-457200">
              <a:buFont typeface="Wingdings" panose="05000000000000000000" pitchFamily="2" charset="2"/>
              <a:buChar char="q"/>
            </a:pPr>
            <a:endParaRPr lang="pt-BR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1" indent="-457200">
              <a:buFont typeface="Wingdings" panose="05000000000000000000" pitchFamily="2" charset="2"/>
              <a:buChar char="q"/>
            </a:pPr>
            <a:endParaRPr lang="pt-BR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pt-BR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1" indent="-457200">
              <a:buFont typeface="Wingdings" panose="05000000000000000000" pitchFamily="2" charset="2"/>
              <a:buChar char="q"/>
            </a:pPr>
            <a:endParaRPr lang="pt-BR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pt-BR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1" indent="-457200">
              <a:buFont typeface="Wingdings" panose="05000000000000000000" pitchFamily="2" charset="2"/>
              <a:buChar char="q"/>
            </a:pPr>
            <a:endParaRPr lang="en-US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490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1E726-E2E5-410E-BD7B-798D9DB5D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6847" y="711942"/>
            <a:ext cx="9294920" cy="690983"/>
          </a:xfrm>
        </p:spPr>
        <p:txBody>
          <a:bodyPr anchor="t"/>
          <a:lstStyle/>
          <a:p>
            <a:r>
              <a:rPr lang="pt-BR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//Engenharia Software</a:t>
            </a:r>
            <a:br>
              <a:rPr lang="pt-BR" sz="4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4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BF7BFA3-66E1-4DC5-AD54-D4D46AD07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4650" y="366451"/>
            <a:ext cx="523995" cy="690983"/>
          </a:xfrm>
          <a:prstGeom prst="rect">
            <a:avLst/>
          </a:prstGeom>
        </p:spPr>
      </p:pic>
      <p:pic>
        <p:nvPicPr>
          <p:cNvPr id="6" name="Imagem 5" descr="Uma imagem contendo natureza&#10;&#10;Descrição gerada automaticamente">
            <a:extLst>
              <a:ext uri="{FF2B5EF4-FFF2-40B4-BE49-F238E27FC236}">
                <a16:creationId xmlns:a16="http://schemas.microsoft.com/office/drawing/2014/main" id="{52B510D5-C8D2-4D16-849E-D3F58D3CB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725" y="1528577"/>
            <a:ext cx="8210550" cy="461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223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1E726-E2E5-410E-BD7B-798D9DB5D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6847" y="711942"/>
            <a:ext cx="9294920" cy="690983"/>
          </a:xfrm>
        </p:spPr>
        <p:txBody>
          <a:bodyPr anchor="t"/>
          <a:lstStyle/>
          <a:p>
            <a:r>
              <a:rPr lang="pt-BR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//Engenharia Software</a:t>
            </a:r>
            <a:br>
              <a:rPr lang="pt-BR" sz="4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4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BF7BFA3-66E1-4DC5-AD54-D4D46AD07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4650" y="366451"/>
            <a:ext cx="523995" cy="69098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2B510D5-C8D2-4D16-849E-D3F58D3CB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726" y="1528577"/>
            <a:ext cx="8210548" cy="461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987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1E726-E2E5-410E-BD7B-798D9DB5D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6847" y="711942"/>
            <a:ext cx="9294920" cy="690983"/>
          </a:xfrm>
        </p:spPr>
        <p:txBody>
          <a:bodyPr anchor="t"/>
          <a:lstStyle/>
          <a:p>
            <a:r>
              <a:rPr lang="pt-BR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//Engenharia Software</a:t>
            </a:r>
            <a:br>
              <a:rPr lang="pt-BR" sz="4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4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BF7BFA3-66E1-4DC5-AD54-D4D46AD07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4650" y="366451"/>
            <a:ext cx="523995" cy="69098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2B510D5-C8D2-4D16-849E-D3F58D3CB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726" y="1528577"/>
            <a:ext cx="8210548" cy="461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0517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48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Century Gothic</vt:lpstr>
      <vt:lpstr>Courier New</vt:lpstr>
      <vt:lpstr>Wingdings</vt:lpstr>
      <vt:lpstr>Wingdings 3</vt:lpstr>
      <vt:lpstr>Íon - Sala da Diretoria</vt:lpstr>
      <vt:lpstr> //GameLearning  list&lt;string&gt; Time = new list&lt;string&gt;();  Time.Add(“Gustavo Fuzinelli”); Time.Add(“Paulo Belucci”); Time.Add(“Silvio da Col”);  </vt:lpstr>
      <vt:lpstr> //Objetivo  Console.Write(“Viabilizar o ensino da programação através de um plataforma que visa facilitar a interação professor/aluno e auxiliar através da gamificação o processo de aprendizagem.”);  </vt:lpstr>
      <vt:lpstr> //A plataforma  Console.Write(“Denominada GameLearning consiste em um ambiente interativo onde professores poderão criar exercícios para os alunos, como apoio ao material didático disponível.”);  </vt:lpstr>
      <vt:lpstr>//Engenharia Software  </vt:lpstr>
      <vt:lpstr>//Engenharia Software  </vt:lpstr>
      <vt:lpstr>//Engenharia Software  </vt:lpstr>
      <vt:lpstr>//Engenharia Software  </vt:lpstr>
      <vt:lpstr>//Engenharia Software  </vt:lpstr>
      <vt:lpstr>//Engenharia Software  </vt:lpstr>
      <vt:lpstr>//PROGRAMAÇÃO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//GameLearning  list&lt;string&gt; Time = new list&lt;string&gt;();  Time.Add(“Gustavo Fuzinelli”); Time.Add(“Paulo Belucci”); Time.Add(“Silvio da Col”);  </dc:title>
  <dc:creator>PAULO HENRIQUE BELUCCI</dc:creator>
  <cp:lastModifiedBy>PAULO HENRIQUE BELUCCI</cp:lastModifiedBy>
  <cp:revision>1</cp:revision>
  <dcterms:created xsi:type="dcterms:W3CDTF">2018-11-30T19:35:10Z</dcterms:created>
  <dcterms:modified xsi:type="dcterms:W3CDTF">2018-11-30T19:38:16Z</dcterms:modified>
</cp:coreProperties>
</file>