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9001125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53" d="100"/>
          <a:sy n="53" d="100"/>
        </p:scale>
        <p:origin x="-1530" y="0"/>
      </p:cViewPr>
      <p:guideLst>
        <p:guide orient="horz" pos="2835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50170" y="1473102"/>
            <a:ext cx="8101013" cy="3133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0170" y="4727675"/>
            <a:ext cx="8101013" cy="21731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68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66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29717" y="479227"/>
            <a:ext cx="2329041" cy="76280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42593" y="479227"/>
            <a:ext cx="6852106" cy="76280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66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43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967" y="2244032"/>
            <a:ext cx="9316164" cy="374421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36967" y="6023671"/>
            <a:ext cx="9316164" cy="19689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0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42593" y="2396134"/>
            <a:ext cx="4590574" cy="571113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68183" y="2396134"/>
            <a:ext cx="4590574" cy="571113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73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4000" y="479227"/>
            <a:ext cx="9316164" cy="17398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4000" y="2206527"/>
            <a:ext cx="4569477" cy="108138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44000" y="3287911"/>
            <a:ext cx="4569477" cy="48360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68184" y="2206527"/>
            <a:ext cx="4591981" cy="108138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68184" y="3287911"/>
            <a:ext cx="4591981" cy="48360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61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1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1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4000" y="600075"/>
            <a:ext cx="3483716" cy="21002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91982" y="1295996"/>
            <a:ext cx="5468183" cy="63966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44000" y="2700338"/>
            <a:ext cx="3483716" cy="50027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45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4000" y="600075"/>
            <a:ext cx="3483716" cy="21002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91982" y="1295996"/>
            <a:ext cx="5468183" cy="63966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44000" y="2700338"/>
            <a:ext cx="3483716" cy="50027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5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42593" y="479227"/>
            <a:ext cx="9316164" cy="1739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2593" y="2396134"/>
            <a:ext cx="9316164" cy="571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2593" y="8342710"/>
            <a:ext cx="2430304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577947" y="8342710"/>
            <a:ext cx="3645456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628453" y="8342710"/>
            <a:ext cx="2430304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77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65350" y="3370139"/>
            <a:ext cx="5053697" cy="56309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446" y="2779020"/>
            <a:ext cx="4589928" cy="4836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9481" y="2350036"/>
            <a:ext cx="4059568" cy="430105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12905" y="3016184"/>
            <a:ext cx="3652660" cy="6338898"/>
          </a:xfrm>
          <a:prstGeom prst="rect">
            <a:avLst/>
          </a:prstGeom>
        </p:spPr>
      </p:pic>
      <p:sp>
        <p:nvSpPr>
          <p:cNvPr id="9" name="Texto explicativo em elipse 8"/>
          <p:cNvSpPr/>
          <p:nvPr/>
        </p:nvSpPr>
        <p:spPr>
          <a:xfrm>
            <a:off x="1995026" y="153626"/>
            <a:ext cx="6214806" cy="2196410"/>
          </a:xfrm>
          <a:prstGeom prst="wedgeEllipseCallout">
            <a:avLst>
              <a:gd name="adj1" fmla="val -46682"/>
              <a:gd name="adj2" fmla="val 82064"/>
            </a:avLst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accent6">
                    <a:lumMod val="50000"/>
                  </a:schemeClr>
                </a:solidFill>
              </a:rPr>
              <a:t>ENCONTREI MEU AMIGOS !!       </a:t>
            </a:r>
          </a:p>
          <a:p>
            <a:pPr algn="ctr"/>
            <a:r>
              <a:rPr lang="pt-BR" sz="2800" b="1" dirty="0" smtClean="0">
                <a:solidFill>
                  <a:schemeClr val="accent6">
                    <a:lumMod val="50000"/>
                  </a:schemeClr>
                </a:solidFill>
              </a:rPr>
              <a:t>OBRIGRADO POR ME AJUDAR !!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3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Silvio</dc:creator>
  <cp:lastModifiedBy>Silvio</cp:lastModifiedBy>
  <cp:revision>3</cp:revision>
  <dcterms:created xsi:type="dcterms:W3CDTF">2018-11-08T18:44:47Z</dcterms:created>
  <dcterms:modified xsi:type="dcterms:W3CDTF">2018-11-08T19:15:07Z</dcterms:modified>
</cp:coreProperties>
</file>