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900112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25" d="100"/>
          <a:sy n="25" d="100"/>
        </p:scale>
        <p:origin x="-1620" y="72"/>
      </p:cViewPr>
      <p:guideLst>
        <p:guide orient="horz" pos="283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0170" y="1473102"/>
            <a:ext cx="8101013" cy="3133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0170" y="4727675"/>
            <a:ext cx="8101013" cy="21731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8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29717" y="479227"/>
            <a:ext cx="2329041" cy="76280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2593" y="479227"/>
            <a:ext cx="6852106" cy="76280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6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967" y="2244032"/>
            <a:ext cx="9316164" cy="37442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6967" y="6023671"/>
            <a:ext cx="9316164" cy="19689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42593" y="2396134"/>
            <a:ext cx="4590574" cy="571113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68183" y="2396134"/>
            <a:ext cx="4590574" cy="571113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000" y="479227"/>
            <a:ext cx="9316164" cy="17398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4000" y="2206527"/>
            <a:ext cx="4569477" cy="10813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44000" y="3287911"/>
            <a:ext cx="4569477" cy="48360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68184" y="2206527"/>
            <a:ext cx="4591981" cy="10813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68184" y="3287911"/>
            <a:ext cx="4591981" cy="48360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1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000" y="600075"/>
            <a:ext cx="3483716" cy="21002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91982" y="1295996"/>
            <a:ext cx="5468183" cy="63966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4000" y="2700338"/>
            <a:ext cx="3483716" cy="50027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000" y="600075"/>
            <a:ext cx="3483716" cy="21002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91982" y="1295996"/>
            <a:ext cx="5468183" cy="63966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4000" y="2700338"/>
            <a:ext cx="3483716" cy="50027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42593" y="479227"/>
            <a:ext cx="9316164" cy="1739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593" y="2396134"/>
            <a:ext cx="9316164" cy="571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2593" y="8342710"/>
            <a:ext cx="2430304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577947" y="8342710"/>
            <a:ext cx="364545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628453" y="8342710"/>
            <a:ext cx="2430304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7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5350" y="3370139"/>
            <a:ext cx="5053697" cy="56309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446" y="2779020"/>
            <a:ext cx="4589928" cy="4836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9481" y="2350036"/>
            <a:ext cx="4059568" cy="4301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2905" y="3016184"/>
            <a:ext cx="3652660" cy="6338898"/>
          </a:xfrm>
          <a:prstGeom prst="rect">
            <a:avLst/>
          </a:prstGeom>
        </p:spPr>
      </p:pic>
      <p:sp>
        <p:nvSpPr>
          <p:cNvPr id="9" name="Texto explicativo em elipse 8"/>
          <p:cNvSpPr/>
          <p:nvPr/>
        </p:nvSpPr>
        <p:spPr>
          <a:xfrm>
            <a:off x="628649" y="153626"/>
            <a:ext cx="6100615" cy="2380024"/>
          </a:xfrm>
          <a:prstGeom prst="wedgeEllipseCallout">
            <a:avLst>
              <a:gd name="adj1" fmla="val -31693"/>
              <a:gd name="adj2" fmla="val 86866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6">
                    <a:lumMod val="50000"/>
                  </a:schemeClr>
                </a:solidFill>
              </a:rPr>
              <a:t>UAUU !!</a:t>
            </a:r>
          </a:p>
          <a:p>
            <a:pPr algn="ctr"/>
            <a:endParaRPr lang="pt-B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</a:rPr>
              <a:t>ENCONTREI MEUS AMIGOS !!       </a:t>
            </a:r>
          </a:p>
          <a:p>
            <a:pPr algn="ctr"/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</a:rPr>
              <a:t>OBRIGRADO POR ME AJUDAR !!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3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Silvio</dc:creator>
  <cp:lastModifiedBy>Silvio</cp:lastModifiedBy>
  <cp:revision>5</cp:revision>
  <dcterms:created xsi:type="dcterms:W3CDTF">2018-11-08T18:44:47Z</dcterms:created>
  <dcterms:modified xsi:type="dcterms:W3CDTF">2018-11-08T22:16:00Z</dcterms:modified>
</cp:coreProperties>
</file>