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1752600"/>
          </a:xfrm>
        </p:spPr>
        <p:txBody>
          <a:bodyPr>
            <a:noAutofit/>
          </a:bodyPr>
          <a:lstStyle/>
          <a:p>
            <a:r>
              <a:rPr lang="pt-BR" sz="13800" dirty="0" smtClean="0"/>
              <a:t>CAPA</a:t>
            </a:r>
          </a:p>
          <a:p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06420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IDEIA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</a:t>
            </a:r>
            <a:r>
              <a:rPr lang="pt-BR" dirty="0" smtClean="0"/>
              <a:t>istema </a:t>
            </a:r>
            <a:r>
              <a:rPr lang="pt-BR" dirty="0"/>
              <a:t>de gerenciamento financeiro </a:t>
            </a:r>
            <a:r>
              <a:rPr lang="pt-BR" dirty="0" smtClean="0"/>
              <a:t>doméstico;</a:t>
            </a:r>
          </a:p>
          <a:p>
            <a:r>
              <a:rPr lang="pt-BR" dirty="0" smtClean="0"/>
              <a:t> Objetivos: </a:t>
            </a:r>
          </a:p>
          <a:p>
            <a:pPr lvl="1"/>
            <a:r>
              <a:rPr lang="pt-BR" dirty="0" smtClean="0"/>
              <a:t>Facilidade (</a:t>
            </a:r>
            <a:r>
              <a:rPr lang="pt-BR" dirty="0"/>
              <a:t>Interface </a:t>
            </a:r>
            <a:r>
              <a:rPr lang="pt-BR" dirty="0" smtClean="0"/>
              <a:t>intuitiva);</a:t>
            </a:r>
          </a:p>
          <a:p>
            <a:pPr lvl="1"/>
            <a:r>
              <a:rPr lang="pt-BR" dirty="0" smtClean="0"/>
              <a:t>Praticidade (Lançamentos rápidos) ;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C</a:t>
            </a:r>
            <a:r>
              <a:rPr lang="pt-BR" dirty="0" smtClean="0"/>
              <a:t>álculos </a:t>
            </a:r>
            <a:r>
              <a:rPr lang="pt-BR" dirty="0"/>
              <a:t>e </a:t>
            </a:r>
            <a:r>
              <a:rPr lang="pt-BR" dirty="0" smtClean="0"/>
              <a:t>relatórios automatizados. </a:t>
            </a:r>
          </a:p>
          <a:p>
            <a:r>
              <a:rPr lang="pt-BR" dirty="0"/>
              <a:t>V</a:t>
            </a:r>
            <a:r>
              <a:rPr lang="pt-BR" dirty="0" smtClean="0"/>
              <a:t>ersão simplificada; </a:t>
            </a:r>
          </a:p>
          <a:p>
            <a:r>
              <a:rPr lang="pt-BR" dirty="0"/>
              <a:t>V</a:t>
            </a:r>
            <a:r>
              <a:rPr lang="pt-BR" dirty="0" smtClean="0"/>
              <a:t>ersão avançada</a:t>
            </a:r>
            <a:r>
              <a:rPr lang="pt-BR" dirty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5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“</a:t>
            </a:r>
            <a:r>
              <a:rPr lang="pt-BR" dirty="0"/>
              <a:t>Se você não pode medir, não pode gerenciar</a:t>
            </a:r>
            <a:r>
              <a:rPr lang="pt-BR" dirty="0" smtClean="0"/>
              <a:t>.”</a:t>
            </a:r>
          </a:p>
          <a:p>
            <a:pPr marL="0" indent="0">
              <a:buNone/>
            </a:pPr>
            <a:r>
              <a:rPr lang="en-US" dirty="0"/>
              <a:t>Peter Drucker</a:t>
            </a:r>
          </a:p>
        </p:txBody>
      </p:sp>
    </p:spTree>
    <p:extLst>
      <p:ext uri="{BB962C8B-B14F-4D97-AF65-F5344CB8AC3E}">
        <p14:creationId xmlns:p14="http://schemas.microsoft.com/office/powerpoint/2010/main" val="283945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pt-BR" dirty="0" smtClean="0"/>
              <a:t>Endividamento familiar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63" y="2012678"/>
            <a:ext cx="840882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59532" y="5879013"/>
            <a:ext cx="860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	</a:t>
            </a:r>
            <a:r>
              <a:rPr lang="pt-BR" dirty="0" err="1" smtClean="0"/>
              <a:t>Peic</a:t>
            </a:r>
            <a:r>
              <a:rPr lang="pt-BR" dirty="0" smtClean="0"/>
              <a:t> </a:t>
            </a:r>
            <a:r>
              <a:rPr lang="pt-BR" dirty="0"/>
              <a:t>(Pesquisa de Endividamento e Inadimplência do </a:t>
            </a:r>
            <a:r>
              <a:rPr lang="pt-BR" dirty="0" smtClean="0"/>
              <a:t>Consumidor)</a:t>
            </a:r>
          </a:p>
          <a:p>
            <a:r>
              <a:rPr lang="pt-BR" dirty="0" smtClean="0"/>
              <a:t>	CNC(Confederação </a:t>
            </a:r>
            <a:r>
              <a:rPr lang="pt-BR" dirty="0"/>
              <a:t>Nacional do Comércio de Bens, Serviços e </a:t>
            </a:r>
            <a:r>
              <a:rPr lang="pt-BR" dirty="0" smtClean="0"/>
              <a:t>Turismo)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53</Words>
  <Application>Microsoft Office PowerPoint</Application>
  <PresentationFormat>Apresentação na tela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IDEIA</vt:lpstr>
      <vt:lpstr>JUSTIFICATIVA</vt:lpstr>
      <vt:lpstr>JUSTIFICATIVA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Silvio</dc:creator>
  <cp:lastModifiedBy>Silvio</cp:lastModifiedBy>
  <cp:revision>4</cp:revision>
  <dcterms:created xsi:type="dcterms:W3CDTF">2019-04-06T18:45:00Z</dcterms:created>
  <dcterms:modified xsi:type="dcterms:W3CDTF">2019-04-06T19:30:51Z</dcterms:modified>
</cp:coreProperties>
</file>