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2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43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3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28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340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758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44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69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8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21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58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34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38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38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A698EA-0DB6-4DC9-8EA2-740FDE969DE3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8C4BF-331A-44F5-8F09-262C69E63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84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80271" y="858129"/>
            <a:ext cx="9144000" cy="2660595"/>
          </a:xfr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SPRING BOOT E JPA</a:t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9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1786" y="368312"/>
            <a:ext cx="9404723" cy="1400530"/>
          </a:xfrm>
        </p:spPr>
        <p:txBody>
          <a:bodyPr/>
          <a:lstStyle/>
          <a:p>
            <a:r>
              <a:rPr lang="pt-BR" dirty="0"/>
              <a:t>CRIAÇÃO PROJETO SPRING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201786" y="1346329"/>
            <a:ext cx="8946541" cy="84502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PARA CONFIGURAR A PORTA PADRÃO DO SEU SQL SEVER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73" y="1786878"/>
            <a:ext cx="3838575" cy="9048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205046" y="1991824"/>
            <a:ext cx="3319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1.</a:t>
            </a:r>
            <a:r>
              <a:rPr lang="pt-BR" dirty="0" smtClean="0"/>
              <a:t>NA SUA BARRA DE PESQUISA DO WINDOWS PROCURE POR SQL IRA MOSTRA ESSE LOGO CLICK EM CIMA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" y="2876550"/>
            <a:ext cx="4653108" cy="15621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205046" y="3429203"/>
            <a:ext cx="329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2</a:t>
            </a:r>
            <a:r>
              <a:rPr lang="pt-BR" dirty="0" smtClean="0"/>
              <a:t>.CLICK EM CONFIGURAÇÃO DE REDE DO SQL SEVER &gt; PROTOCOLOS PARA SQLEXPRESS&gt;TCPIP CLICK COM BOTA DIREITO EM CIMA DE TCP IP E CLICK EM HABILITAR APÓS FAÇA O MESMO PROCESSO E CLICK EM PROPIEDADES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761" y="914400"/>
            <a:ext cx="3733800" cy="35242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8525021" y="4546635"/>
            <a:ext cx="3695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3.</a:t>
            </a:r>
            <a:r>
              <a:rPr lang="pt-BR" dirty="0" smtClean="0"/>
              <a:t>ACESSE A ABA ENDEREÇO IP DESCE A SUA BARRA DE ROLAGEM ATÉ IDENTIFICIAR O NOME IPPAII EM BAIXO DE IPAII TERA A PORTA TCP INSIRA O NUMERO 1433 E CLICK EM APLICA E DEPOIS EM SALVAR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70" y="4669791"/>
            <a:ext cx="33432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3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CRIAÇÃO PROJETO SPRING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2" t="14782" r="39337" b="41631"/>
          <a:stretch/>
        </p:blipFill>
        <p:spPr>
          <a:xfrm>
            <a:off x="253217" y="2461846"/>
            <a:ext cx="5106573" cy="30245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359790" y="2461846"/>
            <a:ext cx="296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ACESSE SEU BANCO DE DADOS E RENICIE ELE CONFORME A IMAGEM AO LADO </a:t>
            </a:r>
          </a:p>
        </p:txBody>
      </p:sp>
    </p:spTree>
    <p:extLst>
      <p:ext uri="{BB962C8B-B14F-4D97-AF65-F5344CB8AC3E}">
        <p14:creationId xmlns:p14="http://schemas.microsoft.com/office/powerpoint/2010/main" val="271697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09151" y="382379"/>
            <a:ext cx="9404723" cy="1400530"/>
          </a:xfrm>
        </p:spPr>
        <p:txBody>
          <a:bodyPr/>
          <a:lstStyle/>
          <a:p>
            <a:r>
              <a:rPr lang="pt-BR" dirty="0" smtClean="0"/>
              <a:t>CRIAÇÃO PROJETO  SPRING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APÓS REALIZAÇÃO DE TODOS PROCESSOS ANTERIORES SEU PROJETO ESTA PRONTO PARA RECEBER SEU PROJETO  COM OS TIPOS DE COMPONENTES DE SPRING + JPA + SQL SEVER .</a:t>
            </a:r>
          </a:p>
          <a:p>
            <a:pPr marL="0" indent="0">
              <a:buNone/>
            </a:pPr>
            <a:r>
              <a:rPr lang="pt-BR" dirty="0" smtClean="0"/>
              <a:t>EXEMPLO DE PROJETO JÁ PRONTO:</a:t>
            </a:r>
          </a:p>
          <a:p>
            <a:pPr marL="0" indent="0">
              <a:buNone/>
            </a:pPr>
            <a:r>
              <a:rPr lang="pt-BR" dirty="0"/>
              <a:t>https://github.com/SilvioVieiraFilho/BecaJava.pocUrm.git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9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O QUE É UM SPRING BOOT?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36358" y="1853249"/>
            <a:ext cx="8946541" cy="3070444"/>
          </a:xfrm>
        </p:spPr>
        <p:txBody>
          <a:bodyPr/>
          <a:lstStyle/>
          <a:p>
            <a:r>
              <a:rPr lang="pt-BR" dirty="0"/>
              <a:t>O Spring Boot é uma ferramenta que visa facilitar o processo de configuração e publicação de aplicações que utilizem o ecossistema Spring.</a:t>
            </a:r>
          </a:p>
          <a:p>
            <a:r>
              <a:rPr lang="pt-BR" dirty="0"/>
              <a:t>O Spring Boot fornece a maioria dos componentes baseados no Spring necessários em aplicações em geral de maneira </a:t>
            </a:r>
            <a:r>
              <a:rPr lang="pt-BR" dirty="0" err="1"/>
              <a:t>pré</a:t>
            </a:r>
            <a:r>
              <a:rPr lang="pt-BR" dirty="0"/>
              <a:t>-configurada, tornando possível termos uma aplicação rodando em produção rapidamente com o esforço mínimo de configuração e implantação.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91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É JPA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548411"/>
          </a:xfrm>
        </p:spPr>
        <p:txBody>
          <a:bodyPr/>
          <a:lstStyle/>
          <a:p>
            <a:r>
              <a:rPr lang="pt-BR" dirty="0"/>
              <a:t>O Java </a:t>
            </a:r>
            <a:r>
              <a:rPr lang="pt-BR" dirty="0" err="1"/>
              <a:t>Persistence</a:t>
            </a:r>
            <a:r>
              <a:rPr lang="pt-BR" dirty="0"/>
              <a:t> API é um framework para camada de persistência dos dados, que fornece uma camada de comunicação entre a aplicação escrita em Java e o banco de dados.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44" y="3601329"/>
            <a:ext cx="34956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 projeto a seguir irá ser um demonstração de uma criação de um projeto Com : </a:t>
            </a:r>
          </a:p>
          <a:p>
            <a:r>
              <a:rPr lang="pt-BR" dirty="0" smtClean="0"/>
              <a:t>Spring boot</a:t>
            </a:r>
          </a:p>
          <a:p>
            <a:r>
              <a:rPr lang="pt-BR" dirty="0" err="1" smtClean="0"/>
              <a:t>Sql</a:t>
            </a:r>
            <a:r>
              <a:rPr lang="pt-BR" dirty="0" smtClean="0"/>
              <a:t> </a:t>
            </a:r>
            <a:r>
              <a:rPr lang="pt-BR" dirty="0" err="1" smtClean="0"/>
              <a:t>sever</a:t>
            </a:r>
            <a:endParaRPr lang="pt-BR" dirty="0" smtClean="0"/>
          </a:p>
          <a:p>
            <a:r>
              <a:rPr lang="pt-BR" dirty="0" smtClean="0"/>
              <a:t>JPA </a:t>
            </a:r>
          </a:p>
          <a:p>
            <a:r>
              <a:rPr lang="pt-BR" dirty="0" smtClean="0"/>
              <a:t>IDE ECLIPSE</a:t>
            </a:r>
          </a:p>
          <a:p>
            <a:pPr marL="0" indent="0">
              <a:buNone/>
            </a:pPr>
            <a:r>
              <a:rPr lang="pt-BR" dirty="0"/>
              <a:t>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8819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923" y="185433"/>
            <a:ext cx="9404723" cy="1400530"/>
          </a:xfrm>
        </p:spPr>
        <p:txBody>
          <a:bodyPr/>
          <a:lstStyle/>
          <a:p>
            <a:r>
              <a:rPr lang="pt-BR" dirty="0" smtClean="0"/>
              <a:t>Configuração do Spring na sua IDE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36381" y="1207400"/>
            <a:ext cx="8946541" cy="1915628"/>
          </a:xfrm>
        </p:spPr>
        <p:txBody>
          <a:bodyPr/>
          <a:lstStyle/>
          <a:p>
            <a:r>
              <a:rPr lang="pt-BR" dirty="0" smtClean="0"/>
              <a:t>Primeiramente será necessário realizar a instalação do plug-in do </a:t>
            </a:r>
            <a:r>
              <a:rPr lang="pt-BR" dirty="0" err="1" smtClean="0"/>
              <a:t>spring</a:t>
            </a:r>
            <a:r>
              <a:rPr lang="pt-BR" dirty="0" smtClean="0"/>
              <a:t> boot na sua IDE  O exemplo abaixo será da ferramenta eclipse para entra nessa tela o caminho será </a:t>
            </a:r>
          </a:p>
          <a:p>
            <a:r>
              <a:rPr lang="pt-BR" dirty="0" smtClean="0"/>
              <a:t>Caminho para acessar no eclipse: HELP &gt;  MARKETPLACE pesquisar na barra de pesquisa o nome “Spring boot ”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4" y="3319208"/>
            <a:ext cx="10832123" cy="30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2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0884" y="255770"/>
            <a:ext cx="9404723" cy="1400530"/>
          </a:xfrm>
        </p:spPr>
        <p:txBody>
          <a:bodyPr/>
          <a:lstStyle/>
          <a:p>
            <a:r>
              <a:rPr lang="pt-BR" dirty="0" smtClean="0"/>
              <a:t>CRIAÇÃO PROJETO SPRING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7611" y="2598836"/>
            <a:ext cx="10619084" cy="2395195"/>
          </a:xfrm>
        </p:spPr>
        <p:txBody>
          <a:bodyPr>
            <a:normAutofit fontScale="77500" lnSpcReduction="20000"/>
          </a:bodyPr>
          <a:lstStyle/>
          <a:p>
            <a:endParaRPr lang="pt-BR" sz="4400" dirty="0"/>
          </a:p>
          <a:p>
            <a:r>
              <a:rPr lang="pt-BR" sz="4400" dirty="0" smtClean="0"/>
              <a:t>Após realizar o 1 passo você ira criar um projeto de Spring Boot na sua Ide no próximo slide irei Mostrar o passo a passo por meio de imagens: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4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11" y="1201058"/>
            <a:ext cx="4826221" cy="2171700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30849" y="214168"/>
            <a:ext cx="9404723" cy="646620"/>
          </a:xfrm>
        </p:spPr>
        <p:txBody>
          <a:bodyPr/>
          <a:lstStyle/>
          <a:p>
            <a:r>
              <a:rPr lang="pt-BR" dirty="0" smtClean="0"/>
              <a:t>CRIAÇÃO PROJETO SPRING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214911" y="1856281"/>
            <a:ext cx="1685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</a:t>
            </a:r>
            <a:r>
              <a:rPr lang="pt-BR" dirty="0" smtClean="0"/>
              <a:t>. IRA CRIAR UM NOVO PROJETO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03895" y="4059932"/>
            <a:ext cx="168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0" y="3488363"/>
            <a:ext cx="4826221" cy="109537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278136" y="3488363"/>
            <a:ext cx="1685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2</a:t>
            </a:r>
            <a:r>
              <a:rPr lang="pt-BR" dirty="0" smtClean="0"/>
              <a:t>.TERA QUE SELECIONAR Spring Starter Project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/>
          <a:srcRect b="30632"/>
          <a:stretch/>
        </p:blipFill>
        <p:spPr>
          <a:xfrm>
            <a:off x="260595" y="4860307"/>
            <a:ext cx="5124450" cy="190790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659285" y="5013883"/>
            <a:ext cx="2415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3.</a:t>
            </a:r>
            <a:r>
              <a:rPr lang="pt-BR" dirty="0" smtClean="0"/>
              <a:t>SELECIONAR A CONFIGURAÇÃO COMPATIVEL AO SEU PROJETO EX:AO LADO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143" y="1201058"/>
            <a:ext cx="4762500" cy="3432928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8555513" y="4667906"/>
            <a:ext cx="3341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4</a:t>
            </a:r>
            <a:r>
              <a:rPr lang="pt-BR" dirty="0" smtClean="0"/>
              <a:t>.SELECIONAR TODAS OPÇÕES CITADADAS ACIMA  E DAR UM NEXT</a:t>
            </a:r>
          </a:p>
          <a:p>
            <a:r>
              <a:rPr lang="pt-BR" dirty="0" smtClean="0"/>
              <a:t>OBS: CASO NÃO APAREÇA AS OPÇÕES IGUAIS TERA QUE PESQUISA AS OPÇÕES NA EXTENSÃO DE </a:t>
            </a:r>
            <a:r>
              <a:rPr lang="pt-BR" b="1" dirty="0" smtClean="0"/>
              <a:t>SQL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2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3902" y="340177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CRIAÇÃO PROJETO SPRING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92084" y="1501557"/>
            <a:ext cx="8946541" cy="1522998"/>
          </a:xfrm>
        </p:spPr>
        <p:txBody>
          <a:bodyPr/>
          <a:lstStyle/>
          <a:p>
            <a:r>
              <a:rPr lang="pt-BR" dirty="0" smtClean="0"/>
              <a:t>Após ter feito o processo do slide anterior você terá que configurar o acesso do banco de dados no seu projeto para fazer isso você irá que atualizar o seu documento </a:t>
            </a:r>
            <a:r>
              <a:rPr lang="pt-BR" dirty="0" err="1" smtClean="0"/>
              <a:t>properties</a:t>
            </a:r>
            <a:r>
              <a:rPr lang="pt-BR" dirty="0" smtClean="0"/>
              <a:t> para ficar mais fácil de você entender irei demonstrar abaixo o passo a passo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18" y="3024555"/>
            <a:ext cx="6810814" cy="27241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807569" y="3179298"/>
            <a:ext cx="39108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r>
              <a:rPr lang="pt-BR" b="1" dirty="0" smtClean="0"/>
              <a:t>5</a:t>
            </a:r>
            <a:r>
              <a:rPr lang="pt-BR" dirty="0" smtClean="0"/>
              <a:t>.</a:t>
            </a:r>
            <a:r>
              <a:rPr lang="pt-BR" cap="all" dirty="0" smtClean="0"/>
              <a:t>de dois click no seu projeto criado  identifique a pasta </a:t>
            </a:r>
            <a:r>
              <a:rPr lang="pt-BR" cap="all" dirty="0" err="1" smtClean="0"/>
              <a:t>src</a:t>
            </a:r>
            <a:r>
              <a:rPr lang="pt-BR" cap="all" dirty="0" smtClean="0"/>
              <a:t>/</a:t>
            </a:r>
            <a:r>
              <a:rPr lang="pt-BR" cap="all" dirty="0" err="1" smtClean="0"/>
              <a:t>main</a:t>
            </a:r>
            <a:r>
              <a:rPr lang="pt-BR" cap="all" dirty="0" smtClean="0"/>
              <a:t>/</a:t>
            </a:r>
            <a:r>
              <a:rPr lang="pt-BR" cap="all" dirty="0" err="1" smtClean="0"/>
              <a:t>resources</a:t>
            </a:r>
            <a:r>
              <a:rPr lang="pt-BR" cap="all" dirty="0" smtClean="0"/>
              <a:t> dentro desse caminho terá um documento </a:t>
            </a:r>
            <a:r>
              <a:rPr lang="pt-BR" cap="all" dirty="0" err="1" smtClean="0"/>
              <a:t>chamaDO</a:t>
            </a:r>
            <a:r>
              <a:rPr lang="pt-BR" cap="all" dirty="0" smtClean="0"/>
              <a:t> apllication.resources  click com botão direito e selecione open </a:t>
            </a:r>
            <a:r>
              <a:rPr lang="pt-BR" cap="all" dirty="0" err="1" smtClean="0"/>
              <a:t>with</a:t>
            </a:r>
            <a:r>
              <a:rPr lang="pt-BR" cap="all" dirty="0"/>
              <a:t> </a:t>
            </a:r>
            <a:r>
              <a:rPr lang="pt-BR" cap="all" dirty="0" smtClean="0"/>
              <a:t>&gt; </a:t>
            </a:r>
            <a:r>
              <a:rPr lang="pt-BR" cap="all" dirty="0" err="1" smtClean="0"/>
              <a:t>Generic</a:t>
            </a:r>
            <a:r>
              <a:rPr lang="pt-BR" cap="all" dirty="0" smtClean="0"/>
              <a:t> Editor.</a:t>
            </a:r>
          </a:p>
          <a:p>
            <a:endParaRPr lang="pt-BR" cap="all" dirty="0"/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err="1" smtClean="0"/>
              <a:t>Cont</a:t>
            </a:r>
            <a:r>
              <a:rPr lang="pt-BR" dirty="0" smtClean="0"/>
              <a:t> &gt; </a:t>
            </a:r>
            <a:r>
              <a:rPr lang="pt-BR" dirty="0" err="1" smtClean="0"/>
              <a:t>next</a:t>
            </a:r>
            <a:r>
              <a:rPr lang="pt-BR" dirty="0" smtClean="0"/>
              <a:t>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68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" y="18358"/>
            <a:ext cx="9404723" cy="1400530"/>
          </a:xfrm>
        </p:spPr>
        <p:txBody>
          <a:bodyPr/>
          <a:lstStyle/>
          <a:p>
            <a:r>
              <a:rPr lang="pt-BR" dirty="0"/>
              <a:t>CRIAÇÃO PROJETO SPRING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88" y="1418888"/>
            <a:ext cx="6063558" cy="302627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457687" y="221525"/>
            <a:ext cx="459544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7.</a:t>
            </a:r>
          </a:p>
          <a:p>
            <a:r>
              <a:rPr lang="pt-BR" cap="all" dirty="0" smtClean="0"/>
              <a:t>Na linha 3  da imagem ao </a:t>
            </a:r>
            <a:r>
              <a:rPr lang="pt-BR" cap="all" dirty="0" err="1" smtClean="0"/>
              <a:t>ladovocê</a:t>
            </a:r>
            <a:r>
              <a:rPr lang="pt-BR" cap="all" dirty="0" smtClean="0"/>
              <a:t> ira visualizar a seguinte escrita: spring.datasource.url=</a:t>
            </a:r>
            <a:r>
              <a:rPr lang="pt-BR" cap="all" dirty="0" err="1" smtClean="0"/>
              <a:t>jdbc:sqlserver</a:t>
            </a:r>
            <a:r>
              <a:rPr lang="pt-BR" cap="all" dirty="0" smtClean="0"/>
              <a:t>://</a:t>
            </a:r>
          </a:p>
          <a:p>
            <a:r>
              <a:rPr lang="pt-BR" cap="all" dirty="0" smtClean="0"/>
              <a:t>SAO-4NGVFM2;databaseName</a:t>
            </a:r>
            <a:r>
              <a:rPr lang="pt-BR" cap="all" dirty="0"/>
              <a:t>\= Aula</a:t>
            </a:r>
            <a:r>
              <a:rPr lang="pt-BR" cap="all" dirty="0" smtClean="0"/>
              <a:t>;</a:t>
            </a:r>
          </a:p>
          <a:p>
            <a:endParaRPr lang="pt-BR" cap="all" dirty="0"/>
          </a:p>
          <a:p>
            <a:r>
              <a:rPr lang="pt-BR" cap="all" dirty="0" smtClean="0"/>
              <a:t>Para configura o seu banco de dados você terá que inserir seu host a data base e  o seu </a:t>
            </a:r>
            <a:r>
              <a:rPr lang="pt-BR" cap="all" dirty="0" err="1" smtClean="0"/>
              <a:t>username</a:t>
            </a:r>
            <a:r>
              <a:rPr lang="pt-BR" cap="all" dirty="0" smtClean="0"/>
              <a:t> e a senha do seu BCD abaixo irei mostrar os dados que terão que </a:t>
            </a:r>
            <a:r>
              <a:rPr lang="pt-BR" cap="all" dirty="0" err="1" smtClean="0"/>
              <a:t>subistitur</a:t>
            </a:r>
            <a:r>
              <a:rPr lang="pt-BR" cap="all" dirty="0" smtClean="0"/>
              <a:t>:</a:t>
            </a:r>
          </a:p>
          <a:p>
            <a:r>
              <a:rPr lang="pt-BR" cap="all" dirty="0"/>
              <a:t> </a:t>
            </a:r>
            <a:endParaRPr lang="pt-BR" cap="all" dirty="0" smtClean="0"/>
          </a:p>
          <a:p>
            <a:r>
              <a:rPr lang="pt-BR" cap="all" dirty="0" smtClean="0"/>
              <a:t>SAO-4NGVFM2 = O nome do seu local host</a:t>
            </a:r>
          </a:p>
          <a:p>
            <a:r>
              <a:rPr lang="pt-BR" cap="all" dirty="0" smtClean="0"/>
              <a:t>Aula</a:t>
            </a:r>
            <a:r>
              <a:rPr lang="pt-BR" cap="all" dirty="0" smtClean="0"/>
              <a:t> = o nome do seu banco de dados que você ira utilizar no seu projeto</a:t>
            </a:r>
          </a:p>
          <a:p>
            <a:endParaRPr lang="pt-BR" cap="all" dirty="0" smtClean="0"/>
          </a:p>
          <a:p>
            <a:r>
              <a:rPr lang="pt-BR" cap="all" dirty="0" smtClean="0"/>
              <a:t>Tutorial.123 = senha que você configurou no seu </a:t>
            </a:r>
            <a:r>
              <a:rPr lang="pt-BR" cap="all" dirty="0" err="1" smtClean="0"/>
              <a:t>sql</a:t>
            </a:r>
            <a:r>
              <a:rPr lang="pt-BR" cap="all" dirty="0" smtClean="0"/>
              <a:t> </a:t>
            </a:r>
            <a:r>
              <a:rPr lang="pt-BR" cap="all" dirty="0" err="1" smtClean="0"/>
              <a:t>sever</a:t>
            </a:r>
            <a:r>
              <a:rPr lang="pt-BR" cap="all" dirty="0" smtClean="0"/>
              <a:t> 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32077" t="19062" r="32846" b="41123"/>
          <a:stretch/>
        </p:blipFill>
        <p:spPr>
          <a:xfrm>
            <a:off x="225083" y="4542595"/>
            <a:ext cx="4276579" cy="231540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713901" y="4737458"/>
            <a:ext cx="2390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Caso tenha duvida do seu local host você irá conseguir nessa tela na barra do “Nome do servidor”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093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625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Íon</vt:lpstr>
      <vt:lpstr>   SPRING BOOT E JPA </vt:lpstr>
      <vt:lpstr>O QUE É UM SPRING BOOT? </vt:lpstr>
      <vt:lpstr>O QUE É JPA  </vt:lpstr>
      <vt:lpstr>Introdução </vt:lpstr>
      <vt:lpstr>Configuração do Spring na sua IDE </vt:lpstr>
      <vt:lpstr>CRIAÇÃO PROJETO SPRING </vt:lpstr>
      <vt:lpstr>CRIAÇÃO PROJETO SPRING </vt:lpstr>
      <vt:lpstr>CRIAÇÃO PROJETO SPRING</vt:lpstr>
      <vt:lpstr>CRIAÇÃO PROJETO SPRING</vt:lpstr>
      <vt:lpstr>CRIAÇÃO PROJETO SPRING</vt:lpstr>
      <vt:lpstr>     CRIAÇÃO PROJETO SPRING</vt:lpstr>
      <vt:lpstr>CRIAÇÃO PROJETO  SPRING  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Silvio Rodrigues Vieira</dc:creator>
  <cp:lastModifiedBy>Silvio Rodrigues Vieira</cp:lastModifiedBy>
  <cp:revision>15</cp:revision>
  <dcterms:created xsi:type="dcterms:W3CDTF">2020-11-02T22:38:50Z</dcterms:created>
  <dcterms:modified xsi:type="dcterms:W3CDTF">2020-11-03T01:00:51Z</dcterms:modified>
</cp:coreProperties>
</file>