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639dff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639dff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18d7aad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18d7aad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8d7aad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8d7aad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19a8a5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19a8a5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5400000">
            <a:off x="2006412" y="-2006413"/>
            <a:ext cx="5135000" cy="91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0" y="1020750"/>
            <a:ext cx="5783400" cy="15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(</a:t>
            </a:r>
            <a:r>
              <a:rPr lang="pt-BR" sz="1611"/>
              <a:t>Rational Unified Process</a:t>
            </a:r>
            <a:r>
              <a:rPr lang="pt-BR" sz="1500"/>
              <a:t>)</a:t>
            </a:r>
            <a:endParaRPr sz="1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0" y="3239725"/>
            <a:ext cx="57834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05">
                <a:solidFill>
                  <a:schemeClr val="dk1"/>
                </a:solidFill>
              </a:rPr>
              <a:t>Integrantes: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05">
                <a:solidFill>
                  <a:schemeClr val="dk1"/>
                </a:solidFill>
              </a:rPr>
              <a:t>Silvio Jr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05">
                <a:solidFill>
                  <a:schemeClr val="dk1"/>
                </a:solidFill>
              </a:rPr>
              <a:t>Lucas </a:t>
            </a:r>
            <a:r>
              <a:rPr lang="pt-BR" sz="1305">
                <a:solidFill>
                  <a:schemeClr val="dk1"/>
                </a:solidFill>
              </a:rPr>
              <a:t>Bertoli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05">
                <a:solidFill>
                  <a:schemeClr val="dk1"/>
                </a:solidFill>
              </a:rPr>
              <a:t>João Trevisan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05">
                <a:solidFill>
                  <a:schemeClr val="dk1"/>
                </a:solidFill>
              </a:rPr>
              <a:t>Luiz Roberto</a:t>
            </a:r>
            <a:endParaRPr sz="1305">
              <a:solidFill>
                <a:schemeClr val="dk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250" y="958000"/>
            <a:ext cx="2283500" cy="12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325" y="4708825"/>
            <a:ext cx="434674" cy="4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5400000">
            <a:off x="2012600" y="-1995975"/>
            <a:ext cx="5135000" cy="913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69275" y="1953338"/>
            <a:ext cx="3881100" cy="1897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 RUP (Rational Unified Process) é um processo de desenvolvimento de software disciplinado e iterativo.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Composto por 4 fases principais: Concepção, Elaboração, Construção e Transição.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9325" y="4708825"/>
            <a:ext cx="434674" cy="4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21940" l="32831" r="31900" t="21771"/>
          <a:stretch/>
        </p:blipFill>
        <p:spPr>
          <a:xfrm>
            <a:off x="0" y="0"/>
            <a:ext cx="434676" cy="3691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29300" y="369175"/>
            <a:ext cx="388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Introdução e Fases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2125" y="1953350"/>
            <a:ext cx="4687200" cy="1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5400000">
            <a:off x="2004500" y="-1995975"/>
            <a:ext cx="5135000" cy="913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21940" l="32831" r="31900" t="21771"/>
          <a:stretch/>
        </p:blipFill>
        <p:spPr>
          <a:xfrm>
            <a:off x="12387" y="-12"/>
            <a:ext cx="434676" cy="36918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55025" y="1378987"/>
            <a:ext cx="3731400" cy="304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 RUP é composto por 6 disciplinas principais: Gerenciamento de Requisitos, Gerenciamento de Projeto, Arquitetura e Design, Implementação, Teste e Gerenciamento de Configuração.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 Gerenciamento de Requisitos é responsável pela definição e gerenciamento dos requisitos do software.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325" y="4708825"/>
            <a:ext cx="434674" cy="4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2975" y="1378987"/>
            <a:ext cx="4523700" cy="2888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5"/>
          <p:cNvSpPr txBox="1"/>
          <p:nvPr/>
        </p:nvSpPr>
        <p:spPr>
          <a:xfrm>
            <a:off x="355875" y="514200"/>
            <a:ext cx="704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Disciplinas 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5400000">
            <a:off x="1992125" y="-1992125"/>
            <a:ext cx="5135000" cy="91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34675" y="1598850"/>
            <a:ext cx="3546600" cy="281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Arquitetura e Design têm como objetivo definir uma arquitetura sólida e escalável para o software e projetar soluções técnicas para os problemas identificados durante o processo de desenvolvimento.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Implementação é a disciplina responsável por codificar o software.</a:t>
            </a:r>
            <a:endParaRPr b="1" sz="1400"/>
          </a:p>
        </p:txBody>
      </p:sp>
      <p:sp>
        <p:nvSpPr>
          <p:cNvPr id="94" name="Google Shape;94;p16"/>
          <p:cNvSpPr txBox="1"/>
          <p:nvPr/>
        </p:nvSpPr>
        <p:spPr>
          <a:xfrm>
            <a:off x="355875" y="514200"/>
            <a:ext cx="653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Arquitetura e Design e Implementação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9325" y="4708825"/>
            <a:ext cx="434674" cy="4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21940" l="32831" r="31900" t="21771"/>
          <a:stretch/>
        </p:blipFill>
        <p:spPr>
          <a:xfrm>
            <a:off x="0" y="4250"/>
            <a:ext cx="434676" cy="3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2975" y="1378987"/>
            <a:ext cx="4523700" cy="2888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5400000">
            <a:off x="1992125" y="-1992125"/>
            <a:ext cx="5135000" cy="91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latin typeface="Arial"/>
                <a:ea typeface="Arial"/>
                <a:cs typeface="Arial"/>
                <a:sym typeface="Arial"/>
              </a:rPr>
              <a:t>Teste e Conclusão</a:t>
            </a:r>
            <a:endParaRPr sz="27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180775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Teste é a disciplina responsável por verificar se o software atende aos requisitos e está livre de erros.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 RUP oferece uma abordagem disciplinada e iterativa para todo o ciclo de vida do software, o que pode resultar em um processo de desenvolvimento mais eficiente, com maior qualidade e menor custo.</a:t>
            </a:r>
            <a:endParaRPr b="1" sz="1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75" y="1378987"/>
            <a:ext cx="4523700" cy="2888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214A5A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