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Obiceiuri bune in programarea competitiva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Masurarea timpului de executie si al memoriei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9675"/>
            <a:ext cx="5074700" cy="16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78625" y="2857500"/>
            <a:ext cx="4114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321475" y="2807500"/>
            <a:ext cx="7986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Sau ca rule of thumb inlocuim valorile maxime in complexitatea noastra si apoi impartim la 10^8.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Despre </a:t>
            </a:r>
            <a:r>
              <a:rPr lang="en"/>
              <a:t>măsurarea</a:t>
            </a:r>
            <a:r>
              <a:rPr lang="en"/>
              <a:t> memoriei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5" y="1219200"/>
            <a:ext cx="44958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92650"/>
            <a:ext cx="88582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1307300" y="4257675"/>
            <a:ext cx="4114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307300" y="4136225"/>
            <a:ext cx="22503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257325" y="4038375"/>
            <a:ext cx="4114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5164925" y="1393025"/>
            <a:ext cx="41148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 bits = 1 byte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1024 bytes = 1 KB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1024 KB = 1 MB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1024 MB = 1 GB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Chestii de debug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5" y="1152475"/>
            <a:ext cx="3910000" cy="25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60424" cy="27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Optiuni de compilare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-std=c++11 </a:t>
            </a:r>
            <a:r>
              <a:rPr lang="en" sz="1400"/>
              <a:t>-Wall -Wextra -O2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-Wl,--stack=marime (in bytes)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-pedantic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-Wfloat-equal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-Wconversion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-D_GLIBXX_DEBUG -D_GLIBCXX_DEBUG_PEDANTIC -D_FORTIFY_SOURCE=2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Implementare graf cu liste de adiacenta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560225" cy="40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475" y="1017725"/>
            <a:ext cx="3163825" cy="41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Implementare graf cu liste de adiacenta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888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Packed bit fields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74525" cy="21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11700" y="3407575"/>
            <a:ext cx="54363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Numarul de biti se rotunjeste la urmatorul multiplu de 8.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Testarea unui program cu generator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25" y="1017725"/>
            <a:ext cx="552475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 2 surse..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450" y="1152475"/>
            <a:ext cx="435055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6203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814400" y="4743450"/>
            <a:ext cx="4114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778675" y="4568875"/>
            <a:ext cx="4114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test.cpp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6286500" y="4786325"/>
            <a:ext cx="4114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6343650" y="4757750"/>
            <a:ext cx="4114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900750" y="4568875"/>
            <a:ext cx="2021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brute.cpp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00" y="1233463"/>
            <a:ext cx="3207525" cy="32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331750" cy="34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aceeasi sursa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50" y="1017725"/>
            <a:ext cx="3740319" cy="369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Generarea numerelor aleatoare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RAND_MAX = 2^15 - 1 (Windows)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RAND_MAX = 2^31-1 (Linux)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75" y="2257425"/>
            <a:ext cx="6422224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11700" y="2978950"/>
            <a:ext cx="67179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Este costisitoare ca timp, deci folosiți cu precauție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Funcții precum std::random_shuffle apeleaza rand()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</a:t>
            </a:r>
            <a:r>
              <a:rPr lang="en"/>
              <a:t>afișăm</a:t>
            </a:r>
            <a:r>
              <a:rPr lang="en"/>
              <a:t> numerele cu precizie fixă?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1256575"/>
            <a:ext cx="2926575" cy="4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00" y="1728025"/>
            <a:ext cx="258132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Parsarea citirii si iesirii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53074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600" y="1152475"/>
            <a:ext cx="3981699" cy="392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11700" y="4599150"/>
            <a:ext cx="4114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Trebuie definit si Read() { 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Alocarea memoriei pe bucati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816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