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63" r:id="rId5"/>
    <p:sldId id="262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Курсов проект на тема Куриерска фирма" id="{F4C1648E-5FD3-427A-8D3E-62C3A1DBCB46}">
          <p14:sldIdLst>
            <p14:sldId id="256"/>
            <p14:sldId id="265"/>
            <p14:sldId id="257"/>
            <p14:sldId id="263"/>
          </p14:sldIdLst>
        </p14:section>
        <p14:section name="Summary Section" id="{4159E03E-1CB5-42A0-AD3C-44229B26ED74}">
          <p14:sldIdLst>
            <p14:sldId id="262"/>
          </p14:sldIdLst>
        </p14:section>
        <p14:section name="Section 1" id="{78AB8349-19EF-42F6-BE7F-026DE388223F}">
          <p14:sldIdLst>
            <p14:sldId id="259"/>
          </p14:sldIdLst>
        </p14:section>
        <p14:section name="Section 2" id="{249F0F59-BA7C-4778-9FC5-C3AEBAA83288}">
          <p14:sldIdLst>
            <p14:sldId id="260"/>
          </p14:sldIdLst>
        </p14:section>
        <p14:section name="Section 3" id="{96310F7C-4DF6-42CF-B01E-FE3637063928}">
          <p14:sldIdLst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97"/>
    <a:srgbClr val="9E7F5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>
      <p:cViewPr>
        <p:scale>
          <a:sx n="66" d="100"/>
          <a:sy n="66" d="100"/>
        </p:scale>
        <p:origin x="1476" y="-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E9247397-9C95-4A51-A34D-BE2A2E585C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25463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412875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79613" cy="5903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15888"/>
            <a:ext cx="5788025" cy="5903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42988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27588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908050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23528" y="476672"/>
            <a:ext cx="5154613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bg-BG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Курсов проект на тема</a:t>
            </a:r>
            <a:br>
              <a:rPr lang="bg-BG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bg-BG" dirty="0">
                <a:ln w="190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Куриерска фирма</a:t>
            </a:r>
            <a:endParaRPr lang="en-US" dirty="0">
              <a:ln w="190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2415E9A-8948-4711-BEC6-7FF134C7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6" y="3429000"/>
            <a:ext cx="3159864" cy="38298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BB374-3E96-4EDC-A0EB-1244F117FD14}"/>
              </a:ext>
            </a:extLst>
          </p:cNvPr>
          <p:cNvSpPr/>
          <p:nvPr/>
        </p:nvSpPr>
        <p:spPr>
          <a:xfrm>
            <a:off x="-1714932" y="1797784"/>
            <a:ext cx="657097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000" b="1" cap="none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Мария </a:t>
            </a:r>
            <a:r>
              <a:rPr lang="bg-BG" sz="2000" b="1" cap="none" spc="50" dirty="0" err="1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Бикарска</a:t>
            </a:r>
            <a:endParaRPr lang="bg-BG" sz="2000" b="1" cap="none" spc="50" dirty="0">
              <a:ln w="127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bg-BG" sz="2000" spc="50" dirty="0" err="1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фк</a:t>
            </a:r>
            <a:r>
              <a:rPr lang="bg-BG" sz="2000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.№ 19621601</a:t>
            </a:r>
          </a:p>
          <a:p>
            <a:pPr algn="ctr"/>
            <a:r>
              <a:rPr lang="bg-BG" sz="2000" b="1" cap="none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Силвия Стефанова</a:t>
            </a:r>
          </a:p>
          <a:p>
            <a:pPr algn="ctr"/>
            <a:r>
              <a:rPr lang="bg-BG" sz="2000" spc="50" dirty="0" err="1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фк</a:t>
            </a:r>
            <a:r>
              <a:rPr lang="bg-BG" sz="2000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.№ 19621771</a:t>
            </a:r>
          </a:p>
          <a:p>
            <a:pPr algn="ctr"/>
            <a:r>
              <a:rPr lang="en-US" sz="2000" b="1" cap="none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III</a:t>
            </a:r>
            <a:r>
              <a:rPr lang="en-US" sz="2000" b="1" cap="none" spc="50" baseline="3000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r>
              <a:rPr lang="bg-BG" sz="2000" b="1" cap="none" spc="50" baseline="3000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ти </a:t>
            </a:r>
            <a:r>
              <a:rPr lang="bg-BG" sz="2000" b="1" cap="none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курс 5</a:t>
            </a:r>
            <a:r>
              <a:rPr lang="bg-BG" sz="2000" b="1" cap="none" spc="50" baseline="3000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-та</a:t>
            </a:r>
            <a:r>
              <a:rPr lang="bg-BG" sz="2000" b="1" cap="none" spc="50" dirty="0">
                <a:ln w="127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група</a:t>
            </a:r>
            <a:endParaRPr lang="en-US" sz="2000" b="1" cap="none" spc="50" dirty="0">
              <a:ln w="127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22EB-0182-412F-A6B6-FE92D535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84" y="548680"/>
            <a:ext cx="7416800" cy="508000"/>
          </a:xfrm>
        </p:spPr>
        <p:txBody>
          <a:bodyPr/>
          <a:lstStyle/>
          <a:p>
            <a:pPr algn="ctr"/>
            <a:r>
              <a:rPr lang="bg-BG" dirty="0"/>
              <a:t>Кратка информация за програмата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121D-0C68-4369-A576-920B697D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14530"/>
            <a:ext cx="7416800" cy="5111750"/>
          </a:xfrm>
        </p:spPr>
        <p:txBody>
          <a:bodyPr/>
          <a:lstStyle/>
          <a:p>
            <a:r>
              <a:rPr lang="bg-BG" dirty="0"/>
              <a:t>Програмата има услуга за изпращане на пратки по куриер. </a:t>
            </a:r>
          </a:p>
          <a:p>
            <a:r>
              <a:rPr lang="bg-BG" dirty="0"/>
              <a:t>Съхранява създадените пратки, обработени от куриер и доставени до адрес.</a:t>
            </a:r>
          </a:p>
          <a:p>
            <a:r>
              <a:rPr lang="bg-BG" dirty="0"/>
              <a:t>Съдържа три вида потребители:</a:t>
            </a:r>
          </a:p>
          <a:p>
            <a:pPr lvl="1"/>
            <a:r>
              <a:rPr lang="bg-BG" b="0" dirty="0" err="1"/>
              <a:t>Администранор</a:t>
            </a:r>
            <a:endParaRPr lang="bg-BG" b="0" dirty="0"/>
          </a:p>
          <a:p>
            <a:pPr lvl="1"/>
            <a:r>
              <a:rPr lang="bg-BG" b="0" dirty="0"/>
              <a:t>Куриер</a:t>
            </a:r>
          </a:p>
          <a:p>
            <a:pPr lvl="1"/>
            <a:r>
              <a:rPr lang="bg-BG" b="0" dirty="0"/>
              <a:t>Клиенти</a:t>
            </a:r>
          </a:p>
        </p:txBody>
      </p:sp>
    </p:spTree>
    <p:extLst>
      <p:ext uri="{BB962C8B-B14F-4D97-AF65-F5344CB8AC3E}">
        <p14:creationId xmlns:p14="http://schemas.microsoft.com/office/powerpoint/2010/main" val="2252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1340768"/>
            <a:ext cx="5486400" cy="649288"/>
          </a:xfrm>
        </p:spPr>
        <p:txBody>
          <a:bodyPr/>
          <a:lstStyle/>
          <a:p>
            <a:pPr algn="ctr" eaLnBrk="1" hangingPunct="1"/>
            <a:r>
              <a:rPr lang="bg-BG" sz="4000" dirty="0"/>
              <a:t>Условие </a:t>
            </a:r>
            <a:br>
              <a:rPr lang="bg-BG" sz="4000" dirty="0"/>
            </a:br>
            <a:r>
              <a:rPr lang="bg-BG" sz="4000" dirty="0"/>
              <a:t>на </a:t>
            </a:r>
            <a:br>
              <a:rPr lang="bg-BG" sz="4000" dirty="0"/>
            </a:br>
            <a:r>
              <a:rPr lang="bg-BG" sz="4000" dirty="0"/>
              <a:t>проекта</a:t>
            </a:r>
            <a:endParaRPr lang="uk-UA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55F7F-EA67-478F-B29B-68D73817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" y="4480"/>
            <a:ext cx="5711662" cy="6737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3975-FF8E-48BA-A057-A928F6A2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A6054-CDCC-4442-B130-B0CCA7AC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5904656" cy="54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99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F5F2-3A33-4B08-A057-74FC8BF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diagrams</a:t>
            </a:r>
            <a:endParaRPr lang="bg-BG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4DD1EC3-D275-47B2-A266-322D5C765E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4312371"/>
                  </p:ext>
                </p:extLst>
              </p:nvPr>
            </p:nvGraphicFramePr>
            <p:xfrm>
              <a:off x="179512" y="312932"/>
              <a:ext cx="8280276" cy="6212412"/>
            </p:xfrm>
            <a:graphic>
              <a:graphicData uri="http://schemas.microsoft.com/office/powerpoint/2016/summaryzoom">
                <psuz:summaryZm>
                  <psuz:summaryZmObj sectionId="{78AB8349-19EF-42F6-BE7F-026DE388223F}" offsetFactorX="-2814" offsetFactorY="10925">
                    <psuz:zmPr id="{A079CD66-9082-46E2-820E-D57EE0F7B23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6008" y="523769"/>
                          <a:ext cx="3726124" cy="27945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49F0F59-BA7C-4778-9FC5-C3AEBAA83288}" offsetFactorX="407" offsetFactorY="10925">
                    <psuz:zmPr id="{6866C517-67A2-4910-8156-7161FD4B6A8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48456" y="523769"/>
                          <a:ext cx="3726124" cy="27945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6310F7C-4DF6-42CF-B01E-FE3637063928}" offsetFactorX="49364" offsetFactorY="4750">
                    <psuz:zmPr id="{DAFFD71F-7EA3-41A4-91BB-13D2A565369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160225" y="3332102"/>
                          <a:ext cx="3726124" cy="27945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4DD1EC3-D275-47B2-A266-322D5C765E2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79512" y="312932"/>
                <a:ext cx="8280276" cy="6212412"/>
                <a:chOff x="179512" y="312932"/>
                <a:chExt cx="8280276" cy="6212412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5520" y="836701"/>
                  <a:ext cx="3726124" cy="27945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27968" y="836701"/>
                  <a:ext cx="3726124" cy="27945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9737" y="3645034"/>
                  <a:ext cx="3726124" cy="279459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4340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1C3-C94E-454A-B6D0-C256DD4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521737C-A636-4159-8D85-B6754D4026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3413465"/>
                  </p:ext>
                </p:extLst>
              </p:nvPr>
            </p:nvGraphicFramePr>
            <p:xfrm>
              <a:off x="1042988" y="908050"/>
              <a:ext cx="7416800" cy="5111750"/>
            </p:xfrm>
            <a:graphic>
              <a:graphicData uri="http://schemas.microsoft.com/office/powerpoint/2016/summaryzoom">
                <psuz:summaryZm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521737C-A636-4159-8D85-B6754D40267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42988" y="908050"/>
                <a:ext cx="7416800" cy="5111750"/>
                <a:chOff x="1042988" y="908050"/>
                <a:chExt cx="7416800" cy="5111750"/>
              </a:xfrm>
            </p:grpSpPr>
          </p:grp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1BBBA6-314C-40D1-98C2-80106E15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3" y="980728"/>
            <a:ext cx="7705475" cy="51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676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74C-27D7-434E-ACAF-F2DD8DA7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161-3456-41A8-AE30-708246E9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63025-B327-4FFD-A55D-C2535447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0" y="882519"/>
            <a:ext cx="7969660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A3AC-8952-44B8-A70D-BD534218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9ACC-0D92-41B0-88B2-4A9861A8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FB3E3-CB64-4234-BDF7-2766A999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6" y="692009"/>
            <a:ext cx="8134768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0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11E5D-607C-4795-AF45-FFA77D92FA92}"/>
              </a:ext>
            </a:extLst>
          </p:cNvPr>
          <p:cNvSpPr/>
          <p:nvPr/>
        </p:nvSpPr>
        <p:spPr>
          <a:xfrm>
            <a:off x="627175" y="2967335"/>
            <a:ext cx="788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381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Следва продължение:</a:t>
            </a:r>
            <a:endParaRPr lang="en-US" sz="5400" b="1" cap="none" spc="0" dirty="0">
              <a:ln w="381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607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3436</TotalTime>
  <Words>79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template</vt:lpstr>
      <vt:lpstr>Курсов проект на тема Куриерска фирма</vt:lpstr>
      <vt:lpstr>Кратка информация за програмата</vt:lpstr>
      <vt:lpstr>Условие  на  проекта</vt:lpstr>
      <vt:lpstr>E/R diagram </vt:lpstr>
      <vt:lpstr>UML diagrams</vt:lpstr>
      <vt:lpstr>Use Case Diagram</vt:lpstr>
      <vt:lpstr>Activity Diagram</vt:lpstr>
      <vt:lpstr>Class Diagram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на тема Куриерска фирма</dc:title>
  <dc:creator>silviq dimitrova</dc:creator>
  <cp:lastModifiedBy>silviq dimitrova</cp:lastModifiedBy>
  <cp:revision>5</cp:revision>
  <dcterms:created xsi:type="dcterms:W3CDTF">2022-01-16T17:44:29Z</dcterms:created>
  <dcterms:modified xsi:type="dcterms:W3CDTF">2022-02-11T14:09:11Z</dcterms:modified>
</cp:coreProperties>
</file>