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240632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147661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40806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216955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08822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9855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259273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62139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686150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1819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17354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21849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210435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58240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12857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383052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2818968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err="1">
                <a:solidFill>
                  <a:schemeClr val="tx1"/>
                </a:solidFill>
              </a:rPr>
              <a:t>Silviyarani</a:t>
            </a:r>
            <a:r>
              <a:rPr lang="en-IN">
                <a:solidFill>
                  <a:schemeClr val="tx1"/>
                </a:solidFill>
              </a:rPr>
              <a:t>.A</a:t>
            </a:r>
            <a:endParaRPr lang="en-IN" dirty="0">
              <a:solidFill>
                <a:schemeClr val="tx1"/>
              </a:solidFill>
            </a:endParaRPr>
          </a:p>
          <a:p>
            <a:pPr algn="just"/>
            <a:r>
              <a:rPr lang="en-IN" dirty="0">
                <a:solidFill>
                  <a:schemeClr val="tx1"/>
                </a:solidFill>
              </a:rPr>
              <a:t>Department of Ceramic Technology</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298</TotalTime>
  <Words>828</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Harisha M</cp:lastModifiedBy>
  <cp:revision>5</cp:revision>
  <dcterms:created xsi:type="dcterms:W3CDTF">2024-04-04T06:50:27Z</dcterms:created>
  <dcterms:modified xsi:type="dcterms:W3CDTF">2024-04-04T16:42:13Z</dcterms:modified>
</cp:coreProperties>
</file>