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CHER 2 POOL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Etude de marché</a:t>
            </a:r>
          </a:p>
        </p:txBody>
      </p:sp>
      <p:pic>
        <p:nvPicPr>
          <p:cNvPr id="4" name="Picture 3" descr="image_pou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5240000" cy="796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_pou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67" r="1516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