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711" autoAdjust="0"/>
  </p:normalViewPr>
  <p:slideViewPr>
    <p:cSldViewPr snapToGrid="0">
      <p:cViewPr varScale="1">
        <p:scale>
          <a:sx n="103" d="100"/>
          <a:sy n="103" d="100"/>
        </p:scale>
        <p:origin x="8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2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6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4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6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6CC8-B81E-49E8-A986-BF79E8F327A2}" type="datetimeFigureOut">
              <a:rPr lang="ko-KR" altLang="en-US" smtClean="0"/>
              <a:t>2022-12-06(Tue)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FF3C-4E1F-4253-AB77-4CCFBEC50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634CCB-C5D5-D011-84FB-611329A4A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0" r="9089" b="12076"/>
          <a:stretch/>
        </p:blipFill>
        <p:spPr>
          <a:xfrm>
            <a:off x="3523488" y="0"/>
            <a:ext cx="8668512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A46695-3384-5675-AFE7-58D70DD51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000" dirty="0"/>
              <a:t>도둑 시뮬레이터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8CF55-CB1E-990D-2AEC-BEAEA5A06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111" y="4872922"/>
            <a:ext cx="2173228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201911174 </a:t>
            </a:r>
            <a:r>
              <a:rPr lang="ko-KR" altLang="en-US" sz="2000" dirty="0"/>
              <a:t>박성준</a:t>
            </a:r>
            <a:endParaRPr lang="en-US" altLang="ko-KR" sz="2000" dirty="0"/>
          </a:p>
          <a:p>
            <a:pPr algn="l"/>
            <a:r>
              <a:rPr lang="en-US" altLang="ko-KR" sz="2000" dirty="0"/>
              <a:t>201911185 </a:t>
            </a:r>
            <a:r>
              <a:rPr lang="ko-KR" altLang="en-US" sz="2000" dirty="0" err="1"/>
              <a:t>이준엽</a:t>
            </a:r>
            <a:endParaRPr lang="en-US" altLang="ko-KR" sz="2000" dirty="0"/>
          </a:p>
          <a:p>
            <a:pPr algn="l"/>
            <a:r>
              <a:rPr lang="en-US" altLang="ko-KR" sz="2000" dirty="0"/>
              <a:t>201911188 </a:t>
            </a:r>
            <a:r>
              <a:rPr lang="ko-KR" altLang="en-US" sz="2000" dirty="0"/>
              <a:t>최용성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F5308-88C4-108C-7A84-B10B05E74C31}"/>
              </a:ext>
            </a:extLst>
          </p:cNvPr>
          <p:cNvSpPr txBox="1"/>
          <p:nvPr/>
        </p:nvSpPr>
        <p:spPr>
          <a:xfrm>
            <a:off x="477981" y="4872922"/>
            <a:ext cx="169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111474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A70B0-111A-7617-D744-6AD701B1F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9" r="9090" b="12036"/>
          <a:stretch/>
        </p:blipFill>
        <p:spPr>
          <a:xfrm>
            <a:off x="3523488" y="0"/>
            <a:ext cx="8668512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AA48F8-0AC8-A9AF-EDB2-FDA08D7A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3DD8D-FAF5-236E-0F6B-0948823F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 dirty="0"/>
              <a:t>게임 소개</a:t>
            </a:r>
            <a:endParaRPr lang="en-US" altLang="ko-KR" sz="1700" dirty="0"/>
          </a:p>
          <a:p>
            <a:r>
              <a:rPr lang="ko-KR" altLang="en-US" sz="1700" dirty="0"/>
              <a:t>게임 방법</a:t>
            </a:r>
            <a:endParaRPr lang="en-US" altLang="ko-KR" sz="1700" dirty="0"/>
          </a:p>
          <a:p>
            <a:r>
              <a:rPr lang="ko-KR" altLang="en-US" sz="1700" dirty="0"/>
              <a:t>알고리즘 응용</a:t>
            </a:r>
            <a:endParaRPr lang="en-US" altLang="ko-KR" sz="1700" dirty="0"/>
          </a:p>
          <a:p>
            <a:r>
              <a:rPr lang="ko-KR" altLang="en-US" sz="1700" dirty="0"/>
              <a:t>게임 플레이</a:t>
            </a:r>
            <a:endParaRPr lang="en-US" altLang="ko-KR" sz="1700" dirty="0"/>
          </a:p>
          <a:p>
            <a:r>
              <a:rPr lang="en-US" altLang="ko-KR" sz="1700" dirty="0" err="1"/>
              <a:t>QnA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96032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68B278-55A5-E1C8-D4BA-8B4A4A96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4" r="14454"/>
          <a:stretch/>
        </p:blipFill>
        <p:spPr>
          <a:xfrm>
            <a:off x="4061860" y="10"/>
            <a:ext cx="813013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AA48F8-0AC8-A9AF-EDB2-FDA08D7A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 dirty="0"/>
              <a:t>게임 소개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3DD8D-FAF5-236E-0F6B-0948823F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 dirty="0"/>
              <a:t>텍스트 기반 게임</a:t>
            </a:r>
            <a:endParaRPr lang="en-US" altLang="ko-KR" sz="1700" dirty="0"/>
          </a:p>
          <a:p>
            <a:r>
              <a:rPr lang="ko-KR" altLang="en-US" sz="1700" dirty="0"/>
              <a:t>내가 도둑이 되어 집을 턴다</a:t>
            </a:r>
            <a:endParaRPr lang="en-US" altLang="ko-KR" sz="1700" dirty="0"/>
          </a:p>
          <a:p>
            <a:r>
              <a:rPr lang="ko-KR" altLang="en-US" sz="1700" dirty="0"/>
              <a:t>얼마나 많은 돈을 벌고</a:t>
            </a:r>
            <a:r>
              <a:rPr lang="en-US" altLang="ko-KR" sz="1700" dirty="0"/>
              <a:t>, </a:t>
            </a:r>
          </a:p>
          <a:p>
            <a:r>
              <a:rPr lang="ko-KR" altLang="en-US" sz="1700" dirty="0"/>
              <a:t>아지트에서 금은방까지 얼마나 빨리 갈 수 있을까</a:t>
            </a:r>
            <a:r>
              <a:rPr lang="en-US" altLang="ko-KR" sz="1700" dirty="0"/>
              <a:t>?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9436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AA48F8-0AC8-A9AF-EDB2-FDA08D7A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 dirty="0"/>
              <a:t>게임 방법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C5B9E3F0-0001-978A-AF48-77DAA050B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451" y="4269316"/>
            <a:ext cx="3821545" cy="2613866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BE768A5-AD5A-A6A6-0028-CD57E63F7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02" y="2238791"/>
            <a:ext cx="4411778" cy="2538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549CDA-A11B-F17C-7AE5-0665BDFEB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63" y="25182"/>
            <a:ext cx="5225434" cy="2747447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28C75826-1B85-ECD6-55D7-5BDD2843B4A2}"/>
              </a:ext>
            </a:extLst>
          </p:cNvPr>
          <p:cNvSpPr/>
          <p:nvPr/>
        </p:nvSpPr>
        <p:spPr>
          <a:xfrm>
            <a:off x="8370452" y="395260"/>
            <a:ext cx="439615" cy="413240"/>
          </a:xfrm>
          <a:prstGeom prst="donu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45B9C89F-FCA2-1E44-CD21-E2C832BEF990}"/>
              </a:ext>
            </a:extLst>
          </p:cNvPr>
          <p:cNvSpPr/>
          <p:nvPr/>
        </p:nvSpPr>
        <p:spPr>
          <a:xfrm>
            <a:off x="8953624" y="808500"/>
            <a:ext cx="439615" cy="413240"/>
          </a:xfrm>
          <a:prstGeom prst="donu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269461E2-6AF3-4E55-ABBF-7CFB6E41D5C6}"/>
              </a:ext>
            </a:extLst>
          </p:cNvPr>
          <p:cNvSpPr/>
          <p:nvPr/>
        </p:nvSpPr>
        <p:spPr>
          <a:xfrm>
            <a:off x="5876192" y="4062696"/>
            <a:ext cx="439615" cy="413240"/>
          </a:xfrm>
          <a:prstGeom prst="donut">
            <a:avLst>
              <a:gd name="adj" fmla="val 818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F0AD00AB-1F68-7C15-3E16-14A9FCF0662E}"/>
              </a:ext>
            </a:extLst>
          </p:cNvPr>
          <p:cNvSpPr/>
          <p:nvPr/>
        </p:nvSpPr>
        <p:spPr>
          <a:xfrm>
            <a:off x="5656384" y="4307884"/>
            <a:ext cx="439615" cy="413240"/>
          </a:xfrm>
          <a:prstGeom prst="donut">
            <a:avLst>
              <a:gd name="adj" fmla="val 8181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244D36EA-4B7C-B4A7-03B5-FAC9743EA9C2}"/>
              </a:ext>
            </a:extLst>
          </p:cNvPr>
          <p:cNvSpPr/>
          <p:nvPr/>
        </p:nvSpPr>
        <p:spPr>
          <a:xfrm>
            <a:off x="9658625" y="2797811"/>
            <a:ext cx="439615" cy="413240"/>
          </a:xfrm>
          <a:prstGeom prst="donu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E08BD3B4-CDD0-F34A-6F6D-A903F6CE6764}"/>
              </a:ext>
            </a:extLst>
          </p:cNvPr>
          <p:cNvSpPr/>
          <p:nvPr/>
        </p:nvSpPr>
        <p:spPr>
          <a:xfrm>
            <a:off x="9661795" y="3314326"/>
            <a:ext cx="439615" cy="413240"/>
          </a:xfrm>
          <a:prstGeom prst="donut">
            <a:avLst>
              <a:gd name="adj" fmla="val 818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3A25368F-05C7-6D1B-52D4-98B7C0591AB4}"/>
              </a:ext>
            </a:extLst>
          </p:cNvPr>
          <p:cNvSpPr/>
          <p:nvPr/>
        </p:nvSpPr>
        <p:spPr>
          <a:xfrm>
            <a:off x="9658625" y="3830841"/>
            <a:ext cx="439615" cy="413240"/>
          </a:xfrm>
          <a:prstGeom prst="donut">
            <a:avLst>
              <a:gd name="adj" fmla="val 8181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ADE37-0D36-2925-C7EB-71FE0FD01CCA}"/>
              </a:ext>
            </a:extLst>
          </p:cNvPr>
          <p:cNvSpPr txBox="1"/>
          <p:nvPr/>
        </p:nvSpPr>
        <p:spPr>
          <a:xfrm>
            <a:off x="10098240" y="2797811"/>
            <a:ext cx="1859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/>
              <a:t>：집 간의 거리</a:t>
            </a:r>
            <a:endParaRPr lang="en-US" altLang="ko-KR" spc="-150" dirty="0"/>
          </a:p>
          <a:p>
            <a:endParaRPr lang="en-US" altLang="ko-KR" spc="-150" dirty="0"/>
          </a:p>
          <a:p>
            <a:r>
              <a:rPr lang="ko-KR" altLang="en-US" spc="-150" dirty="0"/>
              <a:t>：가방의 무게</a:t>
            </a:r>
            <a:endParaRPr lang="en-US" altLang="ko-KR" spc="-150" dirty="0"/>
          </a:p>
          <a:p>
            <a:endParaRPr lang="en-US" altLang="ko-KR" spc="-150" dirty="0"/>
          </a:p>
          <a:p>
            <a:r>
              <a:rPr lang="ko-KR" altLang="en-US" spc="-150" dirty="0"/>
              <a:t>：물건의 가치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1E5710D-DFBA-B3AC-F1C6-68128EFE4D6F}"/>
              </a:ext>
            </a:extLst>
          </p:cNvPr>
          <p:cNvSpPr txBox="1">
            <a:spLocks/>
          </p:cNvSpPr>
          <p:nvPr/>
        </p:nvSpPr>
        <p:spPr>
          <a:xfrm>
            <a:off x="5163755" y="5141189"/>
            <a:ext cx="3206692" cy="1124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WASD </a:t>
            </a:r>
            <a:r>
              <a:rPr lang="ko-KR" altLang="en-US" sz="1700" dirty="0"/>
              <a:t>이동</a:t>
            </a:r>
            <a:endParaRPr lang="en-US" altLang="ko-KR" sz="1700" dirty="0"/>
          </a:p>
          <a:p>
            <a:r>
              <a:rPr lang="en-US" altLang="ko-KR" sz="1700" dirty="0"/>
              <a:t>Space, Enter </a:t>
            </a:r>
            <a:r>
              <a:rPr lang="ko-KR" altLang="en-US" sz="1700" dirty="0"/>
              <a:t>상호작용</a:t>
            </a:r>
            <a:endParaRPr lang="en-US" altLang="ko-KR" sz="1700" dirty="0"/>
          </a:p>
          <a:p>
            <a:r>
              <a:rPr lang="en-US" altLang="ko-KR" sz="1700" dirty="0"/>
              <a:t>E </a:t>
            </a:r>
            <a:r>
              <a:rPr lang="ko-KR" altLang="en-US" sz="1700" dirty="0"/>
              <a:t>가방</a:t>
            </a:r>
            <a:endParaRPr lang="en-US" altLang="ko-KR" sz="1700" dirty="0"/>
          </a:p>
          <a:p>
            <a:endParaRPr lang="en-US" altLang="ko-KR" sz="170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26D32AA7-C2C5-91E3-E1BF-7AFB5BD0AB3D}"/>
              </a:ext>
            </a:extLst>
          </p:cNvPr>
          <p:cNvSpPr txBox="1">
            <a:spLocks/>
          </p:cNvSpPr>
          <p:nvPr/>
        </p:nvSpPr>
        <p:spPr>
          <a:xfrm>
            <a:off x="371094" y="2797048"/>
            <a:ext cx="3645800" cy="3217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dirty="0"/>
              <a:t>제일 거리가 짧은 루트로 </a:t>
            </a:r>
            <a:r>
              <a:rPr lang="en-US" altLang="ko-KR" sz="1700" dirty="0"/>
              <a:t>,</a:t>
            </a:r>
          </a:p>
          <a:p>
            <a:r>
              <a:rPr lang="ko-KR" altLang="en-US" sz="1700" dirty="0"/>
              <a:t>내가 가진 가방의 무게 선에서</a:t>
            </a:r>
            <a:endParaRPr lang="en-US" altLang="ko-KR" sz="1700" dirty="0"/>
          </a:p>
          <a:p>
            <a:r>
              <a:rPr lang="ko-KR" altLang="en-US" sz="1700" dirty="0"/>
              <a:t>가치를 최대로 뽑을 수 있게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S</a:t>
            </a:r>
            <a:r>
              <a:rPr lang="ko-KR" altLang="en-US" sz="1700" dirty="0"/>
              <a:t>급 도둑을 목표로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61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AA48F8-0AC8-A9AF-EDB2-FDA08D7A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 dirty="0"/>
              <a:t>알고리즘 응용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3DD8D-FAF5-236E-0F6B-0948823F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 dirty="0"/>
              <a:t>랭크 산정 시</a:t>
            </a:r>
            <a:r>
              <a:rPr lang="en-US" altLang="ko-KR" sz="1700" dirty="0"/>
              <a:t>, </a:t>
            </a:r>
            <a:r>
              <a:rPr lang="ko-KR" altLang="en-US" sz="1700" dirty="0"/>
              <a:t>알고리즘 </a:t>
            </a:r>
            <a:r>
              <a:rPr lang="en-US" altLang="ko-KR" sz="1700" dirty="0"/>
              <a:t>2</a:t>
            </a:r>
            <a:r>
              <a:rPr lang="ko-KR" altLang="en-US" sz="1700" dirty="0"/>
              <a:t>개 응용</a:t>
            </a:r>
            <a:endParaRPr lang="en-US" altLang="ko-KR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8D833-D2FE-5D5A-9BA9-A23C791F5637}"/>
              </a:ext>
            </a:extLst>
          </p:cNvPr>
          <p:cNvSpPr txBox="1"/>
          <p:nvPr/>
        </p:nvSpPr>
        <p:spPr>
          <a:xfrm>
            <a:off x="4729065" y="843534"/>
            <a:ext cx="27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플로이드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 err="1">
                <a:latin typeface="+mj-ea"/>
                <a:ea typeface="+mj-ea"/>
              </a:rPr>
              <a:t>와샬</a:t>
            </a:r>
            <a:r>
              <a:rPr lang="ko-KR" altLang="en-US" dirty="0">
                <a:latin typeface="+mj-ea"/>
                <a:ea typeface="+mj-ea"/>
              </a:rPr>
              <a:t>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A738F-D23C-6E47-AC80-3A32A9938CC2}"/>
              </a:ext>
            </a:extLst>
          </p:cNvPr>
          <p:cNvSpPr txBox="1"/>
          <p:nvPr/>
        </p:nvSpPr>
        <p:spPr>
          <a:xfrm>
            <a:off x="4729065" y="3429000"/>
            <a:ext cx="27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배낭 알고리즘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CE09FD1-F433-7E1A-1451-1F4FCE55D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38" y="0"/>
            <a:ext cx="3609724" cy="3421787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704D3C4-DAF3-483C-0DE0-AF49B91EA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38" y="3429000"/>
            <a:ext cx="3608962" cy="3436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14CB25-810E-9625-F5F4-5E73C78FDC25}"/>
              </a:ext>
            </a:extLst>
          </p:cNvPr>
          <p:cNvSpPr txBox="1"/>
          <p:nvPr/>
        </p:nvSpPr>
        <p:spPr>
          <a:xfrm>
            <a:off x="4729065" y="1639669"/>
            <a:ext cx="372102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아지트에서 금은방까지의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최소 거리를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B03AAA-02B0-6CD8-6C87-365C00B6FB69}"/>
              </a:ext>
            </a:extLst>
          </p:cNvPr>
          <p:cNvSpPr txBox="1"/>
          <p:nvPr/>
        </p:nvSpPr>
        <p:spPr>
          <a:xfrm>
            <a:off x="4729065" y="4367937"/>
            <a:ext cx="37210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 err="1">
                <a:latin typeface="+mj-ea"/>
                <a:ea typeface="+mj-ea"/>
              </a:rPr>
              <a:t>플로이드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 err="1">
                <a:latin typeface="+mj-ea"/>
                <a:ea typeface="+mj-ea"/>
              </a:rPr>
              <a:t>와샬</a:t>
            </a:r>
            <a:r>
              <a:rPr lang="ko-KR" altLang="en-US" dirty="0">
                <a:latin typeface="+mj-ea"/>
                <a:ea typeface="+mj-ea"/>
              </a:rPr>
              <a:t> 알고리즘에서 구한 최소 경로로 다니는 집 기준으로 최대 가치를 얻을 수 있게 계산</a:t>
            </a:r>
          </a:p>
        </p:txBody>
      </p:sp>
    </p:spTree>
    <p:extLst>
      <p:ext uri="{BB962C8B-B14F-4D97-AF65-F5344CB8AC3E}">
        <p14:creationId xmlns:p14="http://schemas.microsoft.com/office/powerpoint/2010/main" val="3321101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AA48F8-0AC8-A9AF-EDB2-FDA08D7A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 dirty="0"/>
              <a:t>게임 플레이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13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AA48F8-0AC8-A9AF-EDB2-FDA08D7A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 err="1"/>
              <a:t>QnA</a:t>
            </a:r>
            <a:endParaRPr lang="ko-KR" altLang="en-US" sz="2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225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74A8FD-35F5-6C85-F132-67F42939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6" r="-2" b="7243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AA48F8-0AC8-A9AF-EDB2-FDA08D7A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dirty="0">
                <a:solidFill>
                  <a:schemeClr val="bg1"/>
                </a:solidFill>
              </a:rPr>
              <a:t>감사합니다</a:t>
            </a:r>
            <a:endParaRPr lang="en-US" altLang="ko-KR" sz="50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9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128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Theme</vt:lpstr>
      <vt:lpstr>도둑 시뮬레이터</vt:lpstr>
      <vt:lpstr>목차</vt:lpstr>
      <vt:lpstr>게임 소개</vt:lpstr>
      <vt:lpstr>게임 방법</vt:lpstr>
      <vt:lpstr>알고리즘 응용</vt:lpstr>
      <vt:lpstr>게임 플레이</vt:lpstr>
      <vt:lpstr>QnA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도둑 시뮬레이터</dc:title>
  <dc:creator>박 성준</dc:creator>
  <cp:lastModifiedBy>박 성준</cp:lastModifiedBy>
  <cp:revision>13</cp:revision>
  <dcterms:created xsi:type="dcterms:W3CDTF">2022-12-06T12:15:41Z</dcterms:created>
  <dcterms:modified xsi:type="dcterms:W3CDTF">2022-12-06T17:04:24Z</dcterms:modified>
</cp:coreProperties>
</file>