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65" r:id="rId2"/>
    <p:sldId id="266" r:id="rId3"/>
    <p:sldId id="267" r:id="rId4"/>
    <p:sldId id="257" r:id="rId5"/>
    <p:sldId id="269" r:id="rId6"/>
    <p:sldId id="270" r:id="rId7"/>
    <p:sldId id="258" r:id="rId8"/>
    <p:sldId id="260" r:id="rId9"/>
    <p:sldId id="262" r:id="rId10"/>
    <p:sldId id="271" r:id="rId11"/>
    <p:sldId id="272" r:id="rId12"/>
    <p:sldId id="273" r:id="rId13"/>
    <p:sldId id="274" r:id="rId14"/>
    <p:sldId id="275" r:id="rId15"/>
    <p:sldId id="276" r:id="rId16"/>
    <p:sldId id="277" r:id="rId17"/>
    <p:sldId id="282" r:id="rId18"/>
    <p:sldId id="283" r:id="rId19"/>
    <p:sldId id="284" r:id="rId20"/>
    <p:sldId id="285" r:id="rId21"/>
    <p:sldId id="286" r:id="rId22"/>
    <p:sldId id="287" r:id="rId23"/>
    <p:sldId id="278" r:id="rId24"/>
    <p:sldId id="280" r:id="rId25"/>
    <p:sldId id="28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 userId="cafcd7efabfc9023" providerId="LiveId" clId="{05E875BC-65AA-473B-981F-C8B79C03510D}"/>
    <pc:docChg chg="undo custSel addSld delSld modSld">
      <pc:chgData name="Ali ." userId="cafcd7efabfc9023" providerId="LiveId" clId="{05E875BC-65AA-473B-981F-C8B79C03510D}" dt="2025-05-30T19:44:51.159" v="265" actId="1076"/>
      <pc:docMkLst>
        <pc:docMk/>
      </pc:docMkLst>
      <pc:sldChg chg="setBg">
        <pc:chgData name="Ali ." userId="cafcd7efabfc9023" providerId="LiveId" clId="{05E875BC-65AA-473B-981F-C8B79C03510D}" dt="2025-05-30T19:36:09.569" v="219"/>
        <pc:sldMkLst>
          <pc:docMk/>
          <pc:sldMk cId="506488906" sldId="265"/>
        </pc:sldMkLst>
      </pc:sldChg>
      <pc:sldChg chg="modSp mod">
        <pc:chgData name="Ali ." userId="cafcd7efabfc9023" providerId="LiveId" clId="{05E875BC-65AA-473B-981F-C8B79C03510D}" dt="2025-05-30T19:23:20.246" v="1" actId="1076"/>
        <pc:sldMkLst>
          <pc:docMk/>
          <pc:sldMk cId="2970440033" sldId="270"/>
        </pc:sldMkLst>
        <pc:spChg chg="mod">
          <ac:chgData name="Ali ." userId="cafcd7efabfc9023" providerId="LiveId" clId="{05E875BC-65AA-473B-981F-C8B79C03510D}" dt="2025-05-30T19:23:20.246" v="1" actId="1076"/>
          <ac:spMkLst>
            <pc:docMk/>
            <pc:sldMk cId="2970440033" sldId="270"/>
            <ac:spMk id="5" creationId="{D613C10C-4253-55B5-ACD9-7E35372FAB74}"/>
          </ac:spMkLst>
        </pc:spChg>
      </pc:sldChg>
      <pc:sldChg chg="addSp modSp new mod">
        <pc:chgData name="Ali ." userId="cafcd7efabfc9023" providerId="LiveId" clId="{05E875BC-65AA-473B-981F-C8B79C03510D}" dt="2025-05-30T19:29:23.185" v="86" actId="12"/>
        <pc:sldMkLst>
          <pc:docMk/>
          <pc:sldMk cId="4137089860" sldId="278"/>
        </pc:sldMkLst>
        <pc:spChg chg="mod">
          <ac:chgData name="Ali ." userId="cafcd7efabfc9023" providerId="LiveId" clId="{05E875BC-65AA-473B-981F-C8B79C03510D}" dt="2025-05-30T19:26:43.930" v="23" actId="122"/>
          <ac:spMkLst>
            <pc:docMk/>
            <pc:sldMk cId="4137089860" sldId="278"/>
            <ac:spMk id="2" creationId="{584A7D13-1301-AF5F-F3D0-CD5BFB5D6C6C}"/>
          </ac:spMkLst>
        </pc:spChg>
        <pc:spChg chg="mod">
          <ac:chgData name="Ali ." userId="cafcd7efabfc9023" providerId="LiveId" clId="{05E875BC-65AA-473B-981F-C8B79C03510D}" dt="2025-05-30T19:29:23.185" v="86" actId="12"/>
          <ac:spMkLst>
            <pc:docMk/>
            <pc:sldMk cId="4137089860" sldId="278"/>
            <ac:spMk id="3" creationId="{697E5743-DE44-9A9F-32DB-172F83DC7CBD}"/>
          </ac:spMkLst>
        </pc:spChg>
        <pc:spChg chg="add">
          <ac:chgData name="Ali ." userId="cafcd7efabfc9023" providerId="LiveId" clId="{05E875BC-65AA-473B-981F-C8B79C03510D}" dt="2025-05-30T19:24:58.518" v="3"/>
          <ac:spMkLst>
            <pc:docMk/>
            <pc:sldMk cId="4137089860" sldId="278"/>
            <ac:spMk id="4" creationId="{92757E3C-ABAF-EBC8-65B7-CE947B02F4DD}"/>
          </ac:spMkLst>
        </pc:spChg>
        <pc:spChg chg="add">
          <ac:chgData name="Ali ." userId="cafcd7efabfc9023" providerId="LiveId" clId="{05E875BC-65AA-473B-981F-C8B79C03510D}" dt="2025-05-30T19:24:58.518" v="3"/>
          <ac:spMkLst>
            <pc:docMk/>
            <pc:sldMk cId="4137089860" sldId="278"/>
            <ac:spMk id="5" creationId="{37F008EF-C711-CF29-E459-6EDAE9A801C8}"/>
          </ac:spMkLst>
        </pc:spChg>
        <pc:spChg chg="add">
          <ac:chgData name="Ali ." userId="cafcd7efabfc9023" providerId="LiveId" clId="{05E875BC-65AA-473B-981F-C8B79C03510D}" dt="2025-05-30T19:24:58.518" v="3"/>
          <ac:spMkLst>
            <pc:docMk/>
            <pc:sldMk cId="4137089860" sldId="278"/>
            <ac:spMk id="6" creationId="{89ADED6D-E1E9-1EBD-06AA-B436DB502FEA}"/>
          </ac:spMkLst>
        </pc:spChg>
        <pc:spChg chg="add">
          <ac:chgData name="Ali ." userId="cafcd7efabfc9023" providerId="LiveId" clId="{05E875BC-65AA-473B-981F-C8B79C03510D}" dt="2025-05-30T19:25:03.010" v="5"/>
          <ac:spMkLst>
            <pc:docMk/>
            <pc:sldMk cId="4137089860" sldId="278"/>
            <ac:spMk id="7" creationId="{AA08609F-129C-71D2-DEFF-5D1247BEAC90}"/>
          </ac:spMkLst>
        </pc:spChg>
        <pc:spChg chg="add">
          <ac:chgData name="Ali ." userId="cafcd7efabfc9023" providerId="LiveId" clId="{05E875BC-65AA-473B-981F-C8B79C03510D}" dt="2025-05-30T19:25:03.010" v="5"/>
          <ac:spMkLst>
            <pc:docMk/>
            <pc:sldMk cId="4137089860" sldId="278"/>
            <ac:spMk id="8" creationId="{10F1EC75-8AFC-A6F4-F93F-16DD037C6579}"/>
          </ac:spMkLst>
        </pc:spChg>
        <pc:spChg chg="add">
          <ac:chgData name="Ali ." userId="cafcd7efabfc9023" providerId="LiveId" clId="{05E875BC-65AA-473B-981F-C8B79C03510D}" dt="2025-05-30T19:25:03.010" v="5"/>
          <ac:spMkLst>
            <pc:docMk/>
            <pc:sldMk cId="4137089860" sldId="278"/>
            <ac:spMk id="9" creationId="{A8F966C5-F223-152E-FEE2-D477695733F5}"/>
          </ac:spMkLst>
        </pc:spChg>
        <pc:spChg chg="add mod">
          <ac:chgData name="Ali ." userId="cafcd7efabfc9023" providerId="LiveId" clId="{05E875BC-65AA-473B-981F-C8B79C03510D}" dt="2025-05-30T19:27:51.010" v="41" actId="1076"/>
          <ac:spMkLst>
            <pc:docMk/>
            <pc:sldMk cId="4137089860" sldId="278"/>
            <ac:spMk id="10" creationId="{32A865CD-A375-31EC-D983-1CC29EEFAFDA}"/>
          </ac:spMkLst>
        </pc:spChg>
        <pc:spChg chg="add">
          <ac:chgData name="Ali ." userId="cafcd7efabfc9023" providerId="LiveId" clId="{05E875BC-65AA-473B-981F-C8B79C03510D}" dt="2025-05-30T19:28:05.764" v="45"/>
          <ac:spMkLst>
            <pc:docMk/>
            <pc:sldMk cId="4137089860" sldId="278"/>
            <ac:spMk id="11" creationId="{E9D75A2F-950B-7643-2854-B98223E810F5}"/>
          </ac:spMkLst>
        </pc:spChg>
      </pc:sldChg>
      <pc:sldChg chg="new del">
        <pc:chgData name="Ali ." userId="cafcd7efabfc9023" providerId="LiveId" clId="{05E875BC-65AA-473B-981F-C8B79C03510D}" dt="2025-05-30T19:41:54.409" v="243" actId="47"/>
        <pc:sldMkLst>
          <pc:docMk/>
          <pc:sldMk cId="2758686105" sldId="279"/>
        </pc:sldMkLst>
      </pc:sldChg>
      <pc:sldChg chg="modSp new mod">
        <pc:chgData name="Ali ." userId="cafcd7efabfc9023" providerId="LiveId" clId="{05E875BC-65AA-473B-981F-C8B79C03510D}" dt="2025-05-30T19:31:57.170" v="109" actId="255"/>
        <pc:sldMkLst>
          <pc:docMk/>
          <pc:sldMk cId="1858102832" sldId="280"/>
        </pc:sldMkLst>
        <pc:spChg chg="mod">
          <ac:chgData name="Ali ." userId="cafcd7efabfc9023" providerId="LiveId" clId="{05E875BC-65AA-473B-981F-C8B79C03510D}" dt="2025-05-30T19:30:37.570" v="95" actId="122"/>
          <ac:spMkLst>
            <pc:docMk/>
            <pc:sldMk cId="1858102832" sldId="280"/>
            <ac:spMk id="2" creationId="{89D8C360-4408-A368-D465-D9C560DD0645}"/>
          </ac:spMkLst>
        </pc:spChg>
        <pc:spChg chg="mod">
          <ac:chgData name="Ali ." userId="cafcd7efabfc9023" providerId="LiveId" clId="{05E875BC-65AA-473B-981F-C8B79C03510D}" dt="2025-05-30T19:31:57.170" v="109" actId="255"/>
          <ac:spMkLst>
            <pc:docMk/>
            <pc:sldMk cId="1858102832" sldId="280"/>
            <ac:spMk id="3" creationId="{21D5E06F-89C8-19A4-03C4-18D754356027}"/>
          </ac:spMkLst>
        </pc:spChg>
      </pc:sldChg>
      <pc:sldChg chg="modSp new mod">
        <pc:chgData name="Ali ." userId="cafcd7efabfc9023" providerId="LiveId" clId="{05E875BC-65AA-473B-981F-C8B79C03510D}" dt="2025-05-30T19:33:43.336" v="130" actId="122"/>
        <pc:sldMkLst>
          <pc:docMk/>
          <pc:sldMk cId="3416982398" sldId="281"/>
        </pc:sldMkLst>
        <pc:spChg chg="mod">
          <ac:chgData name="Ali ." userId="cafcd7efabfc9023" providerId="LiveId" clId="{05E875BC-65AA-473B-981F-C8B79C03510D}" dt="2025-05-30T19:33:43.336" v="130" actId="122"/>
          <ac:spMkLst>
            <pc:docMk/>
            <pc:sldMk cId="3416982398" sldId="281"/>
            <ac:spMk id="2" creationId="{9D7A2917-8861-1357-7F84-C6AD064082E5}"/>
          </ac:spMkLst>
        </pc:spChg>
        <pc:spChg chg="mod">
          <ac:chgData name="Ali ." userId="cafcd7efabfc9023" providerId="LiveId" clId="{05E875BC-65AA-473B-981F-C8B79C03510D}" dt="2025-05-30T19:33:26.390" v="114" actId="2711"/>
          <ac:spMkLst>
            <pc:docMk/>
            <pc:sldMk cId="3416982398" sldId="281"/>
            <ac:spMk id="3" creationId="{CCC071D3-349B-C10C-A396-7B5797DE5B77}"/>
          </ac:spMkLst>
        </pc:spChg>
      </pc:sldChg>
      <pc:sldChg chg="addSp modSp new mod">
        <pc:chgData name="Ali ." userId="cafcd7efabfc9023" providerId="LiveId" clId="{05E875BC-65AA-473B-981F-C8B79C03510D}" dt="2025-05-30T19:41:51.409" v="242" actId="1076"/>
        <pc:sldMkLst>
          <pc:docMk/>
          <pc:sldMk cId="1542312638" sldId="282"/>
        </pc:sldMkLst>
        <pc:spChg chg="mod">
          <ac:chgData name="Ali ." userId="cafcd7efabfc9023" providerId="LiveId" clId="{05E875BC-65AA-473B-981F-C8B79C03510D}" dt="2025-05-30T19:40:09.005" v="233" actId="122"/>
          <ac:spMkLst>
            <pc:docMk/>
            <pc:sldMk cId="1542312638" sldId="282"/>
            <ac:spMk id="2" creationId="{63C6DFC0-B3CA-744A-720E-E6DB765ED4FA}"/>
          </ac:spMkLst>
        </pc:spChg>
        <pc:picChg chg="add mod">
          <ac:chgData name="Ali ." userId="cafcd7efabfc9023" providerId="LiveId" clId="{05E875BC-65AA-473B-981F-C8B79C03510D}" dt="2025-05-30T19:40:55.409" v="234" actId="931"/>
          <ac:picMkLst>
            <pc:docMk/>
            <pc:sldMk cId="1542312638" sldId="282"/>
            <ac:picMk id="4" creationId="{56C55DAA-4DF3-AEB2-3E79-9C0C3556F628}"/>
          </ac:picMkLst>
        </pc:picChg>
        <pc:picChg chg="add mod">
          <ac:chgData name="Ali ." userId="cafcd7efabfc9023" providerId="LiveId" clId="{05E875BC-65AA-473B-981F-C8B79C03510D}" dt="2025-05-30T19:40:55.409" v="234" actId="931"/>
          <ac:picMkLst>
            <pc:docMk/>
            <pc:sldMk cId="1542312638" sldId="282"/>
            <ac:picMk id="6" creationId="{4EF206E5-40EA-D1E4-BD8A-3F73247FC899}"/>
          </ac:picMkLst>
        </pc:picChg>
        <pc:picChg chg="add mod">
          <ac:chgData name="Ali ." userId="cafcd7efabfc9023" providerId="LiveId" clId="{05E875BC-65AA-473B-981F-C8B79C03510D}" dt="2025-05-30T19:40:55.409" v="234" actId="931"/>
          <ac:picMkLst>
            <pc:docMk/>
            <pc:sldMk cId="1542312638" sldId="282"/>
            <ac:picMk id="8" creationId="{551521FE-0477-48F4-DC1F-C9437E24B83A}"/>
          </ac:picMkLst>
        </pc:picChg>
        <pc:picChg chg="add mod">
          <ac:chgData name="Ali ." userId="cafcd7efabfc9023" providerId="LiveId" clId="{05E875BC-65AA-473B-981F-C8B79C03510D}" dt="2025-05-30T19:40:55.409" v="234" actId="931"/>
          <ac:picMkLst>
            <pc:docMk/>
            <pc:sldMk cId="1542312638" sldId="282"/>
            <ac:picMk id="10" creationId="{11D17C15-4721-C505-6C37-CB53ABB0C0FB}"/>
          </ac:picMkLst>
        </pc:picChg>
        <pc:picChg chg="add mod">
          <ac:chgData name="Ali ." userId="cafcd7efabfc9023" providerId="LiveId" clId="{05E875BC-65AA-473B-981F-C8B79C03510D}" dt="2025-05-30T19:40:55.409" v="234" actId="931"/>
          <ac:picMkLst>
            <pc:docMk/>
            <pc:sldMk cId="1542312638" sldId="282"/>
            <ac:picMk id="12" creationId="{2C57262A-6663-E080-ED79-3C8FCCC94B40}"/>
          </ac:picMkLst>
        </pc:picChg>
        <pc:picChg chg="add mod">
          <ac:chgData name="Ali ." userId="cafcd7efabfc9023" providerId="LiveId" clId="{05E875BC-65AA-473B-981F-C8B79C03510D}" dt="2025-05-30T19:41:20.435" v="236" actId="1076"/>
          <ac:picMkLst>
            <pc:docMk/>
            <pc:sldMk cId="1542312638" sldId="282"/>
            <ac:picMk id="14" creationId="{5DD5517F-85C3-041A-16AD-AF57F4373325}"/>
          </ac:picMkLst>
        </pc:picChg>
        <pc:picChg chg="add mod">
          <ac:chgData name="Ali ." userId="cafcd7efabfc9023" providerId="LiveId" clId="{05E875BC-65AA-473B-981F-C8B79C03510D}" dt="2025-05-30T19:41:51.409" v="242" actId="1076"/>
          <ac:picMkLst>
            <pc:docMk/>
            <pc:sldMk cId="1542312638" sldId="282"/>
            <ac:picMk id="16" creationId="{87D3E394-EC5A-A18A-B1A4-AF006EA7B449}"/>
          </ac:picMkLst>
        </pc:picChg>
      </pc:sldChg>
      <pc:sldChg chg="addSp modSp new mod">
        <pc:chgData name="Ali ." userId="cafcd7efabfc9023" providerId="LiveId" clId="{05E875BC-65AA-473B-981F-C8B79C03510D}" dt="2025-05-30T19:43:37.848" v="253" actId="1076"/>
        <pc:sldMkLst>
          <pc:docMk/>
          <pc:sldMk cId="3098854099" sldId="283"/>
        </pc:sldMkLst>
        <pc:picChg chg="add mod">
          <ac:chgData name="Ali ." userId="cafcd7efabfc9023" providerId="LiveId" clId="{05E875BC-65AA-473B-981F-C8B79C03510D}" dt="2025-05-30T19:43:37.848" v="253" actId="1076"/>
          <ac:picMkLst>
            <pc:docMk/>
            <pc:sldMk cId="3098854099" sldId="283"/>
            <ac:picMk id="3" creationId="{8DAAD6B6-B7CE-21D8-CD36-4B6EBA778448}"/>
          </ac:picMkLst>
        </pc:picChg>
      </pc:sldChg>
      <pc:sldChg chg="addSp delSp modSp new mod">
        <pc:chgData name="Ali ." userId="cafcd7efabfc9023" providerId="LiveId" clId="{05E875BC-65AA-473B-981F-C8B79C03510D}" dt="2025-05-30T19:43:28.589" v="251" actId="1076"/>
        <pc:sldMkLst>
          <pc:docMk/>
          <pc:sldMk cId="334116822" sldId="284"/>
        </pc:sldMkLst>
        <pc:picChg chg="add del mod">
          <ac:chgData name="Ali ." userId="cafcd7efabfc9023" providerId="LiveId" clId="{05E875BC-65AA-473B-981F-C8B79C03510D}" dt="2025-05-30T19:43:07.627" v="248" actId="478"/>
          <ac:picMkLst>
            <pc:docMk/>
            <pc:sldMk cId="334116822" sldId="284"/>
            <ac:picMk id="3" creationId="{CB7C283D-185B-EA69-D92E-D675B534FBE8}"/>
          </ac:picMkLst>
        </pc:picChg>
        <pc:picChg chg="add mod">
          <ac:chgData name="Ali ." userId="cafcd7efabfc9023" providerId="LiveId" clId="{05E875BC-65AA-473B-981F-C8B79C03510D}" dt="2025-05-30T19:43:28.589" v="251" actId="1076"/>
          <ac:picMkLst>
            <pc:docMk/>
            <pc:sldMk cId="334116822" sldId="284"/>
            <ac:picMk id="5" creationId="{9B722D1B-2595-5415-9952-D47491FF699A}"/>
          </ac:picMkLst>
        </pc:picChg>
      </pc:sldChg>
      <pc:sldChg chg="addSp modSp new mod">
        <pc:chgData name="Ali ." userId="cafcd7efabfc9023" providerId="LiveId" clId="{05E875BC-65AA-473B-981F-C8B79C03510D}" dt="2025-05-30T19:44:06.017" v="257" actId="1076"/>
        <pc:sldMkLst>
          <pc:docMk/>
          <pc:sldMk cId="3931381825" sldId="285"/>
        </pc:sldMkLst>
        <pc:picChg chg="add mod">
          <ac:chgData name="Ali ." userId="cafcd7efabfc9023" providerId="LiveId" clId="{05E875BC-65AA-473B-981F-C8B79C03510D}" dt="2025-05-30T19:44:06.017" v="257" actId="1076"/>
          <ac:picMkLst>
            <pc:docMk/>
            <pc:sldMk cId="3931381825" sldId="285"/>
            <ac:picMk id="3" creationId="{37AD9A1A-9722-4FAA-7923-3E362FD3B92E}"/>
          </ac:picMkLst>
        </pc:picChg>
      </pc:sldChg>
      <pc:sldChg chg="addSp modSp new mod">
        <pc:chgData name="Ali ." userId="cafcd7efabfc9023" providerId="LiveId" clId="{05E875BC-65AA-473B-981F-C8B79C03510D}" dt="2025-05-30T19:44:24.363" v="261" actId="1076"/>
        <pc:sldMkLst>
          <pc:docMk/>
          <pc:sldMk cId="2988574713" sldId="286"/>
        </pc:sldMkLst>
        <pc:picChg chg="add mod">
          <ac:chgData name="Ali ." userId="cafcd7efabfc9023" providerId="LiveId" clId="{05E875BC-65AA-473B-981F-C8B79C03510D}" dt="2025-05-30T19:44:24.363" v="261" actId="1076"/>
          <ac:picMkLst>
            <pc:docMk/>
            <pc:sldMk cId="2988574713" sldId="286"/>
            <ac:picMk id="3" creationId="{93B7B65E-4D9B-5B9F-DC72-40E3F351E6B2}"/>
          </ac:picMkLst>
        </pc:picChg>
      </pc:sldChg>
      <pc:sldChg chg="addSp modSp new mod">
        <pc:chgData name="Ali ." userId="cafcd7efabfc9023" providerId="LiveId" clId="{05E875BC-65AA-473B-981F-C8B79C03510D}" dt="2025-05-30T19:44:51.159" v="265" actId="1076"/>
        <pc:sldMkLst>
          <pc:docMk/>
          <pc:sldMk cId="3723868394" sldId="287"/>
        </pc:sldMkLst>
        <pc:picChg chg="add mod">
          <ac:chgData name="Ali ." userId="cafcd7efabfc9023" providerId="LiveId" clId="{05E875BC-65AA-473B-981F-C8B79C03510D}" dt="2025-05-30T19:44:51.159" v="265" actId="1076"/>
          <ac:picMkLst>
            <pc:docMk/>
            <pc:sldMk cId="3723868394" sldId="287"/>
            <ac:picMk id="3" creationId="{EE7EC479-7A2B-9868-4C24-0642CB2353F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BE9206-22EF-4F51-BF1A-E52DD9C16F95}" type="datetimeFigureOut">
              <a:rPr lang="en-IN" smtClean="0"/>
              <a:t>31-05-2025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ABB1FB-DF7B-4D96-9F6B-646C0AA454B0}" type="slidenum">
              <a:rPr lang="en-IN" smtClean="0"/>
              <a:t>‹#›</a:t>
            </a:fld>
            <a:endParaRPr lang="en-IN"/>
          </a:p>
        </p:txBody>
      </p:sp>
    </p:spTree>
    <p:extLst>
      <p:ext uri="{BB962C8B-B14F-4D97-AF65-F5344CB8AC3E}">
        <p14:creationId xmlns:p14="http://schemas.microsoft.com/office/powerpoint/2010/main" val="4145968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0ABB1FB-DF7B-4D96-9F6B-646C0AA454B0}" type="slidenum">
              <a:rPr lang="en-IN" smtClean="0"/>
              <a:t>5</a:t>
            </a:fld>
            <a:endParaRPr lang="en-IN"/>
          </a:p>
        </p:txBody>
      </p:sp>
    </p:spTree>
    <p:extLst>
      <p:ext uri="{BB962C8B-B14F-4D97-AF65-F5344CB8AC3E}">
        <p14:creationId xmlns:p14="http://schemas.microsoft.com/office/powerpoint/2010/main" val="3918801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7757D-0C32-9A84-64AA-2C6DD1E1F1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7EBEE47-BFE4-6388-E676-F3B992D68A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B19DE47-4D10-2A5A-97B0-EBF62136E166}"/>
              </a:ext>
            </a:extLst>
          </p:cNvPr>
          <p:cNvSpPr>
            <a:spLocks noGrp="1"/>
          </p:cNvSpPr>
          <p:nvPr>
            <p:ph type="dt" sz="half" idx="10"/>
          </p:nvPr>
        </p:nvSpPr>
        <p:spPr/>
        <p:txBody>
          <a:bodyPr/>
          <a:lstStyle/>
          <a:p>
            <a:fld id="{23C6C099-F983-4748-845C-EBE6574DB510}" type="datetimeFigureOut">
              <a:rPr lang="en-IN" smtClean="0"/>
              <a:t>31-05-2025</a:t>
            </a:fld>
            <a:endParaRPr lang="en-IN"/>
          </a:p>
        </p:txBody>
      </p:sp>
      <p:sp>
        <p:nvSpPr>
          <p:cNvPr id="5" name="Footer Placeholder 4">
            <a:extLst>
              <a:ext uri="{FF2B5EF4-FFF2-40B4-BE49-F238E27FC236}">
                <a16:creationId xmlns:a16="http://schemas.microsoft.com/office/drawing/2014/main" id="{7B0EFB24-D732-973C-0E15-BB9F410DE0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F845231-47CA-6757-B502-7AD0DC7813A6}"/>
              </a:ext>
            </a:extLst>
          </p:cNvPr>
          <p:cNvSpPr>
            <a:spLocks noGrp="1"/>
          </p:cNvSpPr>
          <p:nvPr>
            <p:ph type="sldNum" sz="quarter" idx="12"/>
          </p:nvPr>
        </p:nvSpPr>
        <p:spPr/>
        <p:txBody>
          <a:bodyPr/>
          <a:lstStyle/>
          <a:p>
            <a:fld id="{CBECB783-C124-43D6-B35C-23A7BEEEDF26}" type="slidenum">
              <a:rPr lang="en-IN" smtClean="0"/>
              <a:t>‹#›</a:t>
            </a:fld>
            <a:endParaRPr lang="en-IN"/>
          </a:p>
        </p:txBody>
      </p:sp>
    </p:spTree>
    <p:extLst>
      <p:ext uri="{BB962C8B-B14F-4D97-AF65-F5344CB8AC3E}">
        <p14:creationId xmlns:p14="http://schemas.microsoft.com/office/powerpoint/2010/main" val="1319674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BB46F-DA90-A46C-CB50-891126FD5F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1FE09B-E822-471A-B97D-FDC933D4C2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DC37348-714D-885B-5C2C-C683A9166E3D}"/>
              </a:ext>
            </a:extLst>
          </p:cNvPr>
          <p:cNvSpPr>
            <a:spLocks noGrp="1"/>
          </p:cNvSpPr>
          <p:nvPr>
            <p:ph type="dt" sz="half" idx="10"/>
          </p:nvPr>
        </p:nvSpPr>
        <p:spPr/>
        <p:txBody>
          <a:bodyPr/>
          <a:lstStyle/>
          <a:p>
            <a:fld id="{23C6C099-F983-4748-845C-EBE6574DB510}" type="datetimeFigureOut">
              <a:rPr lang="en-IN" smtClean="0"/>
              <a:t>31-05-2025</a:t>
            </a:fld>
            <a:endParaRPr lang="en-IN"/>
          </a:p>
        </p:txBody>
      </p:sp>
      <p:sp>
        <p:nvSpPr>
          <p:cNvPr id="5" name="Footer Placeholder 4">
            <a:extLst>
              <a:ext uri="{FF2B5EF4-FFF2-40B4-BE49-F238E27FC236}">
                <a16:creationId xmlns:a16="http://schemas.microsoft.com/office/drawing/2014/main" id="{58C5906F-BDC7-B42B-9D87-3D36E8B8CB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A811BA-E1D9-369A-38DC-54A68E5ED488}"/>
              </a:ext>
            </a:extLst>
          </p:cNvPr>
          <p:cNvSpPr>
            <a:spLocks noGrp="1"/>
          </p:cNvSpPr>
          <p:nvPr>
            <p:ph type="sldNum" sz="quarter" idx="12"/>
          </p:nvPr>
        </p:nvSpPr>
        <p:spPr/>
        <p:txBody>
          <a:bodyPr/>
          <a:lstStyle/>
          <a:p>
            <a:fld id="{CBECB783-C124-43D6-B35C-23A7BEEEDF26}" type="slidenum">
              <a:rPr lang="en-IN" smtClean="0"/>
              <a:t>‹#›</a:t>
            </a:fld>
            <a:endParaRPr lang="en-IN"/>
          </a:p>
        </p:txBody>
      </p:sp>
    </p:spTree>
    <p:extLst>
      <p:ext uri="{BB962C8B-B14F-4D97-AF65-F5344CB8AC3E}">
        <p14:creationId xmlns:p14="http://schemas.microsoft.com/office/powerpoint/2010/main" val="2036674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C030FC-8A4B-4F63-9798-81D1852CA0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A323EB8-A603-2C2E-69B6-7D12FF8F5F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72A137-4172-CF24-88DE-17BFFF7E2071}"/>
              </a:ext>
            </a:extLst>
          </p:cNvPr>
          <p:cNvSpPr>
            <a:spLocks noGrp="1"/>
          </p:cNvSpPr>
          <p:nvPr>
            <p:ph type="dt" sz="half" idx="10"/>
          </p:nvPr>
        </p:nvSpPr>
        <p:spPr/>
        <p:txBody>
          <a:bodyPr/>
          <a:lstStyle/>
          <a:p>
            <a:fld id="{23C6C099-F983-4748-845C-EBE6574DB510}" type="datetimeFigureOut">
              <a:rPr lang="en-IN" smtClean="0"/>
              <a:t>31-05-2025</a:t>
            </a:fld>
            <a:endParaRPr lang="en-IN"/>
          </a:p>
        </p:txBody>
      </p:sp>
      <p:sp>
        <p:nvSpPr>
          <p:cNvPr id="5" name="Footer Placeholder 4">
            <a:extLst>
              <a:ext uri="{FF2B5EF4-FFF2-40B4-BE49-F238E27FC236}">
                <a16:creationId xmlns:a16="http://schemas.microsoft.com/office/drawing/2014/main" id="{B967C31A-4C56-B73C-3C3B-16A9148192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C96D9C-6189-8ECB-39B3-82F654478950}"/>
              </a:ext>
            </a:extLst>
          </p:cNvPr>
          <p:cNvSpPr>
            <a:spLocks noGrp="1"/>
          </p:cNvSpPr>
          <p:nvPr>
            <p:ph type="sldNum" sz="quarter" idx="12"/>
          </p:nvPr>
        </p:nvSpPr>
        <p:spPr/>
        <p:txBody>
          <a:bodyPr/>
          <a:lstStyle/>
          <a:p>
            <a:fld id="{CBECB783-C124-43D6-B35C-23A7BEEEDF26}" type="slidenum">
              <a:rPr lang="en-IN" smtClean="0"/>
              <a:t>‹#›</a:t>
            </a:fld>
            <a:endParaRPr lang="en-IN"/>
          </a:p>
        </p:txBody>
      </p:sp>
    </p:spTree>
    <p:extLst>
      <p:ext uri="{BB962C8B-B14F-4D97-AF65-F5344CB8AC3E}">
        <p14:creationId xmlns:p14="http://schemas.microsoft.com/office/powerpoint/2010/main" val="3816859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F0C4C-1FAE-1C7D-7760-5380C96F9E7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8D41728-3D2A-42C6-9B84-E31817993E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A563F0-F1B0-1E8D-8402-34F231FA533A}"/>
              </a:ext>
            </a:extLst>
          </p:cNvPr>
          <p:cNvSpPr>
            <a:spLocks noGrp="1"/>
          </p:cNvSpPr>
          <p:nvPr>
            <p:ph type="dt" sz="half" idx="10"/>
          </p:nvPr>
        </p:nvSpPr>
        <p:spPr/>
        <p:txBody>
          <a:bodyPr/>
          <a:lstStyle/>
          <a:p>
            <a:fld id="{23C6C099-F983-4748-845C-EBE6574DB510}" type="datetimeFigureOut">
              <a:rPr lang="en-IN" smtClean="0"/>
              <a:t>31-05-2025</a:t>
            </a:fld>
            <a:endParaRPr lang="en-IN"/>
          </a:p>
        </p:txBody>
      </p:sp>
      <p:sp>
        <p:nvSpPr>
          <p:cNvPr id="5" name="Footer Placeholder 4">
            <a:extLst>
              <a:ext uri="{FF2B5EF4-FFF2-40B4-BE49-F238E27FC236}">
                <a16:creationId xmlns:a16="http://schemas.microsoft.com/office/drawing/2014/main" id="{033C47F4-0370-D6F4-7AF8-3D3165FE49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C85185-C84C-D758-E58E-7CEC5C90D1BB}"/>
              </a:ext>
            </a:extLst>
          </p:cNvPr>
          <p:cNvSpPr>
            <a:spLocks noGrp="1"/>
          </p:cNvSpPr>
          <p:nvPr>
            <p:ph type="sldNum" sz="quarter" idx="12"/>
          </p:nvPr>
        </p:nvSpPr>
        <p:spPr/>
        <p:txBody>
          <a:bodyPr/>
          <a:lstStyle/>
          <a:p>
            <a:fld id="{CBECB783-C124-43D6-B35C-23A7BEEEDF26}" type="slidenum">
              <a:rPr lang="en-IN" smtClean="0"/>
              <a:t>‹#›</a:t>
            </a:fld>
            <a:endParaRPr lang="en-IN"/>
          </a:p>
        </p:txBody>
      </p:sp>
    </p:spTree>
    <p:extLst>
      <p:ext uri="{BB962C8B-B14F-4D97-AF65-F5344CB8AC3E}">
        <p14:creationId xmlns:p14="http://schemas.microsoft.com/office/powerpoint/2010/main" val="3204062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30B2-D9D5-D25C-3950-11DD8F58AC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B13CE24-C08B-53E9-405D-50E860F6E0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DDDBC0-CCDD-5CA7-E827-86880669A562}"/>
              </a:ext>
            </a:extLst>
          </p:cNvPr>
          <p:cNvSpPr>
            <a:spLocks noGrp="1"/>
          </p:cNvSpPr>
          <p:nvPr>
            <p:ph type="dt" sz="half" idx="10"/>
          </p:nvPr>
        </p:nvSpPr>
        <p:spPr/>
        <p:txBody>
          <a:bodyPr/>
          <a:lstStyle/>
          <a:p>
            <a:fld id="{23C6C099-F983-4748-845C-EBE6574DB510}" type="datetimeFigureOut">
              <a:rPr lang="en-IN" smtClean="0"/>
              <a:t>31-05-2025</a:t>
            </a:fld>
            <a:endParaRPr lang="en-IN"/>
          </a:p>
        </p:txBody>
      </p:sp>
      <p:sp>
        <p:nvSpPr>
          <p:cNvPr id="5" name="Footer Placeholder 4">
            <a:extLst>
              <a:ext uri="{FF2B5EF4-FFF2-40B4-BE49-F238E27FC236}">
                <a16:creationId xmlns:a16="http://schemas.microsoft.com/office/drawing/2014/main" id="{14FB61F7-6DA3-521D-1B49-5DFCA69115D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1EE196-FF85-72C9-A46C-CD34F43E0F91}"/>
              </a:ext>
            </a:extLst>
          </p:cNvPr>
          <p:cNvSpPr>
            <a:spLocks noGrp="1"/>
          </p:cNvSpPr>
          <p:nvPr>
            <p:ph type="sldNum" sz="quarter" idx="12"/>
          </p:nvPr>
        </p:nvSpPr>
        <p:spPr/>
        <p:txBody>
          <a:bodyPr/>
          <a:lstStyle/>
          <a:p>
            <a:fld id="{CBECB783-C124-43D6-B35C-23A7BEEEDF26}" type="slidenum">
              <a:rPr lang="en-IN" smtClean="0"/>
              <a:t>‹#›</a:t>
            </a:fld>
            <a:endParaRPr lang="en-IN"/>
          </a:p>
        </p:txBody>
      </p:sp>
    </p:spTree>
    <p:extLst>
      <p:ext uri="{BB962C8B-B14F-4D97-AF65-F5344CB8AC3E}">
        <p14:creationId xmlns:p14="http://schemas.microsoft.com/office/powerpoint/2010/main" val="26157886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5A868-AB3A-9255-E305-994CECD2F2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47855A-21AE-358F-6E7B-6E4D7F9BA8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827322D-861A-6D98-8F90-67EBA88CCB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F3F6145-591D-652E-36CA-BB3DFB71E645}"/>
              </a:ext>
            </a:extLst>
          </p:cNvPr>
          <p:cNvSpPr>
            <a:spLocks noGrp="1"/>
          </p:cNvSpPr>
          <p:nvPr>
            <p:ph type="dt" sz="half" idx="10"/>
          </p:nvPr>
        </p:nvSpPr>
        <p:spPr/>
        <p:txBody>
          <a:bodyPr/>
          <a:lstStyle/>
          <a:p>
            <a:fld id="{23C6C099-F983-4748-845C-EBE6574DB510}" type="datetimeFigureOut">
              <a:rPr lang="en-IN" smtClean="0"/>
              <a:t>31-05-2025</a:t>
            </a:fld>
            <a:endParaRPr lang="en-IN"/>
          </a:p>
        </p:txBody>
      </p:sp>
      <p:sp>
        <p:nvSpPr>
          <p:cNvPr id="6" name="Footer Placeholder 5">
            <a:extLst>
              <a:ext uri="{FF2B5EF4-FFF2-40B4-BE49-F238E27FC236}">
                <a16:creationId xmlns:a16="http://schemas.microsoft.com/office/drawing/2014/main" id="{1966A614-7C38-B632-0ACE-A6204483C0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E7E113-1511-64EF-626C-0F453F322D95}"/>
              </a:ext>
            </a:extLst>
          </p:cNvPr>
          <p:cNvSpPr>
            <a:spLocks noGrp="1"/>
          </p:cNvSpPr>
          <p:nvPr>
            <p:ph type="sldNum" sz="quarter" idx="12"/>
          </p:nvPr>
        </p:nvSpPr>
        <p:spPr/>
        <p:txBody>
          <a:bodyPr/>
          <a:lstStyle/>
          <a:p>
            <a:fld id="{CBECB783-C124-43D6-B35C-23A7BEEEDF26}" type="slidenum">
              <a:rPr lang="en-IN" smtClean="0"/>
              <a:t>‹#›</a:t>
            </a:fld>
            <a:endParaRPr lang="en-IN"/>
          </a:p>
        </p:txBody>
      </p:sp>
    </p:spTree>
    <p:extLst>
      <p:ext uri="{BB962C8B-B14F-4D97-AF65-F5344CB8AC3E}">
        <p14:creationId xmlns:p14="http://schemas.microsoft.com/office/powerpoint/2010/main" val="19706163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0BBA-3DDE-A4A8-3C52-DE376F662D9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D02F144-47A4-86FC-2F1A-1D1EF92508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C9743A-EA66-1DBD-DEE8-BD43F6F2C9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CFB832E-F9C5-475D-2BDB-846F1F9907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447C2D8-D7F3-9D83-F96E-BBB4D55BAB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83006B-C7CD-7928-8226-E70A069EA20F}"/>
              </a:ext>
            </a:extLst>
          </p:cNvPr>
          <p:cNvSpPr>
            <a:spLocks noGrp="1"/>
          </p:cNvSpPr>
          <p:nvPr>
            <p:ph type="dt" sz="half" idx="10"/>
          </p:nvPr>
        </p:nvSpPr>
        <p:spPr/>
        <p:txBody>
          <a:bodyPr/>
          <a:lstStyle/>
          <a:p>
            <a:fld id="{23C6C099-F983-4748-845C-EBE6574DB510}" type="datetimeFigureOut">
              <a:rPr lang="en-IN" smtClean="0"/>
              <a:t>31-05-2025</a:t>
            </a:fld>
            <a:endParaRPr lang="en-IN"/>
          </a:p>
        </p:txBody>
      </p:sp>
      <p:sp>
        <p:nvSpPr>
          <p:cNvPr id="8" name="Footer Placeholder 7">
            <a:extLst>
              <a:ext uri="{FF2B5EF4-FFF2-40B4-BE49-F238E27FC236}">
                <a16:creationId xmlns:a16="http://schemas.microsoft.com/office/drawing/2014/main" id="{08AEDA06-8636-3403-5D8C-C151F8B76B6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DB9E6B3-8236-6216-CDB6-2798613A671F}"/>
              </a:ext>
            </a:extLst>
          </p:cNvPr>
          <p:cNvSpPr>
            <a:spLocks noGrp="1"/>
          </p:cNvSpPr>
          <p:nvPr>
            <p:ph type="sldNum" sz="quarter" idx="12"/>
          </p:nvPr>
        </p:nvSpPr>
        <p:spPr/>
        <p:txBody>
          <a:bodyPr/>
          <a:lstStyle/>
          <a:p>
            <a:fld id="{CBECB783-C124-43D6-B35C-23A7BEEEDF26}" type="slidenum">
              <a:rPr lang="en-IN" smtClean="0"/>
              <a:t>‹#›</a:t>
            </a:fld>
            <a:endParaRPr lang="en-IN"/>
          </a:p>
        </p:txBody>
      </p:sp>
    </p:spTree>
    <p:extLst>
      <p:ext uri="{BB962C8B-B14F-4D97-AF65-F5344CB8AC3E}">
        <p14:creationId xmlns:p14="http://schemas.microsoft.com/office/powerpoint/2010/main" val="684519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0733B-EC52-3CFD-076B-B93539B2E6F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5BB4CD7-8A2F-7637-6C74-EED8026412F0}"/>
              </a:ext>
            </a:extLst>
          </p:cNvPr>
          <p:cNvSpPr>
            <a:spLocks noGrp="1"/>
          </p:cNvSpPr>
          <p:nvPr>
            <p:ph type="dt" sz="half" idx="10"/>
          </p:nvPr>
        </p:nvSpPr>
        <p:spPr/>
        <p:txBody>
          <a:bodyPr/>
          <a:lstStyle/>
          <a:p>
            <a:fld id="{23C6C099-F983-4748-845C-EBE6574DB510}" type="datetimeFigureOut">
              <a:rPr lang="en-IN" smtClean="0"/>
              <a:t>31-05-2025</a:t>
            </a:fld>
            <a:endParaRPr lang="en-IN"/>
          </a:p>
        </p:txBody>
      </p:sp>
      <p:sp>
        <p:nvSpPr>
          <p:cNvPr id="4" name="Footer Placeholder 3">
            <a:extLst>
              <a:ext uri="{FF2B5EF4-FFF2-40B4-BE49-F238E27FC236}">
                <a16:creationId xmlns:a16="http://schemas.microsoft.com/office/drawing/2014/main" id="{8876553F-0068-C347-2A4F-8A80CE6BD3F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F28ABE2-F63C-9A30-A225-AD250643AD75}"/>
              </a:ext>
            </a:extLst>
          </p:cNvPr>
          <p:cNvSpPr>
            <a:spLocks noGrp="1"/>
          </p:cNvSpPr>
          <p:nvPr>
            <p:ph type="sldNum" sz="quarter" idx="12"/>
          </p:nvPr>
        </p:nvSpPr>
        <p:spPr/>
        <p:txBody>
          <a:bodyPr/>
          <a:lstStyle/>
          <a:p>
            <a:fld id="{CBECB783-C124-43D6-B35C-23A7BEEEDF26}" type="slidenum">
              <a:rPr lang="en-IN" smtClean="0"/>
              <a:t>‹#›</a:t>
            </a:fld>
            <a:endParaRPr lang="en-IN"/>
          </a:p>
        </p:txBody>
      </p:sp>
    </p:spTree>
    <p:extLst>
      <p:ext uri="{BB962C8B-B14F-4D97-AF65-F5344CB8AC3E}">
        <p14:creationId xmlns:p14="http://schemas.microsoft.com/office/powerpoint/2010/main" val="1487520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1B4E8D-9BC2-65AC-42ED-1226BEA4E403}"/>
              </a:ext>
            </a:extLst>
          </p:cNvPr>
          <p:cNvSpPr>
            <a:spLocks noGrp="1"/>
          </p:cNvSpPr>
          <p:nvPr>
            <p:ph type="dt" sz="half" idx="10"/>
          </p:nvPr>
        </p:nvSpPr>
        <p:spPr/>
        <p:txBody>
          <a:bodyPr/>
          <a:lstStyle/>
          <a:p>
            <a:fld id="{23C6C099-F983-4748-845C-EBE6574DB510}" type="datetimeFigureOut">
              <a:rPr lang="en-IN" smtClean="0"/>
              <a:t>31-05-2025</a:t>
            </a:fld>
            <a:endParaRPr lang="en-IN"/>
          </a:p>
        </p:txBody>
      </p:sp>
      <p:sp>
        <p:nvSpPr>
          <p:cNvPr id="3" name="Footer Placeholder 2">
            <a:extLst>
              <a:ext uri="{FF2B5EF4-FFF2-40B4-BE49-F238E27FC236}">
                <a16:creationId xmlns:a16="http://schemas.microsoft.com/office/drawing/2014/main" id="{17794BEB-FF87-8D0D-255C-C2ED8CA6036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397EF94-502F-714C-96D6-8011DD15B59E}"/>
              </a:ext>
            </a:extLst>
          </p:cNvPr>
          <p:cNvSpPr>
            <a:spLocks noGrp="1"/>
          </p:cNvSpPr>
          <p:nvPr>
            <p:ph type="sldNum" sz="quarter" idx="12"/>
          </p:nvPr>
        </p:nvSpPr>
        <p:spPr/>
        <p:txBody>
          <a:bodyPr/>
          <a:lstStyle/>
          <a:p>
            <a:fld id="{CBECB783-C124-43D6-B35C-23A7BEEEDF26}" type="slidenum">
              <a:rPr lang="en-IN" smtClean="0"/>
              <a:t>‹#›</a:t>
            </a:fld>
            <a:endParaRPr lang="en-IN"/>
          </a:p>
        </p:txBody>
      </p:sp>
    </p:spTree>
    <p:extLst>
      <p:ext uri="{BB962C8B-B14F-4D97-AF65-F5344CB8AC3E}">
        <p14:creationId xmlns:p14="http://schemas.microsoft.com/office/powerpoint/2010/main" val="108453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54848-1369-D2A3-7ED3-68F9080469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56BCEC-BF0A-560D-36F7-C8E336F47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0D836F5-5D15-0771-361B-B8B01E6492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17D452-98BA-687E-9F39-62F3F97E4547}"/>
              </a:ext>
            </a:extLst>
          </p:cNvPr>
          <p:cNvSpPr>
            <a:spLocks noGrp="1"/>
          </p:cNvSpPr>
          <p:nvPr>
            <p:ph type="dt" sz="half" idx="10"/>
          </p:nvPr>
        </p:nvSpPr>
        <p:spPr/>
        <p:txBody>
          <a:bodyPr/>
          <a:lstStyle/>
          <a:p>
            <a:fld id="{23C6C099-F983-4748-845C-EBE6574DB510}" type="datetimeFigureOut">
              <a:rPr lang="en-IN" smtClean="0"/>
              <a:t>31-05-2025</a:t>
            </a:fld>
            <a:endParaRPr lang="en-IN"/>
          </a:p>
        </p:txBody>
      </p:sp>
      <p:sp>
        <p:nvSpPr>
          <p:cNvPr id="6" name="Footer Placeholder 5">
            <a:extLst>
              <a:ext uri="{FF2B5EF4-FFF2-40B4-BE49-F238E27FC236}">
                <a16:creationId xmlns:a16="http://schemas.microsoft.com/office/drawing/2014/main" id="{5006A4DD-20E4-AB43-4CD0-73E19487B75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CD6455-0D33-5B11-602F-42C1D1DFB926}"/>
              </a:ext>
            </a:extLst>
          </p:cNvPr>
          <p:cNvSpPr>
            <a:spLocks noGrp="1"/>
          </p:cNvSpPr>
          <p:nvPr>
            <p:ph type="sldNum" sz="quarter" idx="12"/>
          </p:nvPr>
        </p:nvSpPr>
        <p:spPr/>
        <p:txBody>
          <a:bodyPr/>
          <a:lstStyle/>
          <a:p>
            <a:fld id="{CBECB783-C124-43D6-B35C-23A7BEEEDF26}" type="slidenum">
              <a:rPr lang="en-IN" smtClean="0"/>
              <a:t>‹#›</a:t>
            </a:fld>
            <a:endParaRPr lang="en-IN"/>
          </a:p>
        </p:txBody>
      </p:sp>
    </p:spTree>
    <p:extLst>
      <p:ext uri="{BB962C8B-B14F-4D97-AF65-F5344CB8AC3E}">
        <p14:creationId xmlns:p14="http://schemas.microsoft.com/office/powerpoint/2010/main" val="13062333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A1475-5E41-8EF2-02C6-3283CA9F9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F017B76-AA09-6C9E-DD1F-688BE7C8BA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1FFC7B-297C-15D8-A013-40B590FC5A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8181CF-3A7E-5416-22C2-66E3EFB33381}"/>
              </a:ext>
            </a:extLst>
          </p:cNvPr>
          <p:cNvSpPr>
            <a:spLocks noGrp="1"/>
          </p:cNvSpPr>
          <p:nvPr>
            <p:ph type="dt" sz="half" idx="10"/>
          </p:nvPr>
        </p:nvSpPr>
        <p:spPr/>
        <p:txBody>
          <a:bodyPr/>
          <a:lstStyle/>
          <a:p>
            <a:fld id="{23C6C099-F983-4748-845C-EBE6574DB510}" type="datetimeFigureOut">
              <a:rPr lang="en-IN" smtClean="0"/>
              <a:t>31-05-2025</a:t>
            </a:fld>
            <a:endParaRPr lang="en-IN"/>
          </a:p>
        </p:txBody>
      </p:sp>
      <p:sp>
        <p:nvSpPr>
          <p:cNvPr id="6" name="Footer Placeholder 5">
            <a:extLst>
              <a:ext uri="{FF2B5EF4-FFF2-40B4-BE49-F238E27FC236}">
                <a16:creationId xmlns:a16="http://schemas.microsoft.com/office/drawing/2014/main" id="{8930DEB9-3BC1-7A31-446B-C8505CD95A5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B1FA031-1C2F-658D-3BDC-8A8B9896191E}"/>
              </a:ext>
            </a:extLst>
          </p:cNvPr>
          <p:cNvSpPr>
            <a:spLocks noGrp="1"/>
          </p:cNvSpPr>
          <p:nvPr>
            <p:ph type="sldNum" sz="quarter" idx="12"/>
          </p:nvPr>
        </p:nvSpPr>
        <p:spPr/>
        <p:txBody>
          <a:bodyPr/>
          <a:lstStyle/>
          <a:p>
            <a:fld id="{CBECB783-C124-43D6-B35C-23A7BEEEDF26}" type="slidenum">
              <a:rPr lang="en-IN" smtClean="0"/>
              <a:t>‹#›</a:t>
            </a:fld>
            <a:endParaRPr lang="en-IN"/>
          </a:p>
        </p:txBody>
      </p:sp>
    </p:spTree>
    <p:extLst>
      <p:ext uri="{BB962C8B-B14F-4D97-AF65-F5344CB8AC3E}">
        <p14:creationId xmlns:p14="http://schemas.microsoft.com/office/powerpoint/2010/main" val="39751393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81570B-3E92-CFC0-2CBC-EA7E2F1957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FF1F99-7884-8FDE-A76B-3C3B4D0489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DB1520-8F5E-19B1-8D59-DF45F6D9B1B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C6C099-F983-4748-845C-EBE6574DB510}" type="datetimeFigureOut">
              <a:rPr lang="en-IN" smtClean="0"/>
              <a:t>31-05-2025</a:t>
            </a:fld>
            <a:endParaRPr lang="en-IN"/>
          </a:p>
        </p:txBody>
      </p:sp>
      <p:sp>
        <p:nvSpPr>
          <p:cNvPr id="5" name="Footer Placeholder 4">
            <a:extLst>
              <a:ext uri="{FF2B5EF4-FFF2-40B4-BE49-F238E27FC236}">
                <a16:creationId xmlns:a16="http://schemas.microsoft.com/office/drawing/2014/main" id="{967A4468-3B50-FC1F-41B2-8A9B2E5741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9DAAFB9-18C1-01EC-1E02-79C7FC3C38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CB783-C124-43D6-B35C-23A7BEEEDF26}" type="slidenum">
              <a:rPr lang="en-IN" smtClean="0"/>
              <a:t>‹#›</a:t>
            </a:fld>
            <a:endParaRPr lang="en-IN"/>
          </a:p>
        </p:txBody>
      </p:sp>
    </p:spTree>
    <p:extLst>
      <p:ext uri="{BB962C8B-B14F-4D97-AF65-F5344CB8AC3E}">
        <p14:creationId xmlns:p14="http://schemas.microsoft.com/office/powerpoint/2010/main" val="3064648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nltk.org/"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 Id="rId6" Type="http://schemas.openxmlformats.org/officeDocument/2006/relationships/hyperlink" Target="https://www.kaggle.com/" TargetMode="External"/><Relationship Id="rId5" Type="http://schemas.openxmlformats.org/officeDocument/2006/relationships/hyperlink" Target="https://getbootstrap.com/" TargetMode="External"/><Relationship Id="rId4" Type="http://schemas.openxmlformats.org/officeDocument/2006/relationships/hyperlink" Target="https://www.tensorflow.or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gs>
            <a:gs pos="0">
              <a:schemeClr val="bg2"/>
            </a:gs>
          </a:gsLst>
          <a:path path="circle">
            <a:fillToRect l="100000" t="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CEE4-19AA-C97F-6580-2FA2780594E9}"/>
              </a:ext>
            </a:extLst>
          </p:cNvPr>
          <p:cNvSpPr>
            <a:spLocks noGrp="1"/>
          </p:cNvSpPr>
          <p:nvPr>
            <p:ph type="ctrTitle"/>
          </p:nvPr>
        </p:nvSpPr>
        <p:spPr>
          <a:xfrm>
            <a:off x="2313757" y="1248522"/>
            <a:ext cx="7681452" cy="811825"/>
          </a:xfrm>
        </p:spPr>
        <p:txBody>
          <a:bodyPr>
            <a:noAutofit/>
          </a:bodyPr>
          <a:lstStyle/>
          <a:p>
            <a:r>
              <a:rPr lang="en-US" sz="3400" b="1" dirty="0">
                <a:ln w="0"/>
                <a:effectLst>
                  <a:reflection blurRad="6350" stA="53000" endA="300" endPos="35500" dir="5400000" sy="-90000" algn="bl" rotWithShape="0"/>
                </a:effectLst>
                <a:latin typeface="Bookman Old Style" panose="02050604050505020204" pitchFamily="18" charset="0"/>
              </a:rPr>
              <a:t>ACE </a:t>
            </a:r>
            <a:r>
              <a:rPr lang="en-US" sz="3400" b="1" kern="100" dirty="0">
                <a:ln w="0"/>
                <a:effectLst>
                  <a:reflection blurRad="6350" stA="53000" endA="300" endPos="35500" dir="5400000" sy="-90000" algn="bl" rotWithShape="0"/>
                </a:effectLst>
                <a:latin typeface="Bookman Old Style" panose="02050604050505020204" pitchFamily="18" charset="0"/>
                <a:ea typeface="Aptos" panose="020B0004020202020204" pitchFamily="34" charset="0"/>
                <a:cs typeface="Times New Roman" panose="02020603050405020304" pitchFamily="18" charset="0"/>
              </a:rPr>
              <a:t>Engineering College</a:t>
            </a:r>
            <a:br>
              <a:rPr lang="en-IN" sz="3400" b="1" kern="100" dirty="0">
                <a:ln w="0"/>
                <a:effectLst>
                  <a:reflection blurRad="6350" stA="53000" endA="300" endPos="35500" dir="5400000" sy="-90000" algn="bl" rotWithShape="0"/>
                </a:effectLst>
                <a:latin typeface="Bookman Old Style" panose="02050604050505020204" pitchFamily="18" charset="0"/>
                <a:ea typeface="Aptos" panose="020B0004020202020204" pitchFamily="34" charset="0"/>
                <a:cs typeface="Times New Roman" panose="02020603050405020304" pitchFamily="18" charset="0"/>
              </a:rPr>
            </a:br>
            <a:endParaRPr lang="en-IN" sz="3400" b="1" dirty="0">
              <a:ln w="0"/>
              <a:effectLst>
                <a:reflection blurRad="6350" stA="53000" endA="300" endPos="35500" dir="5400000" sy="-90000" algn="bl" rotWithShape="0"/>
              </a:effectLst>
              <a:latin typeface="Bookman Old Style" panose="02050604050505020204" pitchFamily="18" charset="0"/>
            </a:endParaRPr>
          </a:p>
        </p:txBody>
      </p:sp>
      <p:sp>
        <p:nvSpPr>
          <p:cNvPr id="3" name="Subtitle 2">
            <a:extLst>
              <a:ext uri="{FF2B5EF4-FFF2-40B4-BE49-F238E27FC236}">
                <a16:creationId xmlns:a16="http://schemas.microsoft.com/office/drawing/2014/main" id="{A4D423F3-153F-3F19-FDD6-451DC4E9CDA3}"/>
              </a:ext>
            </a:extLst>
          </p:cNvPr>
          <p:cNvSpPr>
            <a:spLocks noGrp="1"/>
          </p:cNvSpPr>
          <p:nvPr>
            <p:ph type="subTitle" idx="1"/>
          </p:nvPr>
        </p:nvSpPr>
        <p:spPr>
          <a:xfrm>
            <a:off x="2849953" y="2312162"/>
            <a:ext cx="6190805" cy="731647"/>
          </a:xfrm>
        </p:spPr>
        <p:txBody>
          <a:bodyPr>
            <a:normAutofit fontScale="25000" lnSpcReduction="20000"/>
          </a:bodyPr>
          <a:lstStyle/>
          <a:p>
            <a:pPr>
              <a:lnSpc>
                <a:spcPct val="150000"/>
              </a:lnSpc>
              <a:spcAft>
                <a:spcPts val="800"/>
              </a:spcAft>
            </a:pPr>
            <a:r>
              <a:rPr lang="en-IN" sz="8000" b="1" dirty="0">
                <a:solidFill>
                  <a:srgbClr val="FF0000"/>
                </a:solidFill>
                <a:latin typeface="Times New Roman" panose="02020603050405020304" pitchFamily="18" charset="0"/>
                <a:ea typeface="Calibri" panose="020F0502020204030204" pitchFamily="34" charset="0"/>
                <a:cs typeface="SimSun" panose="02010600030101010101" pitchFamily="2" charset="-122"/>
              </a:rPr>
              <a:t> FAKE PRODUCT REVIEWS DETECTION SYSTEM USING MACHINE LEARNING TECHNIQUES</a:t>
            </a:r>
            <a:endParaRPr lang="en-US" sz="8000" dirty="0">
              <a:solidFill>
                <a:srgbClr val="FF0000"/>
              </a:solidFill>
              <a:latin typeface="Calibri" panose="020F0502020204030204" pitchFamily="34" charset="0"/>
              <a:ea typeface="Calibri" panose="020F0502020204030204" pitchFamily="34" charset="0"/>
              <a:cs typeface="SimSun" panose="02010600030101010101" pitchFamily="2" charset="-122"/>
            </a:endParaRPr>
          </a:p>
          <a:p>
            <a:endParaRPr lang="en-IN" sz="3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E5F3CB3D-B71D-3C91-8026-B16E1ADB95F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1256" y="769610"/>
            <a:ext cx="1248697" cy="1152518"/>
          </a:xfrm>
          <a:prstGeom prst="rect">
            <a:avLst/>
          </a:prstGeom>
        </p:spPr>
      </p:pic>
      <p:sp>
        <p:nvSpPr>
          <p:cNvPr id="5" name="TextBox 4">
            <a:extLst>
              <a:ext uri="{FF2B5EF4-FFF2-40B4-BE49-F238E27FC236}">
                <a16:creationId xmlns:a16="http://schemas.microsoft.com/office/drawing/2014/main" id="{A595C53F-3E6E-477C-2D7D-F9189FEC2B7B}"/>
              </a:ext>
            </a:extLst>
          </p:cNvPr>
          <p:cNvSpPr txBox="1"/>
          <p:nvPr/>
        </p:nvSpPr>
        <p:spPr>
          <a:xfrm>
            <a:off x="2920539" y="1569339"/>
            <a:ext cx="6647836" cy="352789"/>
          </a:xfrm>
          <a:prstGeom prst="rect">
            <a:avLst/>
          </a:prstGeom>
          <a:noFill/>
        </p:spPr>
        <p:txBody>
          <a:bodyPr wrap="square" rtlCol="0">
            <a:spAutoFit/>
          </a:bodyPr>
          <a:lstStyle/>
          <a:p>
            <a:pPr algn="ctr">
              <a:lnSpc>
                <a:spcPct val="115000"/>
              </a:lnSpc>
              <a:spcAft>
                <a:spcPts val="800"/>
              </a:spcAft>
            </a:pPr>
            <a:r>
              <a:rPr lang="en-US" sz="1600" kern="100" dirty="0" err="1">
                <a:ln w="0"/>
                <a:solidFill>
                  <a:srgbClr val="000000"/>
                </a:solidFill>
                <a:effectLst>
                  <a:reflection blurRad="6350" stA="53000" endA="300" endPos="35500" dir="5400000" sy="-90000" algn="bl" rotWithShape="0"/>
                </a:effectLst>
                <a:latin typeface="Times New Roman" panose="02020603050405020304" pitchFamily="18" charset="0"/>
                <a:ea typeface="Aptos" panose="020B0004020202020204" pitchFamily="34" charset="0"/>
                <a:cs typeface="Times New Roman" panose="02020603050405020304" pitchFamily="18" charset="0"/>
              </a:rPr>
              <a:t>Ankushapur</a:t>
            </a:r>
            <a:r>
              <a:rPr lang="en-US" sz="1600" kern="100" dirty="0">
                <a:ln w="0"/>
                <a:solidFill>
                  <a:srgbClr val="000000"/>
                </a:solidFill>
                <a:effectLst>
                  <a:reflection blurRad="6350" stA="53000" endA="300" endPos="35500" dir="5400000" sy="-90000" algn="bl" rotWithShape="0"/>
                </a:effectLst>
                <a:latin typeface="Times New Roman" panose="02020603050405020304" pitchFamily="18" charset="0"/>
                <a:ea typeface="Aptos" panose="020B0004020202020204" pitchFamily="34" charset="0"/>
                <a:cs typeface="Times New Roman" panose="02020603050405020304" pitchFamily="18" charset="0"/>
              </a:rPr>
              <a:t> (v), </a:t>
            </a:r>
            <a:r>
              <a:rPr lang="en-US" sz="1600" kern="100" dirty="0" err="1">
                <a:ln w="0"/>
                <a:solidFill>
                  <a:srgbClr val="000000"/>
                </a:solidFill>
                <a:effectLst>
                  <a:reflection blurRad="6350" stA="53000" endA="300" endPos="35500" dir="5400000" sy="-90000" algn="bl" rotWithShape="0"/>
                </a:effectLst>
                <a:latin typeface="Times New Roman" panose="02020603050405020304" pitchFamily="18" charset="0"/>
                <a:ea typeface="Aptos" panose="020B0004020202020204" pitchFamily="34" charset="0"/>
                <a:cs typeface="Times New Roman" panose="02020603050405020304" pitchFamily="18" charset="0"/>
              </a:rPr>
              <a:t>Ghatkesar</a:t>
            </a:r>
            <a:r>
              <a:rPr lang="en-US" sz="1600" kern="100" dirty="0">
                <a:ln w="0"/>
                <a:solidFill>
                  <a:srgbClr val="000000"/>
                </a:solidFill>
                <a:effectLst>
                  <a:reflection blurRad="6350" stA="53000" endA="300" endPos="35500" dir="5400000" sy="-90000" algn="bl" rotWithShape="0"/>
                </a:effectLst>
                <a:latin typeface="Times New Roman" panose="02020603050405020304" pitchFamily="18" charset="0"/>
                <a:ea typeface="Aptos" panose="020B0004020202020204" pitchFamily="34" charset="0"/>
                <a:cs typeface="Times New Roman" panose="02020603050405020304" pitchFamily="18" charset="0"/>
              </a:rPr>
              <a:t>(M), </a:t>
            </a:r>
            <a:r>
              <a:rPr lang="en-US" sz="1600" kern="100" dirty="0" err="1">
                <a:ln w="0"/>
                <a:solidFill>
                  <a:srgbClr val="000000"/>
                </a:solidFill>
                <a:effectLst>
                  <a:reflection blurRad="6350" stA="53000" endA="300" endPos="35500" dir="5400000" sy="-90000" algn="bl" rotWithShape="0"/>
                </a:effectLst>
                <a:latin typeface="Times New Roman" panose="02020603050405020304" pitchFamily="18" charset="0"/>
                <a:ea typeface="Aptos" panose="020B0004020202020204" pitchFamily="34" charset="0"/>
                <a:cs typeface="Times New Roman" panose="02020603050405020304" pitchFamily="18" charset="0"/>
              </a:rPr>
              <a:t>Medchal</a:t>
            </a:r>
            <a:r>
              <a:rPr lang="en-US" sz="1600" kern="100" dirty="0">
                <a:ln w="0"/>
                <a:solidFill>
                  <a:srgbClr val="000000"/>
                </a:solidFill>
                <a:effectLst>
                  <a:reflection blurRad="6350" stA="53000" endA="300" endPos="35500" dir="5400000" sy="-90000" algn="bl" rotWithShape="0"/>
                </a:effectLst>
                <a:latin typeface="Times New Roman" panose="02020603050405020304" pitchFamily="18" charset="0"/>
                <a:ea typeface="Aptos" panose="020B0004020202020204" pitchFamily="34" charset="0"/>
                <a:cs typeface="Times New Roman" panose="02020603050405020304" pitchFamily="18" charset="0"/>
              </a:rPr>
              <a:t> Dist-501301</a:t>
            </a:r>
            <a:endParaRPr lang="en-IN" sz="1600" kern="100" dirty="0">
              <a:ln w="0"/>
              <a:solidFill>
                <a:srgbClr val="000000"/>
              </a:solidFill>
              <a:effectLst>
                <a:reflection blurRad="6350" stA="53000" endA="300" endPos="35500" dir="5400000" sy="-90000" algn="bl" rotWithShape="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C932860-9AF2-997C-1092-083D5763B1B6}"/>
              </a:ext>
            </a:extLst>
          </p:cNvPr>
          <p:cNvSpPr txBox="1"/>
          <p:nvPr/>
        </p:nvSpPr>
        <p:spPr>
          <a:xfrm>
            <a:off x="730764" y="4202897"/>
            <a:ext cx="3165987" cy="369332"/>
          </a:xfrm>
          <a:prstGeom prst="rect">
            <a:avLst/>
          </a:prstGeom>
          <a:noFill/>
        </p:spPr>
        <p:txBody>
          <a:bodyPr wrap="square" rtlCol="0">
            <a:spAutoFit/>
          </a:bodyPr>
          <a:lstStyle/>
          <a:p>
            <a:r>
              <a:rPr lang="en-IN" b="1" dirty="0">
                <a:solidFill>
                  <a:srgbClr val="00B0F0"/>
                </a:solidFill>
                <a:latin typeface="Times New Roman" panose="02020603050405020304" pitchFamily="18" charset="0"/>
                <a:ea typeface="Times New Roman" panose="02020603050405020304" pitchFamily="18" charset="0"/>
                <a:cs typeface="Times New Roman" panose="02020603050405020304" pitchFamily="18" charset="0"/>
              </a:rPr>
              <a:t>Internal Guide</a:t>
            </a:r>
            <a:endParaRPr lang="en-IN" dirty="0">
              <a:solidFill>
                <a:srgbClr val="00B0F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ADAFA3C-7231-247B-3584-F8897FB4A1AE}"/>
              </a:ext>
            </a:extLst>
          </p:cNvPr>
          <p:cNvSpPr txBox="1"/>
          <p:nvPr/>
        </p:nvSpPr>
        <p:spPr>
          <a:xfrm>
            <a:off x="7219333" y="3564352"/>
            <a:ext cx="3333135" cy="369332"/>
          </a:xfrm>
          <a:prstGeom prst="rect">
            <a:avLst/>
          </a:prstGeom>
          <a:noFill/>
        </p:spPr>
        <p:txBody>
          <a:bodyPr wrap="square" rtlCol="0">
            <a:spAutoFit/>
          </a:bodyPr>
          <a:lstStyle/>
          <a:p>
            <a:r>
              <a:rPr lang="en-IN" b="1" dirty="0">
                <a:solidFill>
                  <a:srgbClr val="00B0F0"/>
                </a:solidFill>
                <a:latin typeface="Times New Roman" panose="02020603050405020304" pitchFamily="18" charset="0"/>
                <a:ea typeface="Times New Roman" panose="02020603050405020304" pitchFamily="18" charset="0"/>
              </a:rPr>
              <a:t>Presented by: </a:t>
            </a:r>
            <a:endParaRPr lang="en-IN" dirty="0">
              <a:solidFill>
                <a:srgbClr val="00B0F0"/>
              </a:solidFill>
            </a:endParaRPr>
          </a:p>
        </p:txBody>
      </p:sp>
      <p:sp>
        <p:nvSpPr>
          <p:cNvPr id="8" name="TextBox 7">
            <a:extLst>
              <a:ext uri="{FF2B5EF4-FFF2-40B4-BE49-F238E27FC236}">
                <a16:creationId xmlns:a16="http://schemas.microsoft.com/office/drawing/2014/main" id="{E4DAF154-5BE0-9789-55B2-38324669D86A}"/>
              </a:ext>
            </a:extLst>
          </p:cNvPr>
          <p:cNvSpPr txBox="1"/>
          <p:nvPr/>
        </p:nvSpPr>
        <p:spPr>
          <a:xfrm>
            <a:off x="6754762" y="4027951"/>
            <a:ext cx="5064227" cy="2872581"/>
          </a:xfrm>
          <a:prstGeom prst="rect">
            <a:avLst/>
          </a:prstGeom>
          <a:noFill/>
        </p:spPr>
        <p:txBody>
          <a:bodyPr wrap="square" rtlCol="0">
            <a:spAutoFit/>
          </a:bodyPr>
          <a:lstStyle/>
          <a:p>
            <a:pPr indent="457182">
              <a:lnSpc>
                <a:spcPct val="150000"/>
              </a:lnSpc>
              <a:spcAft>
                <a:spcPts val="800"/>
              </a:spcAft>
            </a:pPr>
            <a:r>
              <a:rPr lang="en-IN" sz="2200" dirty="0">
                <a:latin typeface="Times New Roman" panose="02020603050405020304" pitchFamily="18" charset="0"/>
                <a:ea typeface="Calibri" panose="020F0502020204030204" pitchFamily="34" charset="0"/>
                <a:cs typeface="Times New Roman" panose="02020603050405020304" pitchFamily="18" charset="0"/>
              </a:rPr>
              <a:t>1. P. Sriya Reddy (23AG1A6747)</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pPr indent="457182">
              <a:lnSpc>
                <a:spcPct val="150000"/>
              </a:lnSpc>
              <a:spcAft>
                <a:spcPts val="800"/>
              </a:spcAft>
            </a:pPr>
            <a:r>
              <a:rPr lang="en-IN" sz="2200" dirty="0">
                <a:latin typeface="Times New Roman" panose="02020603050405020304" pitchFamily="18" charset="0"/>
                <a:ea typeface="Calibri" panose="020F0502020204030204" pitchFamily="34" charset="0"/>
                <a:cs typeface="Times New Roman" panose="02020603050405020304" pitchFamily="18" charset="0"/>
              </a:rPr>
              <a:t>2.Ahmed Ali (23AG1A6739)</a:t>
            </a:r>
          </a:p>
          <a:p>
            <a:pPr indent="457182">
              <a:lnSpc>
                <a:spcPct val="150000"/>
              </a:lnSpc>
              <a:spcAft>
                <a:spcPts val="800"/>
              </a:spcAft>
            </a:pPr>
            <a:r>
              <a:rPr lang="en-IN" sz="2200" dirty="0">
                <a:latin typeface="Times New Roman" panose="02020603050405020304" pitchFamily="18" charset="0"/>
                <a:ea typeface="Calibri" panose="020F0502020204030204" pitchFamily="34" charset="0"/>
                <a:cs typeface="Times New Roman" panose="02020603050405020304" pitchFamily="18" charset="0"/>
              </a:rPr>
              <a:t>3. Simran Kumari (23AG1A6753)</a:t>
            </a:r>
          </a:p>
          <a:p>
            <a:pPr indent="457182">
              <a:lnSpc>
                <a:spcPct val="150000"/>
              </a:lnSpc>
              <a:spcAft>
                <a:spcPts val="800"/>
              </a:spcAft>
            </a:pPr>
            <a:r>
              <a:rPr lang="en-IN" sz="2200" dirty="0">
                <a:latin typeface="Times New Roman" panose="02020603050405020304" pitchFamily="18" charset="0"/>
                <a:ea typeface="Calibri" panose="020F0502020204030204" pitchFamily="34" charset="0"/>
                <a:cs typeface="Times New Roman" panose="02020603050405020304" pitchFamily="18" charset="0"/>
              </a:rPr>
              <a:t>4. B. </a:t>
            </a:r>
            <a:r>
              <a:rPr lang="en-IN" sz="2200" dirty="0" err="1">
                <a:latin typeface="Times New Roman" panose="02020603050405020304" pitchFamily="18" charset="0"/>
                <a:ea typeface="Calibri" panose="020F0502020204030204" pitchFamily="34" charset="0"/>
                <a:cs typeface="Times New Roman" panose="02020603050405020304" pitchFamily="18" charset="0"/>
              </a:rPr>
              <a:t>Indraj</a:t>
            </a:r>
            <a:r>
              <a:rPr lang="en-IN" sz="2200" dirty="0">
                <a:latin typeface="Times New Roman" panose="02020603050405020304" pitchFamily="18" charset="0"/>
                <a:ea typeface="Calibri" panose="020F0502020204030204" pitchFamily="34" charset="0"/>
                <a:cs typeface="Times New Roman" panose="02020603050405020304" pitchFamily="18" charset="0"/>
              </a:rPr>
              <a:t> (23AG1A6709)</a:t>
            </a:r>
            <a:endParaRPr lang="en-IN" sz="2200" dirty="0">
              <a:latin typeface="Calibri" panose="020F0502020204030204" pitchFamily="34" charset="0"/>
              <a:ea typeface="Calibri" panose="020F0502020204030204" pitchFamily="34" charset="0"/>
              <a:cs typeface="Times New Roman" panose="02020603050405020304" pitchFamily="18" charset="0"/>
            </a:endParaRPr>
          </a:p>
          <a:p>
            <a:endParaRPr lang="en-IN" sz="2200" dirty="0"/>
          </a:p>
        </p:txBody>
      </p:sp>
      <p:sp>
        <p:nvSpPr>
          <p:cNvPr id="9" name="TextBox 8">
            <a:extLst>
              <a:ext uri="{FF2B5EF4-FFF2-40B4-BE49-F238E27FC236}">
                <a16:creationId xmlns:a16="http://schemas.microsoft.com/office/drawing/2014/main" id="{04597149-B559-C463-21CF-4EABF4A6292A}"/>
              </a:ext>
            </a:extLst>
          </p:cNvPr>
          <p:cNvSpPr txBox="1"/>
          <p:nvPr/>
        </p:nvSpPr>
        <p:spPr>
          <a:xfrm>
            <a:off x="181227" y="4639074"/>
            <a:ext cx="4995402" cy="1156342"/>
          </a:xfrm>
          <a:prstGeom prst="rect">
            <a:avLst/>
          </a:prstGeom>
          <a:noFill/>
        </p:spPr>
        <p:txBody>
          <a:bodyPr wrap="square" rtlCol="0">
            <a:spAutoFit/>
          </a:bodyPr>
          <a:lstStyle/>
          <a:p>
            <a:pPr indent="457182">
              <a:lnSpc>
                <a:spcPct val="150000"/>
              </a:lnSpc>
              <a:spcAft>
                <a:spcPts val="800"/>
              </a:spcAft>
            </a:pPr>
            <a:r>
              <a:rPr lang="en-IN" sz="2200" b="1" dirty="0">
                <a:latin typeface="Times New Roman" panose="02020603050405020304" pitchFamily="18" charset="0"/>
                <a:ea typeface="Calibri" panose="020F0502020204030204" pitchFamily="34" charset="0"/>
                <a:cs typeface="Times New Roman" panose="02020603050405020304" pitchFamily="18" charset="0"/>
              </a:rPr>
              <a:t>Dr. P. Chiranjeevi</a:t>
            </a:r>
          </a:p>
          <a:p>
            <a:pPr indent="457182">
              <a:lnSpc>
                <a:spcPct val="150000"/>
              </a:lnSpc>
              <a:spcAft>
                <a:spcPts val="800"/>
              </a:spcAft>
            </a:pPr>
            <a:r>
              <a:rPr lang="en-IN" sz="2200" dirty="0">
                <a:latin typeface="Times New Roman" panose="02020603050405020304" pitchFamily="18" charset="0"/>
                <a:ea typeface="Calibri" panose="020F0502020204030204" pitchFamily="34" charset="0"/>
              </a:rPr>
              <a:t>Head of the Department </a:t>
            </a:r>
            <a:endParaRPr lang="en-IN" sz="2200" dirty="0"/>
          </a:p>
        </p:txBody>
      </p:sp>
    </p:spTree>
    <p:extLst>
      <p:ext uri="{BB962C8B-B14F-4D97-AF65-F5344CB8AC3E}">
        <p14:creationId xmlns:p14="http://schemas.microsoft.com/office/powerpoint/2010/main" val="506488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E4F82-34BA-8BD4-9A82-8CD2E3504EB7}"/>
              </a:ext>
            </a:extLst>
          </p:cNvPr>
          <p:cNvSpPr>
            <a:spLocks noGrp="1"/>
          </p:cNvSpPr>
          <p:nvPr>
            <p:ph type="title"/>
          </p:nvPr>
        </p:nvSpPr>
        <p:spPr/>
        <p:txBody>
          <a:bodyPr/>
          <a:lstStyle/>
          <a:p>
            <a:pPr algn="ctr"/>
            <a:r>
              <a:rPr lang="en-IN"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System Architecture</a:t>
            </a:r>
          </a:p>
        </p:txBody>
      </p:sp>
      <p:sp>
        <p:nvSpPr>
          <p:cNvPr id="4" name="Rectangle 1">
            <a:extLst>
              <a:ext uri="{FF2B5EF4-FFF2-40B4-BE49-F238E27FC236}">
                <a16:creationId xmlns:a16="http://schemas.microsoft.com/office/drawing/2014/main" id="{4F7652D5-34E7-3BA5-10B2-F684DDC9A931}"/>
              </a:ext>
            </a:extLst>
          </p:cNvPr>
          <p:cNvSpPr>
            <a:spLocks noGrp="1" noChangeArrowheads="1"/>
          </p:cNvSpPr>
          <p:nvPr>
            <p:ph idx="1"/>
          </p:nvPr>
        </p:nvSpPr>
        <p:spPr bwMode="auto">
          <a:xfrm>
            <a:off x="838201" y="1504410"/>
            <a:ext cx="6589542"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Interface (Frontend):</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interface where users input product URLs and view analysis results.</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Displays review credibility scores and highlights fake/genuine reviews.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Backend API Server:</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Handles requests from frontend.</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Fetches product details and reviews from e-commerce sites.</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Passes review data to the ML module.</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Returns prediction results to frontend.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Module: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Preprocesses review text.</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Extracts features.</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Classifies reviews as fake or genuine using trained ML models.</a:t>
            </a:r>
          </a:p>
          <a:p>
            <a:pPr lvl="1"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Generates credibility scores.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963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E89C240-C8AF-8707-4DB2-96579733FC31}"/>
              </a:ext>
            </a:extLst>
          </p:cNvPr>
          <p:cNvPicPr>
            <a:picLocks noChangeAspect="1"/>
          </p:cNvPicPr>
          <p:nvPr/>
        </p:nvPicPr>
        <p:blipFill>
          <a:blip r:embed="rId2">
            <a:extLst>
              <a:ext uri="{28A0092B-C50C-407E-A947-70E740481C1C}">
                <a14:useLocalDpi xmlns:a14="http://schemas.microsoft.com/office/drawing/2010/main" val="0"/>
              </a:ext>
            </a:extLst>
          </a:blip>
          <a:srcRect l="12461" t="39995" r="12654" b="33530"/>
          <a:stretch/>
        </p:blipFill>
        <p:spPr>
          <a:xfrm>
            <a:off x="286043" y="2053883"/>
            <a:ext cx="11619914" cy="3235569"/>
          </a:xfrm>
          <a:prstGeom prst="rect">
            <a:avLst/>
          </a:prstGeom>
        </p:spPr>
      </p:pic>
      <p:sp>
        <p:nvSpPr>
          <p:cNvPr id="6" name="Title 5">
            <a:extLst>
              <a:ext uri="{FF2B5EF4-FFF2-40B4-BE49-F238E27FC236}">
                <a16:creationId xmlns:a16="http://schemas.microsoft.com/office/drawing/2014/main" id="{D8CAA897-B58D-E8F8-ABBC-F6A582B6025C}"/>
              </a:ext>
            </a:extLst>
          </p:cNvPr>
          <p:cNvSpPr>
            <a:spLocks noGrp="1"/>
          </p:cNvSpPr>
          <p:nvPr>
            <p:ph type="title"/>
          </p:nvPr>
        </p:nvSpPr>
        <p:spPr/>
        <p:txBody>
          <a:bodyPr/>
          <a:lstStyle/>
          <a:p>
            <a:pPr algn="ctr"/>
            <a:r>
              <a:rPr lang="en-US"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 Case Diagram</a:t>
            </a:r>
            <a:endParaRPr lang="en-IN"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4883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4CAF2-390A-B360-4489-B681700C8CED}"/>
              </a:ext>
            </a:extLst>
          </p:cNvPr>
          <p:cNvSpPr>
            <a:spLocks noGrp="1"/>
          </p:cNvSpPr>
          <p:nvPr>
            <p:ph type="title"/>
          </p:nvPr>
        </p:nvSpPr>
        <p:spPr/>
        <p:txBody>
          <a:bodyPr/>
          <a:lstStyle/>
          <a:p>
            <a:pPr algn="ctr"/>
            <a:r>
              <a:rPr lang="en-US"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Class Diagram</a:t>
            </a:r>
            <a:endParaRPr lang="en-IN"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4A6D655-F7C0-6DF0-72F8-1F98EACB3EA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2133" t="24320" r="11889" b="17810"/>
          <a:stretch/>
        </p:blipFill>
        <p:spPr>
          <a:xfrm>
            <a:off x="378903" y="1690689"/>
            <a:ext cx="11184740" cy="4789638"/>
          </a:xfrm>
        </p:spPr>
      </p:pic>
    </p:spTree>
    <p:extLst>
      <p:ext uri="{BB962C8B-B14F-4D97-AF65-F5344CB8AC3E}">
        <p14:creationId xmlns:p14="http://schemas.microsoft.com/office/powerpoint/2010/main" val="12764362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DC24-23FF-C8C5-E3F2-DAD1A4C6FA76}"/>
              </a:ext>
            </a:extLst>
          </p:cNvPr>
          <p:cNvSpPr>
            <a:spLocks noGrp="1"/>
          </p:cNvSpPr>
          <p:nvPr>
            <p:ph type="title"/>
          </p:nvPr>
        </p:nvSpPr>
        <p:spPr/>
        <p:txBody>
          <a:bodyPr/>
          <a:lstStyle/>
          <a:p>
            <a:pPr algn="ctr"/>
            <a:r>
              <a:rPr lang="en-US"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Sequence Diagram</a:t>
            </a:r>
            <a:endParaRPr lang="en-IN"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2549315-3D26-CB4B-4A74-5CA93BC95A94}"/>
              </a:ext>
            </a:extLst>
          </p:cNvPr>
          <p:cNvPicPr>
            <a:picLocks noChangeAspect="1"/>
          </p:cNvPicPr>
          <p:nvPr/>
        </p:nvPicPr>
        <p:blipFill>
          <a:blip r:embed="rId2">
            <a:extLst>
              <a:ext uri="{28A0092B-C50C-407E-A947-70E740481C1C}">
                <a14:useLocalDpi xmlns:a14="http://schemas.microsoft.com/office/drawing/2010/main" val="0"/>
              </a:ext>
            </a:extLst>
          </a:blip>
          <a:srcRect l="25385" t="22961" r="25346" b="16702"/>
          <a:stretch/>
        </p:blipFill>
        <p:spPr>
          <a:xfrm>
            <a:off x="1378634" y="1575582"/>
            <a:ext cx="9186203" cy="5123867"/>
          </a:xfrm>
          <a:prstGeom prst="rect">
            <a:avLst/>
          </a:prstGeom>
        </p:spPr>
      </p:pic>
    </p:spTree>
    <p:extLst>
      <p:ext uri="{BB962C8B-B14F-4D97-AF65-F5344CB8AC3E}">
        <p14:creationId xmlns:p14="http://schemas.microsoft.com/office/powerpoint/2010/main" val="38430499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2E8BF-40A9-5104-4BEB-ED168A4E205C}"/>
              </a:ext>
            </a:extLst>
          </p:cNvPr>
          <p:cNvSpPr>
            <a:spLocks noGrp="1"/>
          </p:cNvSpPr>
          <p:nvPr>
            <p:ph type="title"/>
          </p:nvPr>
        </p:nvSpPr>
        <p:spPr/>
        <p:txBody>
          <a:bodyPr/>
          <a:lstStyle/>
          <a:p>
            <a:pPr algn="ctr"/>
            <a:r>
              <a:rPr lang="en-US"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Activity Diagram</a:t>
            </a:r>
            <a:endParaRPr lang="en-IN"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EE2C171-ED44-0595-5D0C-FAB90932B9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2837" t="23996" r="29221" b="22877"/>
          <a:stretch/>
        </p:blipFill>
        <p:spPr>
          <a:xfrm>
            <a:off x="2525486" y="1549651"/>
            <a:ext cx="6923314" cy="4995181"/>
          </a:xfrm>
        </p:spPr>
      </p:pic>
    </p:spTree>
    <p:extLst>
      <p:ext uri="{BB962C8B-B14F-4D97-AF65-F5344CB8AC3E}">
        <p14:creationId xmlns:p14="http://schemas.microsoft.com/office/powerpoint/2010/main" val="766904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F699-6367-5DDD-536E-D78DBA927035}"/>
              </a:ext>
            </a:extLst>
          </p:cNvPr>
          <p:cNvSpPr>
            <a:spLocks noGrp="1"/>
          </p:cNvSpPr>
          <p:nvPr>
            <p:ph type="title"/>
          </p:nvPr>
        </p:nvSpPr>
        <p:spPr/>
        <p:txBody>
          <a:bodyPr/>
          <a:lstStyle/>
          <a:p>
            <a:pPr algn="ctr"/>
            <a:r>
              <a:rPr lang="en-US"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Component Diagram</a:t>
            </a:r>
            <a:endParaRPr lang="en-IN"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8EB9307-96D9-F850-971C-EF49623819C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26128" t="31433" r="25522" b="19426"/>
          <a:stretch/>
        </p:blipFill>
        <p:spPr>
          <a:xfrm>
            <a:off x="2129396" y="1803229"/>
            <a:ext cx="7933207" cy="4533262"/>
          </a:xfrm>
        </p:spPr>
      </p:pic>
    </p:spTree>
    <p:extLst>
      <p:ext uri="{BB962C8B-B14F-4D97-AF65-F5344CB8AC3E}">
        <p14:creationId xmlns:p14="http://schemas.microsoft.com/office/powerpoint/2010/main" val="3552547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D6734-759C-6FA6-45AD-55CBC254ECE7}"/>
              </a:ext>
            </a:extLst>
          </p:cNvPr>
          <p:cNvSpPr>
            <a:spLocks noGrp="1"/>
          </p:cNvSpPr>
          <p:nvPr>
            <p:ph type="title"/>
          </p:nvPr>
        </p:nvSpPr>
        <p:spPr/>
        <p:txBody>
          <a:bodyPr/>
          <a:lstStyle/>
          <a:p>
            <a:pPr algn="ctr"/>
            <a:r>
              <a:rPr lang="en-US"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Deployment Diagram</a:t>
            </a:r>
            <a:endParaRPr lang="en-IN"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438EBA3-5B51-D8CE-4322-7D8BF11153D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31763" t="19147" r="30794" b="29449"/>
          <a:stretch/>
        </p:blipFill>
        <p:spPr>
          <a:xfrm>
            <a:off x="2630659" y="1780469"/>
            <a:ext cx="6105378" cy="4712406"/>
          </a:xfrm>
        </p:spPr>
      </p:pic>
    </p:spTree>
    <p:extLst>
      <p:ext uri="{BB962C8B-B14F-4D97-AF65-F5344CB8AC3E}">
        <p14:creationId xmlns:p14="http://schemas.microsoft.com/office/powerpoint/2010/main" val="20370332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6DFC0-B3CA-744A-720E-E6DB765ED4FA}"/>
              </a:ext>
            </a:extLst>
          </p:cNvPr>
          <p:cNvSpPr>
            <a:spLocks noGrp="1"/>
          </p:cNvSpPr>
          <p:nvPr>
            <p:ph type="title"/>
          </p:nvPr>
        </p:nvSpPr>
        <p:spPr/>
        <p:txBody>
          <a:bodyPr/>
          <a:lstStyle/>
          <a:p>
            <a:pPr algn="ctr"/>
            <a:r>
              <a:rPr lang="en-US"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Outputs</a:t>
            </a:r>
            <a:endParaRPr lang="en-IN"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6" name="Picture 15">
            <a:extLst>
              <a:ext uri="{FF2B5EF4-FFF2-40B4-BE49-F238E27FC236}">
                <a16:creationId xmlns:a16="http://schemas.microsoft.com/office/drawing/2014/main" id="{87D3E394-EC5A-A18A-B1A4-AF006EA7B4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8659" y="1556079"/>
            <a:ext cx="8776526" cy="4936796"/>
          </a:xfrm>
          <a:prstGeom prst="rect">
            <a:avLst/>
          </a:prstGeom>
        </p:spPr>
      </p:pic>
    </p:spTree>
    <p:extLst>
      <p:ext uri="{BB962C8B-B14F-4D97-AF65-F5344CB8AC3E}">
        <p14:creationId xmlns:p14="http://schemas.microsoft.com/office/powerpoint/2010/main" val="1542312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AAD6B6-B7CE-21D8-CD36-4B6EBA778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280" y="504678"/>
            <a:ext cx="11815440" cy="5848643"/>
          </a:xfrm>
          <a:prstGeom prst="rect">
            <a:avLst/>
          </a:prstGeom>
        </p:spPr>
      </p:pic>
    </p:spTree>
    <p:extLst>
      <p:ext uri="{BB962C8B-B14F-4D97-AF65-F5344CB8AC3E}">
        <p14:creationId xmlns:p14="http://schemas.microsoft.com/office/powerpoint/2010/main" val="3098854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B722D1B-2595-5415-9952-D47491FF6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5446" y="441813"/>
            <a:ext cx="10621108" cy="5974373"/>
          </a:xfrm>
          <a:prstGeom prst="rect">
            <a:avLst/>
          </a:prstGeom>
        </p:spPr>
      </p:pic>
    </p:spTree>
    <p:extLst>
      <p:ext uri="{BB962C8B-B14F-4D97-AF65-F5344CB8AC3E}">
        <p14:creationId xmlns:p14="http://schemas.microsoft.com/office/powerpoint/2010/main" val="334116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1540C-D766-011E-E17F-EFC1B71A040A}"/>
              </a:ext>
            </a:extLst>
          </p:cNvPr>
          <p:cNvSpPr>
            <a:spLocks noGrp="1"/>
          </p:cNvSpPr>
          <p:nvPr>
            <p:ph type="title"/>
          </p:nvPr>
        </p:nvSpPr>
        <p:spPr/>
        <p:txBody>
          <a:bodyPr/>
          <a:lstStyle/>
          <a:p>
            <a:pPr algn="ctr"/>
            <a:r>
              <a:rPr lang="en-US" altLang="zh-CN" sz="4400" b="1" i="0" u="none" strike="noStrike" kern="1200" cap="all" spc="0" baseline="0" dirty="0">
                <a:solidFill>
                  <a:schemeClr val="accent1">
                    <a:lumMod val="75000"/>
                  </a:schemeClr>
                </a:solidFill>
                <a:effectLst>
                  <a:outerShdw blurRad="38100" dist="38100" dir="2700000" algn="tl">
                    <a:srgbClr val="000000">
                      <a:alpha val="43137"/>
                    </a:srgbClr>
                  </a:outerShdw>
                </a:effectLst>
                <a:latin typeface="Times New Roman" pitchFamily="18" charset="0"/>
                <a:ea typeface="宋体" charset="0"/>
                <a:cs typeface="Times New Roman" pitchFamily="18" charset="0"/>
              </a:rPr>
              <a:t>Contents</a:t>
            </a:r>
            <a:endParaRPr lang="en-IN"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3F9FA1F-EB28-A8DB-B052-2ACE43F72B00}"/>
              </a:ext>
            </a:extLst>
          </p:cNvPr>
          <p:cNvSpPr>
            <a:spLocks noGrp="1"/>
          </p:cNvSpPr>
          <p:nvPr>
            <p:ph idx="1"/>
          </p:nvPr>
        </p:nvSpPr>
        <p:spPr/>
        <p:txBody>
          <a:bodyPr>
            <a:normAutofit fontScale="77500" lnSpcReduction="20000"/>
          </a:bodyPr>
          <a:lstStyle/>
          <a:p>
            <a:pPr marL="228600" indent="-228600" algn="l">
              <a:lnSpc>
                <a:spcPct val="120000"/>
              </a:lnSpc>
              <a:spcBef>
                <a:spcPts val="1000"/>
              </a:spcBef>
              <a:spcAft>
                <a:spcPts val="0"/>
              </a:spcAft>
              <a:buClr>
                <a:schemeClr val="tx1"/>
              </a:buClr>
              <a:buFont typeface="Arial" pitchFamily="34" charset="0"/>
              <a:buChar char="•"/>
            </a:pPr>
            <a:r>
              <a:rPr lang="en-US" altLang="zh-CN" b="1" i="0" u="none" strike="noStrike" kern="1200" spc="0" baseline="0" dirty="0">
                <a:solidFill>
                  <a:schemeClr val="tx1"/>
                </a:solidFill>
                <a:latin typeface="Times New Roman" pitchFamily="18" charset="0"/>
                <a:ea typeface="宋体" charset="0"/>
                <a:cs typeface="Times New Roman" pitchFamily="18" charset="0"/>
              </a:rPr>
              <a:t>Abstract</a:t>
            </a:r>
          </a:p>
          <a:p>
            <a:pPr marL="228600" indent="-228600" algn="l">
              <a:lnSpc>
                <a:spcPct val="120000"/>
              </a:lnSpc>
              <a:spcBef>
                <a:spcPts val="1000"/>
              </a:spcBef>
              <a:spcAft>
                <a:spcPts val="0"/>
              </a:spcAft>
              <a:buClr>
                <a:schemeClr val="tx1"/>
              </a:buClr>
              <a:buFont typeface="Arial" pitchFamily="34" charset="0"/>
              <a:buChar char="•"/>
            </a:pPr>
            <a:r>
              <a:rPr lang="en-US" altLang="zh-CN" b="1" i="0" u="none" strike="noStrike" kern="1200" spc="0" baseline="0" dirty="0">
                <a:solidFill>
                  <a:schemeClr val="tx1"/>
                </a:solidFill>
                <a:latin typeface="Times New Roman" pitchFamily="18" charset="0"/>
                <a:ea typeface="宋体" charset="0"/>
                <a:cs typeface="Times New Roman" pitchFamily="18" charset="0"/>
              </a:rPr>
              <a:t>Introduction</a:t>
            </a:r>
          </a:p>
          <a:p>
            <a:r>
              <a:rPr lang="en-US" b="1" dirty="0">
                <a:latin typeface="Times New Roman" panose="02020603050405020304" pitchFamily="18" charset="0"/>
                <a:cs typeface="Times New Roman" panose="02020603050405020304" pitchFamily="18" charset="0"/>
              </a:rPr>
              <a:t>Existing System And Its Limitations </a:t>
            </a:r>
          </a:p>
          <a:p>
            <a:r>
              <a:rPr lang="en-US" b="1" dirty="0">
                <a:latin typeface="Times New Roman" panose="02020603050405020304" pitchFamily="18" charset="0"/>
                <a:cs typeface="Times New Roman" panose="02020603050405020304" pitchFamily="18" charset="0"/>
              </a:rPr>
              <a:t>Proposed System And Its Advantages</a:t>
            </a:r>
            <a:endParaRPr lang="en-US" altLang="zh-CN" b="1" i="0" u="none" strike="noStrike" kern="1200" spc="0" baseline="0" dirty="0">
              <a:solidFill>
                <a:schemeClr val="tx1"/>
              </a:solidFill>
              <a:latin typeface="Times New Roman" pitchFamily="18" charset="0"/>
              <a:ea typeface="宋体" charset="0"/>
              <a:cs typeface="Times New Roman" pitchFamily="18" charset="0"/>
            </a:endParaRPr>
          </a:p>
          <a:p>
            <a:pPr marL="228600" indent="-228600" algn="l">
              <a:lnSpc>
                <a:spcPct val="120000"/>
              </a:lnSpc>
              <a:spcBef>
                <a:spcPts val="1000"/>
              </a:spcBef>
              <a:spcAft>
                <a:spcPts val="0"/>
              </a:spcAft>
              <a:buClr>
                <a:schemeClr val="tx1"/>
              </a:buClr>
              <a:buFont typeface="Arial" pitchFamily="34" charset="0"/>
              <a:buChar char="•"/>
            </a:pPr>
            <a:r>
              <a:rPr lang="en-US" altLang="zh-CN" b="1" i="0" u="none" strike="noStrike" kern="1200" spc="0" baseline="0" dirty="0">
                <a:solidFill>
                  <a:schemeClr val="tx1"/>
                </a:solidFill>
                <a:latin typeface="Times New Roman" pitchFamily="18" charset="0"/>
                <a:ea typeface="宋体" charset="0"/>
                <a:cs typeface="Times New Roman" pitchFamily="18" charset="0"/>
              </a:rPr>
              <a:t>Hardware Requirement</a:t>
            </a:r>
          </a:p>
          <a:p>
            <a:pPr marL="228600" indent="-228600" algn="l">
              <a:lnSpc>
                <a:spcPct val="120000"/>
              </a:lnSpc>
              <a:spcBef>
                <a:spcPts val="1000"/>
              </a:spcBef>
              <a:spcAft>
                <a:spcPts val="0"/>
              </a:spcAft>
              <a:buClr>
                <a:schemeClr val="tx1"/>
              </a:buClr>
              <a:buFont typeface="Arial" pitchFamily="34" charset="0"/>
              <a:buChar char="•"/>
            </a:pPr>
            <a:r>
              <a:rPr lang="en-US" altLang="zh-CN" b="1" i="0" u="none" strike="noStrike" kern="1200" spc="0" baseline="0" dirty="0">
                <a:solidFill>
                  <a:schemeClr val="tx1"/>
                </a:solidFill>
                <a:latin typeface="Times New Roman" pitchFamily="18" charset="0"/>
                <a:ea typeface="宋体" charset="0"/>
                <a:cs typeface="Times New Roman" pitchFamily="18" charset="0"/>
              </a:rPr>
              <a:t>Software Requirements</a:t>
            </a:r>
          </a:p>
          <a:p>
            <a:r>
              <a:rPr lang="en-US" b="1" dirty="0">
                <a:latin typeface="Times New Roman" pitchFamily="18" charset="0"/>
                <a:ea typeface="Tahoma" pitchFamily="34" charset="0"/>
                <a:cs typeface="Times New Roman" pitchFamily="18" charset="0"/>
              </a:rPr>
              <a:t>System Architecture</a:t>
            </a:r>
          </a:p>
          <a:p>
            <a:r>
              <a:rPr lang="en-US" b="1" dirty="0">
                <a:latin typeface="Times New Roman" pitchFamily="18" charset="0"/>
                <a:ea typeface="Tahoma" pitchFamily="34" charset="0"/>
                <a:cs typeface="Times New Roman" pitchFamily="18" charset="0"/>
              </a:rPr>
              <a:t>Design (UML Diagrams)</a:t>
            </a:r>
          </a:p>
          <a:p>
            <a:r>
              <a:rPr lang="en-US" b="1" dirty="0">
                <a:latin typeface="Times New Roman" pitchFamily="18" charset="0"/>
                <a:ea typeface="Tahoma" pitchFamily="34" charset="0"/>
                <a:cs typeface="Times New Roman" pitchFamily="18" charset="0"/>
              </a:rPr>
              <a:t>Output Screens</a:t>
            </a:r>
          </a:p>
          <a:p>
            <a:r>
              <a:rPr lang="en-US" b="1" dirty="0">
                <a:latin typeface="Times New Roman" pitchFamily="18" charset="0"/>
                <a:ea typeface="Tahoma" pitchFamily="34" charset="0"/>
                <a:cs typeface="Times New Roman" pitchFamily="18" charset="0"/>
              </a:rPr>
              <a:t>Conclusion</a:t>
            </a:r>
          </a:p>
          <a:p>
            <a:r>
              <a:rPr lang="en-US" b="1" dirty="0">
                <a:latin typeface="Times New Roman" pitchFamily="18" charset="0"/>
                <a:ea typeface="Tahoma" pitchFamily="34" charset="0"/>
                <a:cs typeface="Times New Roman" pitchFamily="18" charset="0"/>
              </a:rPr>
              <a:t>References</a:t>
            </a:r>
          </a:p>
          <a:p>
            <a:endParaRPr lang="en-US" b="1" dirty="0">
              <a:latin typeface="Times New Roman" pitchFamily="18" charset="0"/>
              <a:ea typeface="Tahoma" pitchFamily="34" charset="0"/>
              <a:cs typeface="Times New Roman" pitchFamily="18" charset="0"/>
            </a:endParaRPr>
          </a:p>
          <a:p>
            <a:endParaRPr lang="en-US" dirty="0">
              <a:latin typeface="Times New Roman" panose="02020603050405020304" pitchFamily="18" charset="0"/>
              <a:ea typeface="Tahoma" pitchFamily="34" charset="0"/>
              <a:cs typeface="Times New Roman" pitchFamily="18" charset="0"/>
            </a:endParaRPr>
          </a:p>
          <a:p>
            <a:pPr marL="228600" indent="-228600" algn="l">
              <a:lnSpc>
                <a:spcPct val="120000"/>
              </a:lnSpc>
              <a:spcBef>
                <a:spcPts val="1000"/>
              </a:spcBef>
              <a:spcAft>
                <a:spcPts val="0"/>
              </a:spcAft>
              <a:buClr>
                <a:schemeClr val="tx1"/>
              </a:buClr>
              <a:buFont typeface="Arial" pitchFamily="34" charset="0"/>
              <a:buChar char="•"/>
            </a:pPr>
            <a:endParaRPr lang="en-US" altLang="zh-CN" b="1" i="0" u="none" strike="noStrike" kern="1200" cap="all" spc="0" baseline="0" dirty="0">
              <a:solidFill>
                <a:schemeClr val="tx1"/>
              </a:solidFill>
              <a:latin typeface="Times New Roman" panose="02020603050405020304" pitchFamily="18" charset="0"/>
              <a:ea typeface="宋体" charset="0"/>
              <a:cs typeface="Times New Roman" pitchFamily="18" charset="0"/>
            </a:endParaRPr>
          </a:p>
          <a:p>
            <a:pPr marL="228600" indent="-228600" algn="l">
              <a:lnSpc>
                <a:spcPct val="120000"/>
              </a:lnSpc>
              <a:spcBef>
                <a:spcPts val="1000"/>
              </a:spcBef>
              <a:spcAft>
                <a:spcPts val="0"/>
              </a:spcAft>
              <a:buClr>
                <a:schemeClr val="tx1"/>
              </a:buClr>
              <a:buFont typeface="Arial" pitchFamily="34" charset="0"/>
              <a:buChar char="•"/>
            </a:pPr>
            <a:endParaRPr lang="zh-CN" altLang="en-US" b="1" i="0" u="none" strike="noStrike" kern="1200" cap="all" spc="0" baseline="0" dirty="0">
              <a:solidFill>
                <a:schemeClr val="tx1"/>
              </a:solidFill>
              <a:latin typeface="Times New Roman" panose="02020603050405020304" pitchFamily="18" charset="0"/>
              <a:ea typeface="宋体" charset="0"/>
              <a:cs typeface="Times New Roman"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0080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AD9A1A-9722-4FAA-7923-3E362FD3B9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91" y="528857"/>
            <a:ext cx="10311618" cy="5800285"/>
          </a:xfrm>
          <a:prstGeom prst="rect">
            <a:avLst/>
          </a:prstGeom>
        </p:spPr>
      </p:pic>
    </p:spTree>
    <p:extLst>
      <p:ext uri="{BB962C8B-B14F-4D97-AF65-F5344CB8AC3E}">
        <p14:creationId xmlns:p14="http://schemas.microsoft.com/office/powerpoint/2010/main" val="3931381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B7B65E-4D9B-5B9F-DC72-40E3F351E6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5588" y="509074"/>
            <a:ext cx="10381957" cy="5839851"/>
          </a:xfrm>
          <a:prstGeom prst="rect">
            <a:avLst/>
          </a:prstGeom>
        </p:spPr>
      </p:pic>
    </p:spTree>
    <p:extLst>
      <p:ext uri="{BB962C8B-B14F-4D97-AF65-F5344CB8AC3E}">
        <p14:creationId xmlns:p14="http://schemas.microsoft.com/office/powerpoint/2010/main" val="2988574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7EC479-7A2B-9868-4C24-0642CB235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1544" y="687119"/>
            <a:ext cx="9748911" cy="5483762"/>
          </a:xfrm>
          <a:prstGeom prst="rect">
            <a:avLst/>
          </a:prstGeom>
        </p:spPr>
      </p:pic>
    </p:spTree>
    <p:extLst>
      <p:ext uri="{BB962C8B-B14F-4D97-AF65-F5344CB8AC3E}">
        <p14:creationId xmlns:p14="http://schemas.microsoft.com/office/powerpoint/2010/main" val="37238683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7D13-1301-AF5F-F3D0-CD5BFB5D6C6C}"/>
              </a:ext>
            </a:extLst>
          </p:cNvPr>
          <p:cNvSpPr>
            <a:spLocks noGrp="1"/>
          </p:cNvSpPr>
          <p:nvPr>
            <p:ph type="title"/>
          </p:nvPr>
        </p:nvSpPr>
        <p:spPr/>
        <p:txBody>
          <a:bodyPr/>
          <a:lstStyle/>
          <a:p>
            <a:pPr algn="ctr"/>
            <a:r>
              <a:rPr lang="en-US"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Conclusion</a:t>
            </a:r>
            <a:endParaRPr lang="en-IN"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97E5743-DE44-9A9F-32DB-172F83DC7CBD}"/>
              </a:ext>
            </a:extLst>
          </p:cNvPr>
          <p:cNvSpPr>
            <a:spLocks noGrp="1"/>
          </p:cNvSpPr>
          <p:nvPr>
            <p:ph idx="1"/>
          </p:nvPr>
        </p:nvSpPr>
        <p:spPr>
          <a:xfrm>
            <a:off x="838200" y="1825624"/>
            <a:ext cx="10515600" cy="4856529"/>
          </a:xfrm>
        </p:spPr>
        <p:txBody>
          <a:bodyPr>
            <a:normAutofit/>
          </a:bodyPr>
          <a:lstStyle/>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Fake reviews severely affect trust in online platforms.</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Our system offers a </a:t>
            </a:r>
            <a:r>
              <a:rPr lang="en-US" sz="2000" b="1" dirty="0">
                <a:latin typeface="Times New Roman" panose="02020603050405020304" pitchFamily="18" charset="0"/>
                <a:cs typeface="Times New Roman" panose="02020603050405020304" pitchFamily="18" charset="0"/>
              </a:rPr>
              <a:t>reliable, automated solution</a:t>
            </a:r>
            <a:r>
              <a:rPr lang="en-US" sz="2000" dirty="0">
                <a:latin typeface="Times New Roman" panose="02020603050405020304" pitchFamily="18" charset="0"/>
                <a:cs typeface="Times New Roman" panose="02020603050405020304" pitchFamily="18" charset="0"/>
              </a:rPr>
              <a:t> using </a:t>
            </a:r>
            <a:r>
              <a:rPr lang="en-US" sz="2000" b="1" dirty="0">
                <a:latin typeface="Times New Roman" panose="02020603050405020304" pitchFamily="18" charset="0"/>
                <a:cs typeface="Times New Roman" panose="02020603050405020304" pitchFamily="18" charset="0"/>
              </a:rPr>
              <a:t>Machine Learning</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It effectively classifies reviews as </a:t>
            </a:r>
            <a:r>
              <a:rPr lang="en-US" sz="2000" b="1" dirty="0">
                <a:latin typeface="Times New Roman" panose="02020603050405020304" pitchFamily="18" charset="0"/>
                <a:cs typeface="Times New Roman" panose="02020603050405020304" pitchFamily="18" charset="0"/>
              </a:rPr>
              <a:t>Genuine or Fake</a:t>
            </a:r>
            <a:r>
              <a:rPr lang="en-US" sz="2000" dirty="0">
                <a:latin typeface="Times New Roman" panose="02020603050405020304" pitchFamily="18" charset="0"/>
                <a:cs typeface="Times New Roman" panose="02020603050405020304" pitchFamily="18" charset="0"/>
              </a:rPr>
              <a:t> and provides a </a:t>
            </a:r>
            <a:r>
              <a:rPr lang="en-US" sz="2000" b="1" dirty="0">
                <a:latin typeface="Times New Roman" panose="02020603050405020304" pitchFamily="18" charset="0"/>
                <a:cs typeface="Times New Roman" panose="02020603050405020304" pitchFamily="18" charset="0"/>
              </a:rPr>
              <a:t>Credibility Score</a:t>
            </a:r>
            <a:r>
              <a:rPr lang="en-US" sz="2000" dirty="0">
                <a:latin typeface="Times New Roman" panose="02020603050405020304" pitchFamily="18" charset="0"/>
                <a:cs typeface="Times New Roman" panose="02020603050405020304" pitchFamily="18" charset="0"/>
              </a:rPr>
              <a:t> for transparency.</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Designed with a </a:t>
            </a:r>
            <a:r>
              <a:rPr lang="en-US" sz="2000" b="1" dirty="0">
                <a:latin typeface="Times New Roman" panose="02020603050405020304" pitchFamily="18" charset="0"/>
                <a:cs typeface="Times New Roman" panose="02020603050405020304" pitchFamily="18" charset="0"/>
              </a:rPr>
              <a:t>modular architecture</a:t>
            </a:r>
            <a:r>
              <a:rPr lang="en-US" sz="2000" dirty="0">
                <a:latin typeface="Times New Roman" panose="02020603050405020304" pitchFamily="18" charset="0"/>
                <a:cs typeface="Times New Roman" panose="02020603050405020304" pitchFamily="18" charset="0"/>
              </a:rPr>
              <a:t>, it supports </a:t>
            </a:r>
            <a:r>
              <a:rPr lang="en-US" sz="2000" b="1" dirty="0">
                <a:latin typeface="Times New Roman" panose="02020603050405020304" pitchFamily="18" charset="0"/>
                <a:cs typeface="Times New Roman" panose="02020603050405020304" pitchFamily="18" charset="0"/>
              </a:rPr>
              <a:t>easy integration with e-commerce platforms</a:t>
            </a:r>
            <a:r>
              <a:rPr lang="en-US" sz="20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Provides a strong base for future improvements like:</a:t>
            </a:r>
          </a:p>
          <a:p>
            <a:pPr lvl="1"/>
            <a:r>
              <a:rPr lang="en-US" sz="2000" dirty="0">
                <a:latin typeface="Times New Roman" panose="02020603050405020304" pitchFamily="18" charset="0"/>
                <a:cs typeface="Times New Roman" panose="02020603050405020304" pitchFamily="18" charset="0"/>
              </a:rPr>
              <a:t>Real-time detection</a:t>
            </a:r>
          </a:p>
          <a:p>
            <a:pPr lvl="1"/>
            <a:r>
              <a:rPr lang="en-US" sz="2000" dirty="0">
                <a:latin typeface="Times New Roman" panose="02020603050405020304" pitchFamily="18" charset="0"/>
                <a:cs typeface="Times New Roman" panose="02020603050405020304" pitchFamily="18" charset="0"/>
              </a:rPr>
              <a:t>Integration with product recommendations</a:t>
            </a:r>
          </a:p>
          <a:p>
            <a:pPr marL="457200" lvl="1" indent="0">
              <a:buNone/>
            </a:pPr>
            <a:endParaRPr lang="en-US" sz="2000" dirty="0">
              <a:latin typeface="Times New Roman" panose="02020603050405020304" pitchFamily="18" charset="0"/>
              <a:cs typeface="Times New Roman" panose="02020603050405020304" pitchFamily="18" charset="0"/>
            </a:endParaRPr>
          </a:p>
          <a:p>
            <a:pPr marL="457200" lvl="1" indent="0">
              <a:buNone/>
            </a:pPr>
            <a:r>
              <a:rPr lang="en-US" sz="2000" dirty="0">
                <a:latin typeface="Times New Roman" panose="02020603050405020304" pitchFamily="18" charset="0"/>
                <a:cs typeface="Times New Roman" panose="02020603050405020304" pitchFamily="18" charset="0"/>
              </a:rPr>
              <a:t>💡 Final Thought:</a:t>
            </a:r>
          </a:p>
          <a:p>
            <a:pPr marL="457200" lvl="1" indent="0">
              <a:buNone/>
            </a:pPr>
            <a:r>
              <a:rPr lang="en-US" sz="2000" dirty="0">
                <a:latin typeface="Times New Roman" panose="02020603050405020304" pitchFamily="18" charset="0"/>
                <a:cs typeface="Times New Roman" panose="02020603050405020304" pitchFamily="18" charset="0"/>
              </a:rPr>
              <a:t>"Building trust in e-commerce begins with identifying truth in reviews."</a:t>
            </a:r>
          </a:p>
          <a:p>
            <a:pPr>
              <a:buFont typeface="Wingdings" panose="05000000000000000000" pitchFamily="2" charset="2"/>
              <a:buChar char="q"/>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70898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8C360-4408-A368-D465-D9C560DD0645}"/>
              </a:ext>
            </a:extLst>
          </p:cNvPr>
          <p:cNvSpPr>
            <a:spLocks noGrp="1"/>
          </p:cNvSpPr>
          <p:nvPr>
            <p:ph type="title"/>
          </p:nvPr>
        </p:nvSpPr>
        <p:spPr/>
        <p:txBody>
          <a:bodyPr/>
          <a:lstStyle/>
          <a:p>
            <a:pPr algn="ctr"/>
            <a:r>
              <a:rPr lang="en-IN"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Future Enhancements</a:t>
            </a:r>
          </a:p>
        </p:txBody>
      </p:sp>
      <p:sp>
        <p:nvSpPr>
          <p:cNvPr id="3" name="Content Placeholder 2">
            <a:extLst>
              <a:ext uri="{FF2B5EF4-FFF2-40B4-BE49-F238E27FC236}">
                <a16:creationId xmlns:a16="http://schemas.microsoft.com/office/drawing/2014/main" id="{21D5E06F-89C8-19A4-03C4-18D754356027}"/>
              </a:ext>
            </a:extLst>
          </p:cNvPr>
          <p:cNvSpPr>
            <a:spLocks noGrp="1"/>
          </p:cNvSpPr>
          <p:nvPr>
            <p:ph idx="1"/>
          </p:nvPr>
        </p:nvSpPr>
        <p:spPr>
          <a:xfrm>
            <a:off x="675249" y="1505242"/>
            <a:ext cx="10678551" cy="5247249"/>
          </a:xfrm>
        </p:spPr>
        <p:txBody>
          <a:bodyPr>
            <a:normAutofit/>
          </a:bodyPr>
          <a:lstStyle/>
          <a:p>
            <a:pPr>
              <a:buNone/>
            </a:pPr>
            <a:r>
              <a:rPr lang="en-IN" sz="2000" b="1" dirty="0">
                <a:latin typeface="Times New Roman" panose="02020603050405020304" pitchFamily="18" charset="0"/>
                <a:cs typeface="Times New Roman" panose="02020603050405020304" pitchFamily="18" charset="0"/>
              </a:rPr>
              <a:t>🔍 Planned Upgrades</a:t>
            </a:r>
          </a:p>
          <a:p>
            <a:pPr>
              <a:buFont typeface="+mj-lt"/>
              <a:buAutoNum type="arabicPeriod"/>
            </a:pPr>
            <a:r>
              <a:rPr lang="en-IN" sz="2000" b="1" dirty="0">
                <a:latin typeface="Times New Roman" panose="02020603050405020304" pitchFamily="18" charset="0"/>
                <a:cs typeface="Times New Roman" panose="02020603050405020304" pitchFamily="18" charset="0"/>
              </a:rPr>
              <a:t>Multi-Language Support</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Detect fake reviews in regional and international languages.</a:t>
            </a:r>
          </a:p>
          <a:p>
            <a:pPr>
              <a:buFont typeface="+mj-lt"/>
              <a:buAutoNum type="arabicPeriod"/>
            </a:pPr>
            <a:r>
              <a:rPr lang="en-IN" sz="2000" b="1" dirty="0">
                <a:latin typeface="Times New Roman" panose="02020603050405020304" pitchFamily="18" charset="0"/>
                <a:cs typeface="Times New Roman" panose="02020603050405020304" pitchFamily="18" charset="0"/>
              </a:rPr>
              <a:t>Real-Time Review Analysis</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Classify reviews immediately after submission.</a:t>
            </a:r>
          </a:p>
          <a:p>
            <a:pPr>
              <a:buFont typeface="+mj-lt"/>
              <a:buAutoNum type="arabicPeriod"/>
            </a:pPr>
            <a:r>
              <a:rPr lang="en-IN" sz="2000" b="1" dirty="0">
                <a:latin typeface="Times New Roman" panose="02020603050405020304" pitchFamily="18" charset="0"/>
                <a:cs typeface="Times New Roman" panose="02020603050405020304" pitchFamily="18" charset="0"/>
              </a:rPr>
              <a:t>Review Source Verification</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Validate user identities to detect bot-generated reviews.</a:t>
            </a:r>
          </a:p>
          <a:p>
            <a:pPr>
              <a:buFont typeface="+mj-lt"/>
              <a:buAutoNum type="arabicPeriod"/>
            </a:pPr>
            <a:r>
              <a:rPr lang="en-IN" sz="2000" b="1" dirty="0">
                <a:latin typeface="Times New Roman" panose="02020603050405020304" pitchFamily="18" charset="0"/>
                <a:cs typeface="Times New Roman" panose="02020603050405020304" pitchFamily="18" charset="0"/>
              </a:rPr>
              <a:t>Product Recommendation Engine</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Suggest similar products with higher credibility scores.</a:t>
            </a:r>
          </a:p>
          <a:p>
            <a:pPr>
              <a:buFont typeface="+mj-lt"/>
              <a:buAutoNum type="arabicPeriod"/>
            </a:pPr>
            <a:r>
              <a:rPr lang="en-IN" sz="2000" b="1" dirty="0">
                <a:latin typeface="Times New Roman" panose="02020603050405020304" pitchFamily="18" charset="0"/>
                <a:cs typeface="Times New Roman" panose="02020603050405020304" pitchFamily="18" charset="0"/>
              </a:rPr>
              <a:t>Browser Extension / Mobile App Integration</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 Provide instant review credibility on popular e-commerce sites.</a:t>
            </a:r>
          </a:p>
          <a:p>
            <a:pPr>
              <a:buNone/>
            </a:pPr>
            <a:r>
              <a:rPr lang="en-IN" sz="2000" b="1" dirty="0">
                <a:latin typeface="Times New Roman" panose="02020603050405020304" pitchFamily="18" charset="0"/>
                <a:cs typeface="Times New Roman" panose="02020603050405020304" pitchFamily="18" charset="0"/>
              </a:rPr>
              <a:t>🤖 Advanced ML/DL Integration</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Leverage </a:t>
            </a:r>
            <a:r>
              <a:rPr lang="en-IN" sz="2000" b="1" dirty="0">
                <a:latin typeface="Times New Roman" panose="02020603050405020304" pitchFamily="18" charset="0"/>
                <a:cs typeface="Times New Roman" panose="02020603050405020304" pitchFamily="18" charset="0"/>
              </a:rPr>
              <a:t>Transformer-based models</a:t>
            </a:r>
            <a:r>
              <a:rPr lang="en-IN" sz="2000" dirty="0">
                <a:latin typeface="Times New Roman" panose="02020603050405020304" pitchFamily="18" charset="0"/>
                <a:cs typeface="Times New Roman" panose="02020603050405020304" pitchFamily="18" charset="0"/>
              </a:rPr>
              <a:t> (e.g., BERT) for deeper context understanding.</a:t>
            </a:r>
          </a:p>
          <a:p>
            <a:pPr>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Use </a:t>
            </a:r>
            <a:r>
              <a:rPr lang="en-IN" sz="2000" b="1" dirty="0">
                <a:latin typeface="Times New Roman" panose="02020603050405020304" pitchFamily="18" charset="0"/>
                <a:cs typeface="Times New Roman" panose="02020603050405020304" pitchFamily="18" charset="0"/>
              </a:rPr>
              <a:t>Graph Neural Networks</a:t>
            </a:r>
            <a:r>
              <a:rPr lang="en-IN" sz="2000" dirty="0">
                <a:latin typeface="Times New Roman" panose="02020603050405020304" pitchFamily="18" charset="0"/>
                <a:cs typeface="Times New Roman" panose="02020603050405020304" pitchFamily="18" charset="0"/>
              </a:rPr>
              <a:t> for user-review-product relationship analysis.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81028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A2917-8861-1357-7F84-C6AD064082E5}"/>
              </a:ext>
            </a:extLst>
          </p:cNvPr>
          <p:cNvSpPr>
            <a:spLocks noGrp="1"/>
          </p:cNvSpPr>
          <p:nvPr>
            <p:ph type="title"/>
          </p:nvPr>
        </p:nvSpPr>
        <p:spPr/>
        <p:txBody>
          <a:bodyPr/>
          <a:lstStyle/>
          <a:p>
            <a:pPr algn="ctr"/>
            <a:r>
              <a:rPr lang="en-US"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References</a:t>
            </a:r>
            <a:endParaRPr lang="en-IN"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C071D3-349B-C10C-A396-7B5797DE5B77}"/>
              </a:ext>
            </a:extLst>
          </p:cNvPr>
          <p:cNvSpPr>
            <a:spLocks noGrp="1"/>
          </p:cNvSpPr>
          <p:nvPr>
            <p:ph idx="1"/>
          </p:nvPr>
        </p:nvSpPr>
        <p:spPr/>
        <p:txBody>
          <a:bodyPr>
            <a:normAutofit fontScale="85000" lnSpcReduction="20000"/>
          </a:bodyPr>
          <a:lstStyle/>
          <a:p>
            <a:pPr>
              <a:buFont typeface="+mj-lt"/>
              <a:buAutoNum type="arabicPeriod"/>
            </a:pPr>
            <a:r>
              <a:rPr lang="en-IN" b="1" dirty="0">
                <a:latin typeface="Times New Roman" panose="02020603050405020304" pitchFamily="18" charset="0"/>
                <a:cs typeface="Times New Roman" panose="02020603050405020304" pitchFamily="18" charset="0"/>
              </a:rPr>
              <a:t>Research Papers &amp; Articles</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Mukherjee, A., Liu, B., &amp; Glance, N. (2012). </a:t>
            </a:r>
            <a:r>
              <a:rPr lang="en-IN" i="1" dirty="0">
                <a:latin typeface="Times New Roman" panose="02020603050405020304" pitchFamily="18" charset="0"/>
                <a:cs typeface="Times New Roman" panose="02020603050405020304" pitchFamily="18" charset="0"/>
              </a:rPr>
              <a:t>Spotting Fake Reviewer Groups in Consumer Reviews</a:t>
            </a:r>
            <a:r>
              <a:rPr lang="en-IN"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Ott, M., et al. (2011). </a:t>
            </a:r>
            <a:r>
              <a:rPr lang="en-IN" i="1" dirty="0">
                <a:latin typeface="Times New Roman" panose="02020603050405020304" pitchFamily="18" charset="0"/>
                <a:cs typeface="Times New Roman" panose="02020603050405020304" pitchFamily="18" charset="0"/>
              </a:rPr>
              <a:t>Finding Deceptive Opinion Spam by Any Stretch of the Imagination</a:t>
            </a:r>
            <a:r>
              <a:rPr lang="en-IN" dirty="0">
                <a:latin typeface="Times New Roman" panose="02020603050405020304" pitchFamily="18" charset="0"/>
                <a:cs typeface="Times New Roman" panose="02020603050405020304" pitchFamily="18" charset="0"/>
              </a:rPr>
              <a:t>.</a:t>
            </a:r>
          </a:p>
          <a:p>
            <a:pPr>
              <a:buFont typeface="+mj-lt"/>
              <a:buAutoNum type="arabicPeriod"/>
            </a:pPr>
            <a:r>
              <a:rPr lang="en-IN" b="1" dirty="0">
                <a:latin typeface="Times New Roman" panose="02020603050405020304" pitchFamily="18" charset="0"/>
                <a:cs typeface="Times New Roman" panose="02020603050405020304" pitchFamily="18" charset="0"/>
              </a:rPr>
              <a:t>Machine Learning &amp; NLP</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Scikit-learn Documentation – </a:t>
            </a:r>
            <a:r>
              <a:rPr lang="en-IN" dirty="0">
                <a:latin typeface="Times New Roman" panose="02020603050405020304" pitchFamily="18" charset="0"/>
                <a:cs typeface="Times New Roman" panose="02020603050405020304" pitchFamily="18" charset="0"/>
                <a:hlinkClick r:id="rId2"/>
              </a:rPr>
              <a:t>https://scikit-learn.org</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NLTK Documentation – </a:t>
            </a:r>
            <a:r>
              <a:rPr lang="en-IN" dirty="0">
                <a:latin typeface="Times New Roman" panose="02020603050405020304" pitchFamily="18" charset="0"/>
                <a:cs typeface="Times New Roman" panose="02020603050405020304" pitchFamily="18" charset="0"/>
                <a:hlinkClick r:id="rId3"/>
              </a:rPr>
              <a:t>https://www.nltk.org/</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TensorFlow – </a:t>
            </a:r>
            <a:r>
              <a:rPr lang="en-IN" dirty="0">
                <a:latin typeface="Times New Roman" panose="02020603050405020304" pitchFamily="18" charset="0"/>
                <a:cs typeface="Times New Roman" panose="02020603050405020304" pitchFamily="18" charset="0"/>
                <a:hlinkClick r:id="rId4"/>
              </a:rPr>
              <a:t>https://www.tensorflow.org/</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Web Development</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Flask Framework – https://flask.palletsprojects.com/</a:t>
            </a: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Bootstrap – </a:t>
            </a:r>
            <a:r>
              <a:rPr lang="en-IN" dirty="0">
                <a:latin typeface="Times New Roman" panose="02020603050405020304" pitchFamily="18" charset="0"/>
                <a:cs typeface="Times New Roman" panose="02020603050405020304" pitchFamily="18" charset="0"/>
                <a:hlinkClick r:id="rId5"/>
              </a:rPr>
              <a:t>https://getbootstrap.com/</a:t>
            </a:r>
            <a:endParaRPr lang="en-IN" dirty="0">
              <a:latin typeface="Times New Roman" panose="02020603050405020304" pitchFamily="18" charset="0"/>
              <a:cs typeface="Times New Roman" panose="02020603050405020304" pitchFamily="18" charset="0"/>
            </a:endParaRPr>
          </a:p>
          <a:p>
            <a:pPr>
              <a:buFont typeface="+mj-lt"/>
              <a:buAutoNum type="arabicPeriod"/>
            </a:pPr>
            <a:r>
              <a:rPr lang="en-IN" b="1" dirty="0">
                <a:latin typeface="Times New Roman" panose="02020603050405020304" pitchFamily="18" charset="0"/>
                <a:cs typeface="Times New Roman" panose="02020603050405020304" pitchFamily="18" charset="0"/>
              </a:rPr>
              <a:t>Data Sources</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Kaggle Review Datasets – </a:t>
            </a:r>
            <a:r>
              <a:rPr lang="en-IN" dirty="0">
                <a:latin typeface="Times New Roman" panose="02020603050405020304" pitchFamily="18" charset="0"/>
                <a:cs typeface="Times New Roman" panose="02020603050405020304" pitchFamily="18" charset="0"/>
                <a:hlinkClick r:id="rId6"/>
              </a:rPr>
              <a:t>https://www.kaggle.com</a:t>
            </a:r>
            <a:endParaRPr lang="en-IN"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IN" dirty="0">
                <a:latin typeface="Times New Roman" panose="02020603050405020304" pitchFamily="18" charset="0"/>
                <a:cs typeface="Times New Roman" panose="02020603050405020304" pitchFamily="18" charset="0"/>
              </a:rPr>
              <a:t>Amazon Product Review Dataset</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6982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216E3-25D4-A051-EF64-F8A8AC67AA45}"/>
              </a:ext>
            </a:extLst>
          </p:cNvPr>
          <p:cNvSpPr>
            <a:spLocks noGrp="1"/>
          </p:cNvSpPr>
          <p:nvPr>
            <p:ph type="title"/>
          </p:nvPr>
        </p:nvSpPr>
        <p:spPr/>
        <p:txBody>
          <a:bodyPr/>
          <a:lstStyle/>
          <a:p>
            <a:pPr algn="ctr"/>
            <a:r>
              <a:rPr lang="en-US" sz="4400"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ea typeface="DM Sans Medium" pitchFamily="34" charset="-122"/>
                <a:cs typeface="Times New Roman" panose="02020603050405020304" pitchFamily="18" charset="0"/>
              </a:rPr>
              <a:t>Abstract</a:t>
            </a:r>
            <a:endParaRPr lang="en-IN" u="sng"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CE3E8E65-A210-1D40-88F5-B911E996ACEE}"/>
              </a:ext>
            </a:extLst>
          </p:cNvPr>
          <p:cNvSpPr>
            <a:spLocks noGrp="1"/>
          </p:cNvSpPr>
          <p:nvPr>
            <p:ph idx="1"/>
          </p:nvPr>
        </p:nvSpPr>
        <p:spPr>
          <a:xfrm>
            <a:off x="562708" y="1825625"/>
            <a:ext cx="10515600" cy="4490770"/>
          </a:xfrm>
        </p:spPr>
        <p:txBody>
          <a:bodyPr>
            <a:normAutofit/>
          </a:bodyPr>
          <a:lstStyle/>
          <a:p>
            <a:pPr marL="0" indent="0">
              <a:buNone/>
            </a:pPr>
            <a:r>
              <a:rPr lang="en-US" sz="2200" dirty="0">
                <a:solidFill>
                  <a:srgbClr val="161613"/>
                </a:solidFill>
                <a:latin typeface="Times New Roman" panose="02020603050405020304" pitchFamily="18" charset="0"/>
                <a:ea typeface="Inter" pitchFamily="34" charset="-122"/>
                <a:cs typeface="Times New Roman" panose="02020603050405020304" pitchFamily="18" charset="0"/>
              </a:rPr>
              <a:t>Online product reviews help people decide which products to buy, but sometimes these reviews are fake. Fake reviews either make a product look better than it is or try to damage its reputation. This makes it hard for customers to trust online shopping. Our project, </a:t>
            </a:r>
            <a:r>
              <a:rPr lang="en-US" sz="2200" b="1" dirty="0">
                <a:solidFill>
                  <a:srgbClr val="161613"/>
                </a:solidFill>
                <a:latin typeface="Times New Roman" panose="02020603050405020304" pitchFamily="18" charset="0"/>
                <a:ea typeface="Inter" pitchFamily="34" charset="-122"/>
                <a:cs typeface="Times New Roman" panose="02020603050405020304" pitchFamily="18" charset="0"/>
              </a:rPr>
              <a:t>Fake Product Reviews Detection System</a:t>
            </a:r>
            <a:r>
              <a:rPr lang="en-US" sz="2200" dirty="0">
                <a:solidFill>
                  <a:srgbClr val="161613"/>
                </a:solidFill>
                <a:latin typeface="Times New Roman" panose="02020603050405020304" pitchFamily="18" charset="0"/>
                <a:ea typeface="Inter" pitchFamily="34" charset="-122"/>
                <a:cs typeface="Times New Roman" panose="02020603050405020304" pitchFamily="18" charset="0"/>
              </a:rPr>
              <a:t>, uses </a:t>
            </a:r>
            <a:r>
              <a:rPr lang="en-US" sz="2200" b="1" dirty="0">
                <a:solidFill>
                  <a:srgbClr val="161613"/>
                </a:solidFill>
                <a:latin typeface="Times New Roman" panose="02020603050405020304" pitchFamily="18" charset="0"/>
                <a:ea typeface="Inter" pitchFamily="34" charset="-122"/>
                <a:cs typeface="Times New Roman" panose="02020603050405020304" pitchFamily="18" charset="0"/>
              </a:rPr>
              <a:t>Machine Learning (ML)</a:t>
            </a:r>
            <a:r>
              <a:rPr lang="en-US" sz="2200" dirty="0">
                <a:solidFill>
                  <a:srgbClr val="161613"/>
                </a:solidFill>
                <a:latin typeface="Times New Roman" panose="02020603050405020304" pitchFamily="18" charset="0"/>
                <a:ea typeface="Inter" pitchFamily="34" charset="-122"/>
                <a:cs typeface="Times New Roman" panose="02020603050405020304" pitchFamily="18" charset="0"/>
              </a:rPr>
              <a:t> to find out if a review is real or fake.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solidFill>
                  <a:srgbClr val="161613"/>
                </a:solidFill>
                <a:latin typeface="Times New Roman" panose="02020603050405020304" pitchFamily="18" charset="0"/>
                <a:ea typeface="Inter" pitchFamily="34" charset="-122"/>
                <a:cs typeface="Times New Roman" panose="02020603050405020304" pitchFamily="18" charset="0"/>
              </a:rPr>
              <a:t>In this project, we collect product reviews and clean the data by removing unwanted details. We use simple methods to understand the text and train the system to recognize patterns in the reviews. After training, the system can easily check new reviews and predict if they are real or fake.</a:t>
            </a:r>
            <a:endParaRPr lang="en-US" sz="2200" dirty="0">
              <a:latin typeface="Times New Roman" panose="02020603050405020304" pitchFamily="18" charset="0"/>
              <a:cs typeface="Times New Roman" panose="02020603050405020304" pitchFamily="18" charset="0"/>
            </a:endParaRPr>
          </a:p>
          <a:p>
            <a:pPr marL="0" indent="0">
              <a:buNone/>
            </a:pPr>
            <a:r>
              <a:rPr lang="en-US" sz="2200" dirty="0">
                <a:solidFill>
                  <a:srgbClr val="161613"/>
                </a:solidFill>
                <a:latin typeface="Times New Roman" panose="02020603050405020304" pitchFamily="18" charset="0"/>
                <a:ea typeface="Inter" pitchFamily="34" charset="-122"/>
                <a:cs typeface="Times New Roman" panose="02020603050405020304" pitchFamily="18" charset="0"/>
              </a:rPr>
              <a:t>This project helps make online shopping more trustworthy. It also gives us a basic understanding of machine learning and how it can be used to solve real-life problems.</a:t>
            </a:r>
            <a:endParaRPr lang="en-US" sz="2200" dirty="0">
              <a:latin typeface="Times New Roman" panose="02020603050405020304" pitchFamily="18" charset="0"/>
              <a:cs typeface="Times New Roman" panose="02020603050405020304" pitchFamily="18" charset="0"/>
            </a:endParaRPr>
          </a:p>
          <a:p>
            <a:pPr marL="0" indent="0">
              <a:buNone/>
            </a:pPr>
            <a:endParaRPr lang="en-IN" sz="2200" dirty="0"/>
          </a:p>
        </p:txBody>
      </p:sp>
    </p:spTree>
    <p:extLst>
      <p:ext uri="{BB962C8B-B14F-4D97-AF65-F5344CB8AC3E}">
        <p14:creationId xmlns:p14="http://schemas.microsoft.com/office/powerpoint/2010/main" val="1744789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ACA2F-81D9-113B-3FA2-7A6D2AFAC083}"/>
              </a:ext>
            </a:extLst>
          </p:cNvPr>
          <p:cNvSpPr>
            <a:spLocks noGrp="1"/>
          </p:cNvSpPr>
          <p:nvPr>
            <p:ph type="title"/>
          </p:nvPr>
        </p:nvSpPr>
        <p:spPr/>
        <p:txBody>
          <a:bodyPr/>
          <a:lstStyle/>
          <a:p>
            <a:pPr algn="ctr"/>
            <a:r>
              <a:rPr lang="en-US"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Introduction</a:t>
            </a:r>
            <a:endParaRPr lang="en-IN"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8E1A01-18A3-03E2-741C-CB8EF4E5BD17}"/>
              </a:ext>
            </a:extLst>
          </p:cNvPr>
          <p:cNvSpPr>
            <a:spLocks noGrp="1"/>
          </p:cNvSpPr>
          <p:nvPr>
            <p:ph idx="1"/>
          </p:nvPr>
        </p:nvSpPr>
        <p:spPr>
          <a:xfrm>
            <a:off x="562708" y="1690688"/>
            <a:ext cx="11169747" cy="4802187"/>
          </a:xfrm>
        </p:spPr>
        <p:txBody>
          <a:bodyPr anchor="ctr">
            <a:normAutofit fontScale="70000" lnSpcReduction="20000"/>
          </a:bodyPr>
          <a:lstStyle/>
          <a:p>
            <a:pPr>
              <a:lnSpc>
                <a:spcPct val="120000"/>
              </a:lnSpc>
              <a:buNone/>
            </a:pPr>
            <a:r>
              <a:rPr lang="en-US" dirty="0">
                <a:latin typeface="Times New Roman" panose="02020603050405020304" pitchFamily="18" charset="0"/>
                <a:cs typeface="Times New Roman" panose="02020603050405020304" pitchFamily="18" charset="0"/>
              </a:rPr>
              <a:t>Online product reviews play a crucial role in influencing customer buying decisions. However, the presence of fake reviews on e-commerce platforms misleads customers and undermines their trust. Detecting fake reviews manually is difficult due to their volume. This project uses Machine Learning to automatically identify fake product reviews, helping customers make better purchasing choices.</a:t>
            </a:r>
          </a:p>
          <a:p>
            <a:pPr>
              <a:buNone/>
            </a:pPr>
            <a:r>
              <a:rPr lang="en-US" b="1" u="sng" dirty="0">
                <a:latin typeface="Times New Roman" panose="02020603050405020304" pitchFamily="18" charset="0"/>
                <a:cs typeface="Times New Roman" panose="02020603050405020304" pitchFamily="18" charset="0"/>
              </a:rPr>
              <a:t>Key Features:</a:t>
            </a: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Collects and cleans product review data</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Extracts meaningful features from review texts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Trains a machine learning model to classify reviews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Provides a credibility score for products based on reviews</a:t>
            </a:r>
          </a:p>
          <a:p>
            <a:pPr>
              <a:buNone/>
            </a:pPr>
            <a:r>
              <a:rPr lang="en-US" b="1" u="sng" dirty="0">
                <a:latin typeface="Times New Roman" panose="02020603050405020304" pitchFamily="18" charset="0"/>
                <a:cs typeface="Times New Roman" panose="02020603050405020304" pitchFamily="18" charset="0"/>
              </a:rPr>
              <a:t>Objectives:</a:t>
            </a:r>
            <a:endParaRPr lang="en-US" u="sng"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Detect fake product reviews with high accuracy</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Enhance trust in online shopping platforms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Provide useful feedback to customers for informed decisions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1868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63EF8-5735-895F-E77C-8D2068C6602D}"/>
              </a:ext>
            </a:extLst>
          </p:cNvPr>
          <p:cNvSpPr>
            <a:spLocks noGrp="1"/>
          </p:cNvSpPr>
          <p:nvPr>
            <p:ph type="title"/>
          </p:nvPr>
        </p:nvSpPr>
        <p:spPr>
          <a:xfrm>
            <a:off x="1513449" y="-141312"/>
            <a:ext cx="10515600" cy="1325563"/>
          </a:xfrm>
        </p:spPr>
        <p:txBody>
          <a:bodyPr/>
          <a:lstStyle/>
          <a:p>
            <a:pPr algn="ctr"/>
            <a:r>
              <a:rPr lang="en-US"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Existing System and Its Limitations</a:t>
            </a:r>
            <a:endParaRPr lang="en-IN"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C189472E-7704-C6CB-EEE0-C3810B30C128}"/>
              </a:ext>
            </a:extLst>
          </p:cNvPr>
          <p:cNvGraphicFramePr>
            <a:graphicFrameLocks noGrp="1"/>
          </p:cNvGraphicFramePr>
          <p:nvPr>
            <p:ph idx="1"/>
            <p:extLst>
              <p:ext uri="{D42A27DB-BD31-4B8C-83A1-F6EECF244321}">
                <p14:modId xmlns:p14="http://schemas.microsoft.com/office/powerpoint/2010/main" val="1297403129"/>
              </p:ext>
            </p:extLst>
          </p:nvPr>
        </p:nvGraphicFramePr>
        <p:xfrm>
          <a:off x="883460" y="1809098"/>
          <a:ext cx="10425080" cy="4353698"/>
        </p:xfrm>
        <a:graphic>
          <a:graphicData uri="http://schemas.openxmlformats.org/drawingml/2006/table">
            <a:tbl>
              <a:tblPr/>
              <a:tblGrid>
                <a:gridCol w="2606270">
                  <a:extLst>
                    <a:ext uri="{9D8B030D-6E8A-4147-A177-3AD203B41FA5}">
                      <a16:colId xmlns:a16="http://schemas.microsoft.com/office/drawing/2014/main" val="3206000809"/>
                    </a:ext>
                  </a:extLst>
                </a:gridCol>
                <a:gridCol w="2606270">
                  <a:extLst>
                    <a:ext uri="{9D8B030D-6E8A-4147-A177-3AD203B41FA5}">
                      <a16:colId xmlns:a16="http://schemas.microsoft.com/office/drawing/2014/main" val="1343760845"/>
                    </a:ext>
                  </a:extLst>
                </a:gridCol>
                <a:gridCol w="2606270">
                  <a:extLst>
                    <a:ext uri="{9D8B030D-6E8A-4147-A177-3AD203B41FA5}">
                      <a16:colId xmlns:a16="http://schemas.microsoft.com/office/drawing/2014/main" val="3395039037"/>
                    </a:ext>
                  </a:extLst>
                </a:gridCol>
                <a:gridCol w="2606270">
                  <a:extLst>
                    <a:ext uri="{9D8B030D-6E8A-4147-A177-3AD203B41FA5}">
                      <a16:colId xmlns:a16="http://schemas.microsoft.com/office/drawing/2014/main" val="3906827363"/>
                    </a:ext>
                  </a:extLst>
                </a:gridCol>
              </a:tblGrid>
              <a:tr h="362611">
                <a:tc>
                  <a:txBody>
                    <a:bodyPr/>
                    <a:lstStyle/>
                    <a:p>
                      <a:endParaRPr lang="en-IN" sz="1800" dirty="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IN"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IN"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IN" sz="1800" dirty="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extLst>
                  <a:ext uri="{0D108BD9-81ED-4DB2-BD59-A6C34878D82A}">
                    <a16:rowId xmlns:a16="http://schemas.microsoft.com/office/drawing/2014/main" val="3698814806"/>
                  </a:ext>
                </a:extLst>
              </a:tr>
              <a:tr h="1178487">
                <a:tc>
                  <a:txBody>
                    <a:bodyPr/>
                    <a:lstStyle/>
                    <a:p>
                      <a:endParaRPr lang="en-IN" sz="1800" dirty="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IN"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US" sz="1800" dirty="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IN" sz="1800" dirty="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extLst>
                  <a:ext uri="{0D108BD9-81ED-4DB2-BD59-A6C34878D82A}">
                    <a16:rowId xmlns:a16="http://schemas.microsoft.com/office/drawing/2014/main" val="3699281754"/>
                  </a:ext>
                </a:extLst>
              </a:tr>
              <a:tr h="634570">
                <a:tc>
                  <a:txBody>
                    <a:bodyPr/>
                    <a:lstStyle/>
                    <a:p>
                      <a:endParaRPr lang="en-IN"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IN" sz="1800" dirty="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IN"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IN"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extLst>
                  <a:ext uri="{0D108BD9-81ED-4DB2-BD59-A6C34878D82A}">
                    <a16:rowId xmlns:a16="http://schemas.microsoft.com/office/drawing/2014/main" val="1020063661"/>
                  </a:ext>
                </a:extLst>
              </a:tr>
              <a:tr h="906529">
                <a:tc>
                  <a:txBody>
                    <a:bodyPr/>
                    <a:lstStyle/>
                    <a:p>
                      <a:endParaRPr lang="en-IN"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IN" sz="1800" dirty="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US"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IN"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extLst>
                  <a:ext uri="{0D108BD9-81ED-4DB2-BD59-A6C34878D82A}">
                    <a16:rowId xmlns:a16="http://schemas.microsoft.com/office/drawing/2014/main" val="1337913715"/>
                  </a:ext>
                </a:extLst>
              </a:tr>
              <a:tr h="634570">
                <a:tc>
                  <a:txBody>
                    <a:bodyPr/>
                    <a:lstStyle/>
                    <a:p>
                      <a:endParaRPr lang="en-IN"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IN"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US"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IN"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extLst>
                  <a:ext uri="{0D108BD9-81ED-4DB2-BD59-A6C34878D82A}">
                    <a16:rowId xmlns:a16="http://schemas.microsoft.com/office/drawing/2014/main" val="122831358"/>
                  </a:ext>
                </a:extLst>
              </a:tr>
              <a:tr h="634570">
                <a:tc>
                  <a:txBody>
                    <a:bodyPr/>
                    <a:lstStyle/>
                    <a:p>
                      <a:endParaRPr lang="en-IN"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IN"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IN" sz="180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tc>
                  <a:txBody>
                    <a:bodyPr/>
                    <a:lstStyle/>
                    <a:p>
                      <a:endParaRPr lang="en-IN" sz="1800" dirty="0">
                        <a:latin typeface="Times New Roman" panose="02020603050405020304" pitchFamily="18" charset="0"/>
                        <a:cs typeface="Times New Roman" panose="02020603050405020304" pitchFamily="18" charset="0"/>
                      </a:endParaRPr>
                    </a:p>
                  </a:txBody>
                  <a:tcPr marL="90653" marR="90653" marT="45326" marB="45326" anchor="ctr">
                    <a:lnL>
                      <a:noFill/>
                    </a:lnL>
                    <a:lnR>
                      <a:noFill/>
                    </a:lnR>
                    <a:lnT>
                      <a:noFill/>
                    </a:lnT>
                    <a:lnB>
                      <a:noFill/>
                    </a:lnB>
                    <a:noFill/>
                  </a:tcPr>
                </a:tc>
                <a:extLst>
                  <a:ext uri="{0D108BD9-81ED-4DB2-BD59-A6C34878D82A}">
                    <a16:rowId xmlns:a16="http://schemas.microsoft.com/office/drawing/2014/main" val="4146486929"/>
                  </a:ext>
                </a:extLst>
              </a:tr>
            </a:tbl>
          </a:graphicData>
        </a:graphic>
      </p:graphicFrame>
      <p:graphicFrame>
        <p:nvGraphicFramePr>
          <p:cNvPr id="12" name="Table 11">
            <a:extLst>
              <a:ext uri="{FF2B5EF4-FFF2-40B4-BE49-F238E27FC236}">
                <a16:creationId xmlns:a16="http://schemas.microsoft.com/office/drawing/2014/main" id="{28D4C22F-94BF-C227-07BF-E453A561347E}"/>
              </a:ext>
            </a:extLst>
          </p:cNvPr>
          <p:cNvGraphicFramePr>
            <a:graphicFrameLocks noGrp="1"/>
          </p:cNvGraphicFramePr>
          <p:nvPr>
            <p:extLst>
              <p:ext uri="{D42A27DB-BD31-4B8C-83A1-F6EECF244321}">
                <p14:modId xmlns:p14="http://schemas.microsoft.com/office/powerpoint/2010/main" val="922675192"/>
              </p:ext>
            </p:extLst>
          </p:nvPr>
        </p:nvGraphicFramePr>
        <p:xfrm>
          <a:off x="1017562" y="1013132"/>
          <a:ext cx="10156876" cy="5844868"/>
        </p:xfrm>
        <a:graphic>
          <a:graphicData uri="http://schemas.openxmlformats.org/drawingml/2006/table">
            <a:tbl>
              <a:tblPr firstRow="1" bandRow="1">
                <a:tableStyleId>{BC89EF96-8CEA-46FF-86C4-4CE0E7609802}</a:tableStyleId>
              </a:tblPr>
              <a:tblGrid>
                <a:gridCol w="2539219">
                  <a:extLst>
                    <a:ext uri="{9D8B030D-6E8A-4147-A177-3AD203B41FA5}">
                      <a16:colId xmlns:a16="http://schemas.microsoft.com/office/drawing/2014/main" val="877997331"/>
                    </a:ext>
                  </a:extLst>
                </a:gridCol>
                <a:gridCol w="2539219">
                  <a:extLst>
                    <a:ext uri="{9D8B030D-6E8A-4147-A177-3AD203B41FA5}">
                      <a16:colId xmlns:a16="http://schemas.microsoft.com/office/drawing/2014/main" val="1939812854"/>
                    </a:ext>
                  </a:extLst>
                </a:gridCol>
                <a:gridCol w="2539219">
                  <a:extLst>
                    <a:ext uri="{9D8B030D-6E8A-4147-A177-3AD203B41FA5}">
                      <a16:colId xmlns:a16="http://schemas.microsoft.com/office/drawing/2014/main" val="1180931843"/>
                    </a:ext>
                  </a:extLst>
                </a:gridCol>
                <a:gridCol w="2539219">
                  <a:extLst>
                    <a:ext uri="{9D8B030D-6E8A-4147-A177-3AD203B41FA5}">
                      <a16:colId xmlns:a16="http://schemas.microsoft.com/office/drawing/2014/main" val="3624106927"/>
                    </a:ext>
                  </a:extLst>
                </a:gridCol>
              </a:tblGrid>
              <a:tr h="686958">
                <a:tc>
                  <a:txBody>
                    <a:bodyPr/>
                    <a:lstStyle/>
                    <a:p>
                      <a:pPr algn="ctr"/>
                      <a:r>
                        <a:rPr lang="en-IN" sz="1900" b="1" dirty="0">
                          <a:latin typeface="Times New Roman" panose="02020603050405020304" pitchFamily="18" charset="0"/>
                          <a:cs typeface="Times New Roman" panose="02020603050405020304" pitchFamily="18" charset="0"/>
                        </a:rPr>
                        <a:t>System Name</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r>
                        <a:rPr lang="en-IN" sz="1900" b="1">
                          <a:latin typeface="Times New Roman" panose="02020603050405020304" pitchFamily="18" charset="0"/>
                          <a:cs typeface="Times New Roman" panose="02020603050405020304" pitchFamily="18" charset="0"/>
                        </a:rPr>
                        <a:t>Technology Used</a:t>
                      </a:r>
                      <a:endParaRPr lang="en-IN" sz="1900">
                        <a:latin typeface="Times New Roman" panose="02020603050405020304" pitchFamily="18" charset="0"/>
                        <a:cs typeface="Times New Roman" panose="02020603050405020304" pitchFamily="18" charset="0"/>
                      </a:endParaRPr>
                    </a:p>
                  </a:txBody>
                  <a:tcPr anchor="ctr"/>
                </a:tc>
                <a:tc>
                  <a:txBody>
                    <a:bodyPr/>
                    <a:lstStyle/>
                    <a:p>
                      <a:pPr algn="ctr"/>
                      <a:r>
                        <a:rPr lang="en-IN" sz="1900" b="1" dirty="0">
                          <a:latin typeface="Times New Roman" panose="02020603050405020304" pitchFamily="18" charset="0"/>
                          <a:cs typeface="Times New Roman" panose="02020603050405020304" pitchFamily="18" charset="0"/>
                        </a:rPr>
                        <a:t>Limitation</a:t>
                      </a:r>
                      <a:endParaRPr lang="en-IN" sz="1900" dirty="0">
                        <a:latin typeface="Times New Roman" panose="02020603050405020304" pitchFamily="18" charset="0"/>
                        <a:cs typeface="Times New Roman" panose="02020603050405020304" pitchFamily="18" charset="0"/>
                      </a:endParaRPr>
                    </a:p>
                  </a:txBody>
                  <a:tcPr anchor="ctr"/>
                </a:tc>
                <a:tc>
                  <a:txBody>
                    <a:bodyPr/>
                    <a:lstStyle/>
                    <a:p>
                      <a:pPr algn="ctr"/>
                      <a:r>
                        <a:rPr lang="en-IN" sz="1900" b="1" dirty="0">
                          <a:latin typeface="Times New Roman" panose="02020603050405020304" pitchFamily="18" charset="0"/>
                          <a:cs typeface="Times New Roman" panose="02020603050405020304" pitchFamily="18" charset="0"/>
                        </a:rPr>
                        <a:t>Developed By</a:t>
                      </a:r>
                      <a:endParaRPr lang="en-IN" sz="19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338677089"/>
                  </a:ext>
                </a:extLst>
              </a:tr>
              <a:tr h="1263530">
                <a:tc>
                  <a:txBody>
                    <a:bodyPr/>
                    <a:lstStyle/>
                    <a:p>
                      <a:pPr algn="ctr"/>
                      <a:r>
                        <a:rPr lang="en-IN" sz="1700" dirty="0">
                          <a:latin typeface="Times New Roman" panose="02020603050405020304" pitchFamily="18" charset="0"/>
                          <a:cs typeface="Times New Roman" panose="02020603050405020304" pitchFamily="18" charset="0"/>
                        </a:rPr>
                        <a:t>Amazon Review Filter</a:t>
                      </a:r>
                    </a:p>
                  </a:txBody>
                  <a:tcPr anchor="ctr"/>
                </a:tc>
                <a:tc>
                  <a:txBody>
                    <a:bodyPr/>
                    <a:lstStyle/>
                    <a:p>
                      <a:r>
                        <a:rPr lang="en-IN" sz="1700" dirty="0">
                          <a:latin typeface="Times New Roman" panose="02020603050405020304" pitchFamily="18" charset="0"/>
                          <a:cs typeface="Times New Roman" panose="02020603050405020304" pitchFamily="18" charset="0"/>
                        </a:rPr>
                        <a:t>Heuristics, Verified Purchase Tag</a:t>
                      </a:r>
                    </a:p>
                  </a:txBody>
                  <a:tcPr anchor="ctr"/>
                </a:tc>
                <a:tc>
                  <a:txBody>
                    <a:bodyPr/>
                    <a:lstStyle/>
                    <a:p>
                      <a:r>
                        <a:rPr lang="en-US" sz="1700">
                          <a:latin typeface="Times New Roman" panose="02020603050405020304" pitchFamily="18" charset="0"/>
                          <a:cs typeface="Times New Roman" panose="02020603050405020304" pitchFamily="18" charset="0"/>
                        </a:rPr>
                        <a:t>Cannot detect sophisticated fake reviews, no ML-based system</a:t>
                      </a:r>
                    </a:p>
                  </a:txBody>
                  <a:tcPr anchor="ctr"/>
                </a:tc>
                <a:tc>
                  <a:txBody>
                    <a:bodyPr/>
                    <a:lstStyle/>
                    <a:p>
                      <a:pPr algn="ctr"/>
                      <a:r>
                        <a:rPr lang="en-IN" sz="1700">
                          <a:latin typeface="Times New Roman" panose="02020603050405020304" pitchFamily="18" charset="0"/>
                          <a:cs typeface="Times New Roman" panose="02020603050405020304" pitchFamily="18" charset="0"/>
                        </a:rPr>
                        <a:t>Amazon</a:t>
                      </a:r>
                    </a:p>
                  </a:txBody>
                  <a:tcPr anchor="ctr"/>
                </a:tc>
                <a:extLst>
                  <a:ext uri="{0D108BD9-81ED-4DB2-BD59-A6C34878D82A}">
                    <a16:rowId xmlns:a16="http://schemas.microsoft.com/office/drawing/2014/main" val="2623655368"/>
                  </a:ext>
                </a:extLst>
              </a:tr>
              <a:tr h="971946">
                <a:tc>
                  <a:txBody>
                    <a:bodyPr/>
                    <a:lstStyle/>
                    <a:p>
                      <a:pPr algn="ctr"/>
                      <a:r>
                        <a:rPr lang="en-IN" sz="1700" dirty="0">
                          <a:latin typeface="Times New Roman" panose="02020603050405020304" pitchFamily="18" charset="0"/>
                          <a:cs typeface="Times New Roman" panose="02020603050405020304" pitchFamily="18" charset="0"/>
                        </a:rPr>
                        <a:t>Yelp Review Filter</a:t>
                      </a:r>
                    </a:p>
                  </a:txBody>
                  <a:tcPr anchor="ctr"/>
                </a:tc>
                <a:tc>
                  <a:txBody>
                    <a:bodyPr/>
                    <a:lstStyle/>
                    <a:p>
                      <a:r>
                        <a:rPr lang="en-IN" sz="1700" dirty="0">
                          <a:latin typeface="Times New Roman" panose="02020603050405020304" pitchFamily="18" charset="0"/>
                          <a:cs typeface="Times New Roman" panose="02020603050405020304" pitchFamily="18" charset="0"/>
                        </a:rPr>
                        <a:t>Proprietary Algorithm</a:t>
                      </a:r>
                    </a:p>
                  </a:txBody>
                  <a:tcPr anchor="ctr"/>
                </a:tc>
                <a:tc>
                  <a:txBody>
                    <a:bodyPr/>
                    <a:lstStyle/>
                    <a:p>
                      <a:r>
                        <a:rPr lang="en-IN" sz="1700">
                          <a:latin typeface="Times New Roman" panose="02020603050405020304" pitchFamily="18" charset="0"/>
                          <a:cs typeface="Times New Roman" panose="02020603050405020304" pitchFamily="18" charset="0"/>
                        </a:rPr>
                        <a:t>Limited transparency, false positives</a:t>
                      </a:r>
                    </a:p>
                  </a:txBody>
                  <a:tcPr anchor="ctr"/>
                </a:tc>
                <a:tc>
                  <a:txBody>
                    <a:bodyPr/>
                    <a:lstStyle/>
                    <a:p>
                      <a:pPr algn="ctr"/>
                      <a:r>
                        <a:rPr lang="en-IN" sz="1700">
                          <a:latin typeface="Times New Roman" panose="02020603050405020304" pitchFamily="18" charset="0"/>
                          <a:cs typeface="Times New Roman" panose="02020603050405020304" pitchFamily="18" charset="0"/>
                        </a:rPr>
                        <a:t>Yelp Inc.</a:t>
                      </a:r>
                    </a:p>
                  </a:txBody>
                  <a:tcPr anchor="ctr"/>
                </a:tc>
                <a:extLst>
                  <a:ext uri="{0D108BD9-81ED-4DB2-BD59-A6C34878D82A}">
                    <a16:rowId xmlns:a16="http://schemas.microsoft.com/office/drawing/2014/main" val="1937063093"/>
                  </a:ext>
                </a:extLst>
              </a:tr>
              <a:tr h="1263530">
                <a:tc>
                  <a:txBody>
                    <a:bodyPr/>
                    <a:lstStyle/>
                    <a:p>
                      <a:pPr algn="ctr"/>
                      <a:r>
                        <a:rPr lang="en-IN" sz="1700">
                          <a:latin typeface="Times New Roman" panose="02020603050405020304" pitchFamily="18" charset="0"/>
                          <a:cs typeface="Times New Roman" panose="02020603050405020304" pitchFamily="18" charset="0"/>
                        </a:rPr>
                        <a:t>Fakespot</a:t>
                      </a:r>
                    </a:p>
                  </a:txBody>
                  <a:tcPr anchor="ctr"/>
                </a:tc>
                <a:tc>
                  <a:txBody>
                    <a:bodyPr/>
                    <a:lstStyle/>
                    <a:p>
                      <a:r>
                        <a:rPr lang="en-IN" sz="1700">
                          <a:latin typeface="Times New Roman" panose="02020603050405020304" pitchFamily="18" charset="0"/>
                          <a:cs typeface="Times New Roman" panose="02020603050405020304" pitchFamily="18" charset="0"/>
                        </a:rPr>
                        <a:t>Natural Language Processing (NLP)</a:t>
                      </a:r>
                    </a:p>
                  </a:txBody>
                  <a:tcPr anchor="ctr"/>
                </a:tc>
                <a:tc>
                  <a:txBody>
                    <a:bodyPr/>
                    <a:lstStyle/>
                    <a:p>
                      <a:r>
                        <a:rPr lang="en-US" sz="1700" dirty="0">
                          <a:latin typeface="Times New Roman" panose="02020603050405020304" pitchFamily="18" charset="0"/>
                          <a:cs typeface="Times New Roman" panose="02020603050405020304" pitchFamily="18" charset="0"/>
                        </a:rPr>
                        <a:t>Limited access to internal data, external analysis only</a:t>
                      </a:r>
                    </a:p>
                  </a:txBody>
                  <a:tcPr anchor="ctr"/>
                </a:tc>
                <a:tc>
                  <a:txBody>
                    <a:bodyPr/>
                    <a:lstStyle/>
                    <a:p>
                      <a:pPr algn="ctr"/>
                      <a:r>
                        <a:rPr lang="en-IN" sz="1700" dirty="0" err="1">
                          <a:latin typeface="Times New Roman" panose="02020603050405020304" pitchFamily="18" charset="0"/>
                          <a:cs typeface="Times New Roman" panose="02020603050405020304" pitchFamily="18" charset="0"/>
                        </a:rPr>
                        <a:t>Fakespot</a:t>
                      </a:r>
                      <a:r>
                        <a:rPr lang="en-IN" sz="1700" dirty="0">
                          <a:latin typeface="Times New Roman" panose="02020603050405020304" pitchFamily="18" charset="0"/>
                          <a:cs typeface="Times New Roman" panose="02020603050405020304" pitchFamily="18" charset="0"/>
                        </a:rPr>
                        <a:t> Inc.</a:t>
                      </a:r>
                    </a:p>
                  </a:txBody>
                  <a:tcPr anchor="ctr"/>
                </a:tc>
                <a:extLst>
                  <a:ext uri="{0D108BD9-81ED-4DB2-BD59-A6C34878D82A}">
                    <a16:rowId xmlns:a16="http://schemas.microsoft.com/office/drawing/2014/main" val="3584263445"/>
                  </a:ext>
                </a:extLst>
              </a:tr>
              <a:tr h="971946">
                <a:tc>
                  <a:txBody>
                    <a:bodyPr/>
                    <a:lstStyle/>
                    <a:p>
                      <a:pPr algn="ctr"/>
                      <a:r>
                        <a:rPr lang="en-IN" sz="1700">
                          <a:latin typeface="Times New Roman" panose="02020603050405020304" pitchFamily="18" charset="0"/>
                          <a:cs typeface="Times New Roman" panose="02020603050405020304" pitchFamily="18" charset="0"/>
                        </a:rPr>
                        <a:t>ReviewMeta</a:t>
                      </a:r>
                    </a:p>
                  </a:txBody>
                  <a:tcPr anchor="ctr"/>
                </a:tc>
                <a:tc>
                  <a:txBody>
                    <a:bodyPr/>
                    <a:lstStyle/>
                    <a:p>
                      <a:r>
                        <a:rPr lang="en-IN" sz="1700">
                          <a:latin typeface="Times New Roman" panose="02020603050405020304" pitchFamily="18" charset="0"/>
                          <a:cs typeface="Times New Roman" panose="02020603050405020304" pitchFamily="18" charset="0"/>
                        </a:rPr>
                        <a:t>Statistical Pattern Analysis</a:t>
                      </a:r>
                    </a:p>
                  </a:txBody>
                  <a:tcPr anchor="ctr"/>
                </a:tc>
                <a:tc>
                  <a:txBody>
                    <a:bodyPr/>
                    <a:lstStyle/>
                    <a:p>
                      <a:r>
                        <a:rPr lang="en-US" sz="1700">
                          <a:latin typeface="Times New Roman" panose="02020603050405020304" pitchFamily="18" charset="0"/>
                          <a:cs typeface="Times New Roman" panose="02020603050405020304" pitchFamily="18" charset="0"/>
                        </a:rPr>
                        <a:t>Works only on Amazon, lacks adaptive learning</a:t>
                      </a:r>
                    </a:p>
                  </a:txBody>
                  <a:tcPr anchor="ctr"/>
                </a:tc>
                <a:tc>
                  <a:txBody>
                    <a:bodyPr/>
                    <a:lstStyle/>
                    <a:p>
                      <a:pPr algn="ctr"/>
                      <a:r>
                        <a:rPr lang="en-IN" sz="1700" dirty="0" err="1">
                          <a:latin typeface="Times New Roman" panose="02020603050405020304" pitchFamily="18" charset="0"/>
                          <a:cs typeface="Times New Roman" panose="02020603050405020304" pitchFamily="18" charset="0"/>
                        </a:rPr>
                        <a:t>ReviewMeta</a:t>
                      </a:r>
                      <a:r>
                        <a:rPr lang="en-IN" sz="1700" dirty="0">
                          <a:latin typeface="Times New Roman" panose="02020603050405020304" pitchFamily="18" charset="0"/>
                          <a:cs typeface="Times New Roman" panose="02020603050405020304" pitchFamily="18" charset="0"/>
                        </a:rPr>
                        <a:t> Team</a:t>
                      </a:r>
                    </a:p>
                  </a:txBody>
                  <a:tcPr anchor="ctr"/>
                </a:tc>
                <a:extLst>
                  <a:ext uri="{0D108BD9-81ED-4DB2-BD59-A6C34878D82A}">
                    <a16:rowId xmlns:a16="http://schemas.microsoft.com/office/drawing/2014/main" val="55151260"/>
                  </a:ext>
                </a:extLst>
              </a:tr>
              <a:tr h="686958">
                <a:tc>
                  <a:txBody>
                    <a:bodyPr/>
                    <a:lstStyle/>
                    <a:p>
                      <a:pPr algn="ctr"/>
                      <a:r>
                        <a:rPr lang="en-IN" sz="1700" dirty="0">
                          <a:latin typeface="Times New Roman" panose="02020603050405020304" pitchFamily="18" charset="0"/>
                          <a:cs typeface="Times New Roman" panose="02020603050405020304" pitchFamily="18" charset="0"/>
                        </a:rPr>
                        <a:t>Manual Flagging System</a:t>
                      </a:r>
                    </a:p>
                  </a:txBody>
                  <a:tcPr anchor="ctr"/>
                </a:tc>
                <a:tc>
                  <a:txBody>
                    <a:bodyPr/>
                    <a:lstStyle/>
                    <a:p>
                      <a:r>
                        <a:rPr lang="en-IN" sz="1700">
                          <a:latin typeface="Times New Roman" panose="02020603050405020304" pitchFamily="18" charset="0"/>
                          <a:cs typeface="Times New Roman" panose="02020603050405020304" pitchFamily="18" charset="0"/>
                        </a:rPr>
                        <a:t>User-based Reporting</a:t>
                      </a:r>
                    </a:p>
                  </a:txBody>
                  <a:tcPr anchor="ctr"/>
                </a:tc>
                <a:tc>
                  <a:txBody>
                    <a:bodyPr/>
                    <a:lstStyle/>
                    <a:p>
                      <a:r>
                        <a:rPr lang="en-IN" sz="1700">
                          <a:latin typeface="Times New Roman" panose="02020603050405020304" pitchFamily="18" charset="0"/>
                          <a:cs typeface="Times New Roman" panose="02020603050405020304" pitchFamily="18" charset="0"/>
                        </a:rPr>
                        <a:t>Time-consuming, low detection rate</a:t>
                      </a:r>
                    </a:p>
                  </a:txBody>
                  <a:tcPr anchor="ctr"/>
                </a:tc>
                <a:tc>
                  <a:txBody>
                    <a:bodyPr/>
                    <a:lstStyle/>
                    <a:p>
                      <a:pPr algn="ctr"/>
                      <a:r>
                        <a:rPr lang="en-IN" sz="1700" dirty="0">
                          <a:latin typeface="Times New Roman" panose="02020603050405020304" pitchFamily="18" charset="0"/>
                          <a:cs typeface="Times New Roman" panose="02020603050405020304" pitchFamily="18" charset="0"/>
                        </a:rPr>
                        <a:t>Most e-commerce platforms</a:t>
                      </a:r>
                    </a:p>
                  </a:txBody>
                  <a:tcPr anchor="ctr"/>
                </a:tc>
                <a:extLst>
                  <a:ext uri="{0D108BD9-81ED-4DB2-BD59-A6C34878D82A}">
                    <a16:rowId xmlns:a16="http://schemas.microsoft.com/office/drawing/2014/main" val="3029999092"/>
                  </a:ext>
                </a:extLst>
              </a:tr>
            </a:tbl>
          </a:graphicData>
        </a:graphic>
      </p:graphicFrame>
    </p:spTree>
    <p:extLst>
      <p:ext uri="{BB962C8B-B14F-4D97-AF65-F5344CB8AC3E}">
        <p14:creationId xmlns:p14="http://schemas.microsoft.com/office/powerpoint/2010/main" val="2183041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07C25-B605-E407-2FC9-6704665C1BCC}"/>
              </a:ext>
            </a:extLst>
          </p:cNvPr>
          <p:cNvSpPr>
            <a:spLocks noGrp="1"/>
          </p:cNvSpPr>
          <p:nvPr>
            <p:ph type="title"/>
          </p:nvPr>
        </p:nvSpPr>
        <p:spPr/>
        <p:txBody>
          <a:bodyPr/>
          <a:lstStyle/>
          <a:p>
            <a:pPr algn="ctr"/>
            <a:r>
              <a:rPr lang="en-US" sz="4400"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Proposed System</a:t>
            </a:r>
            <a:br>
              <a:rPr lang="en-US" sz="4400"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endParaRPr lang="en-IN"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BEA7359-771C-B671-0596-D2D850E43D71}"/>
              </a:ext>
            </a:extLst>
          </p:cNvPr>
          <p:cNvSpPr>
            <a:spLocks noGrp="1"/>
          </p:cNvSpPr>
          <p:nvPr>
            <p:ph idx="1"/>
          </p:nvPr>
        </p:nvSpPr>
        <p:spPr>
          <a:xfrm>
            <a:off x="261425" y="2682269"/>
            <a:ext cx="7405467" cy="3981157"/>
          </a:xfrm>
        </p:spPr>
        <p:txBody>
          <a:bodyPr>
            <a:norm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Accepts a </a:t>
            </a:r>
            <a:r>
              <a:rPr lang="en-US" sz="2400" b="1" dirty="0">
                <a:latin typeface="Times New Roman" panose="02020603050405020304" pitchFamily="18" charset="0"/>
                <a:cs typeface="Times New Roman" panose="02020603050405020304" pitchFamily="18" charset="0"/>
              </a:rPr>
              <a:t>product URL</a:t>
            </a:r>
            <a:r>
              <a:rPr lang="en-US" sz="2400" dirty="0">
                <a:latin typeface="Times New Roman" panose="02020603050405020304" pitchFamily="18" charset="0"/>
                <a:cs typeface="Times New Roman" panose="02020603050405020304" pitchFamily="18" charset="0"/>
              </a:rPr>
              <a:t> to extract review data.</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Performs </a:t>
            </a:r>
            <a:r>
              <a:rPr lang="en-US" sz="2400" b="1" dirty="0">
                <a:latin typeface="Times New Roman" panose="02020603050405020304" pitchFamily="18" charset="0"/>
                <a:cs typeface="Times New Roman" panose="02020603050405020304" pitchFamily="18" charset="0"/>
              </a:rPr>
              <a:t>data preprocessing</a:t>
            </a:r>
            <a:r>
              <a:rPr lang="en-US" sz="2400" dirty="0">
                <a:latin typeface="Times New Roman" panose="02020603050405020304" pitchFamily="18" charset="0"/>
                <a:cs typeface="Times New Roman" panose="02020603050405020304" pitchFamily="18" charset="0"/>
              </a:rPr>
              <a:t> </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Trains a </a:t>
            </a:r>
            <a:r>
              <a:rPr lang="en-US" sz="2400" b="1" dirty="0">
                <a:latin typeface="Times New Roman" panose="02020603050405020304" pitchFamily="18" charset="0"/>
                <a:cs typeface="Times New Roman" panose="02020603050405020304" pitchFamily="18" charset="0"/>
              </a:rPr>
              <a:t>machine learning model</a:t>
            </a:r>
            <a:r>
              <a:rPr lang="en-US" sz="2400" dirty="0">
                <a:latin typeface="Times New Roman" panose="02020603050405020304" pitchFamily="18" charset="0"/>
                <a:cs typeface="Times New Roman" panose="02020603050405020304" pitchFamily="18" charset="0"/>
              </a:rPr>
              <a:t> to classify reviews as </a:t>
            </a:r>
            <a:r>
              <a:rPr lang="en-US" sz="2400" b="1" dirty="0">
                <a:latin typeface="Times New Roman" panose="02020603050405020304" pitchFamily="18" charset="0"/>
                <a:cs typeface="Times New Roman" panose="02020603050405020304" pitchFamily="18" charset="0"/>
              </a:rPr>
              <a:t>genuine or fake</a:t>
            </a:r>
            <a:r>
              <a:rPr lang="en-US" sz="24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Calculates a </a:t>
            </a:r>
            <a:r>
              <a:rPr lang="en-US" sz="2400" b="1" dirty="0">
                <a:latin typeface="Times New Roman" panose="02020603050405020304" pitchFamily="18" charset="0"/>
                <a:cs typeface="Times New Roman" panose="02020603050405020304" pitchFamily="18" charset="0"/>
              </a:rPr>
              <a:t>credibility score</a:t>
            </a:r>
            <a:r>
              <a:rPr lang="en-US" sz="2400" dirty="0">
                <a:latin typeface="Times New Roman" panose="02020603050405020304" pitchFamily="18" charset="0"/>
                <a:cs typeface="Times New Roman" panose="02020603050405020304" pitchFamily="18" charset="0"/>
              </a:rPr>
              <a:t> for each product based on review quality.</a:t>
            </a:r>
          </a:p>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Presents the results in a simple, interactive </a:t>
            </a:r>
            <a:r>
              <a:rPr lang="en-US" sz="2400" b="1" dirty="0">
                <a:latin typeface="Times New Roman" panose="02020603050405020304" pitchFamily="18" charset="0"/>
                <a:cs typeface="Times New Roman" panose="02020603050405020304" pitchFamily="18" charset="0"/>
              </a:rPr>
              <a:t>web interface.</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D613C10C-4253-55B5-ACD9-7E35372FAB74}"/>
              </a:ext>
            </a:extLst>
          </p:cNvPr>
          <p:cNvSpPr txBox="1"/>
          <p:nvPr/>
        </p:nvSpPr>
        <p:spPr>
          <a:xfrm>
            <a:off x="838200" y="1493981"/>
            <a:ext cx="10635174" cy="1384995"/>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Our project introduces an intelligent, ML-powered system to detect fake product reviews from e-commerce platforms.</a:t>
            </a:r>
          </a:p>
          <a:p>
            <a:endParaRPr lang="en-IN" sz="2800" dirty="0"/>
          </a:p>
        </p:txBody>
      </p:sp>
    </p:spTree>
    <p:extLst>
      <p:ext uri="{BB962C8B-B14F-4D97-AF65-F5344CB8AC3E}">
        <p14:creationId xmlns:p14="http://schemas.microsoft.com/office/powerpoint/2010/main" val="29704400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76431-ACDB-2D7C-A761-3651DFA59E81}"/>
              </a:ext>
            </a:extLst>
          </p:cNvPr>
          <p:cNvSpPr>
            <a:spLocks noGrp="1"/>
          </p:cNvSpPr>
          <p:nvPr>
            <p:ph type="title"/>
          </p:nvPr>
        </p:nvSpPr>
        <p:spPr/>
        <p:txBody>
          <a:bodyPr/>
          <a:lstStyle/>
          <a:p>
            <a:pPr algn="ctr"/>
            <a:r>
              <a:rPr lang="en-IN" sz="4400" b="1" u="sng" dirty="0">
                <a:solidFill>
                  <a:schemeClr val="accent1">
                    <a:lumMod val="75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Advantages</a:t>
            </a:r>
            <a:endParaRPr lang="en-IN" u="sng" dirty="0">
              <a:solidFill>
                <a:schemeClr val="accent1">
                  <a:lumMod val="75000"/>
                </a:schemeClr>
              </a:solidFill>
              <a:effectLst>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D9EC1E2-A558-FD07-5EA8-233AD7C56593}"/>
              </a:ext>
            </a:extLst>
          </p:cNvPr>
          <p:cNvSpPr>
            <a:spLocks noGrp="1"/>
          </p:cNvSpPr>
          <p:nvPr>
            <p:ph idx="1"/>
          </p:nvPr>
        </p:nvSpPr>
        <p:spPr>
          <a:xfrm>
            <a:off x="838200" y="1825624"/>
            <a:ext cx="10515600" cy="4125009"/>
          </a:xfrm>
        </p:spPr>
        <p:txBody>
          <a:bodyPr>
            <a:normAutofit/>
          </a:bodyPr>
          <a:lstStyle/>
          <a:p>
            <a:pPr>
              <a:lnSpc>
                <a:spcPct val="150000"/>
              </a:lnSpc>
              <a:buNone/>
            </a:pPr>
            <a:r>
              <a:rPr lang="en-IN" sz="2200" b="1" dirty="0">
                <a:latin typeface="Times New Roman" panose="02020603050405020304" pitchFamily="18" charset="0"/>
                <a:cs typeface="Times New Roman" panose="02020603050405020304" pitchFamily="18" charset="0"/>
              </a:rPr>
              <a:t>🌟 </a:t>
            </a: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Automated Detection:</a:t>
            </a:r>
            <a:r>
              <a:rPr lang="en-IN" sz="2200" dirty="0">
                <a:latin typeface="Times New Roman" panose="02020603050405020304" pitchFamily="18" charset="0"/>
                <a:cs typeface="Times New Roman" panose="02020603050405020304" pitchFamily="18" charset="0"/>
              </a:rPr>
              <a:t> No manual effort required — fast and scalable.</a:t>
            </a:r>
          </a:p>
          <a:p>
            <a:pPr marL="0" indent="0">
              <a:lnSpc>
                <a:spcPct val="150000"/>
              </a:lnSpc>
              <a:buNone/>
            </a:pPr>
            <a:r>
              <a:rPr lang="en-IN" sz="2200" b="1"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Improved Accuracy:</a:t>
            </a:r>
            <a:r>
              <a:rPr lang="en-IN" sz="2200" dirty="0">
                <a:latin typeface="Times New Roman" panose="02020603050405020304" pitchFamily="18" charset="0"/>
                <a:cs typeface="Times New Roman" panose="02020603050405020304" pitchFamily="18" charset="0"/>
              </a:rPr>
              <a:t> ML models can detect complex fake patterns in text.</a:t>
            </a:r>
          </a:p>
          <a:p>
            <a:pPr marL="0" indent="0">
              <a:lnSpc>
                <a:spcPct val="150000"/>
              </a:lnSpc>
              <a:buNone/>
            </a:pPr>
            <a:r>
              <a:rPr lang="en-IN" sz="2200" b="1"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Real-Time Analysis:</a:t>
            </a:r>
            <a:r>
              <a:rPr lang="en-IN" sz="2200" dirty="0">
                <a:latin typeface="Times New Roman" panose="02020603050405020304" pitchFamily="18" charset="0"/>
                <a:cs typeface="Times New Roman" panose="02020603050405020304" pitchFamily="18" charset="0"/>
              </a:rPr>
              <a:t> Instantly checks reviews on user request.</a:t>
            </a:r>
          </a:p>
          <a:p>
            <a:pPr marL="0" indent="0">
              <a:lnSpc>
                <a:spcPct val="150000"/>
              </a:lnSpc>
              <a:buNone/>
            </a:pPr>
            <a:r>
              <a:rPr lang="en-IN" sz="2200" b="1"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Enhanced User Trust:</a:t>
            </a:r>
            <a:r>
              <a:rPr lang="en-IN" sz="2200" dirty="0">
                <a:latin typeface="Times New Roman" panose="02020603050405020304" pitchFamily="18" charset="0"/>
                <a:cs typeface="Times New Roman" panose="02020603050405020304" pitchFamily="18" charset="0"/>
              </a:rPr>
              <a:t> Helps customers make informed buying decisions.</a:t>
            </a:r>
          </a:p>
          <a:p>
            <a:pPr marL="0" indent="0">
              <a:lnSpc>
                <a:spcPct val="150000"/>
              </a:lnSpc>
              <a:buNone/>
            </a:pPr>
            <a:r>
              <a:rPr lang="en-IN" sz="2200" b="1"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Platform Independent:</a:t>
            </a:r>
            <a:r>
              <a:rPr lang="en-IN" sz="2200" dirty="0">
                <a:latin typeface="Times New Roman" panose="02020603050405020304" pitchFamily="18" charset="0"/>
                <a:cs typeface="Times New Roman" panose="02020603050405020304" pitchFamily="18" charset="0"/>
              </a:rPr>
              <a:t> Can work with data from various e-commerce sites.</a:t>
            </a:r>
          </a:p>
          <a:p>
            <a:pPr marL="0" indent="0">
              <a:lnSpc>
                <a:spcPct val="150000"/>
              </a:lnSpc>
              <a:buNone/>
            </a:pPr>
            <a:r>
              <a:rPr lang="en-IN" sz="2200" b="1" dirty="0">
                <a:latin typeface="Times New Roman" panose="02020603050405020304" pitchFamily="18" charset="0"/>
                <a:cs typeface="Times New Roman" panose="02020603050405020304" pitchFamily="18" charset="0"/>
              </a:rPr>
              <a:t>🌟</a:t>
            </a:r>
            <a:r>
              <a:rPr lang="en-IN" sz="2200"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Practical ML Application:</a:t>
            </a:r>
            <a:r>
              <a:rPr lang="en-IN" sz="2200" dirty="0">
                <a:latin typeface="Times New Roman" panose="02020603050405020304" pitchFamily="18" charset="0"/>
                <a:cs typeface="Times New Roman" panose="02020603050405020304" pitchFamily="18" charset="0"/>
              </a:rPr>
              <a:t> Real-world use case for text classification.</a:t>
            </a:r>
          </a:p>
          <a:p>
            <a:pPr>
              <a:lnSpc>
                <a:spcPct val="150000"/>
              </a:lnSpc>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652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9804E-B116-A395-812F-BD35D310532E}"/>
              </a:ext>
            </a:extLst>
          </p:cNvPr>
          <p:cNvSpPr>
            <a:spLocks noGrp="1"/>
          </p:cNvSpPr>
          <p:nvPr>
            <p:ph type="title"/>
          </p:nvPr>
        </p:nvSpPr>
        <p:spPr/>
        <p:txBody>
          <a:bodyPr/>
          <a:lstStyle/>
          <a:p>
            <a:pPr algn="ctr"/>
            <a:r>
              <a:rPr lang="en-US" b="1" u="sng" dirty="0">
                <a:solidFill>
                  <a:schemeClr val="accent1">
                    <a:lumMod val="75000"/>
                  </a:schemeClr>
                </a:solidFill>
                <a:latin typeface="Times New Roman" panose="02020603050405020304" pitchFamily="18" charset="0"/>
                <a:cs typeface="Times New Roman" panose="02020603050405020304" pitchFamily="18" charset="0"/>
              </a:rPr>
              <a:t>Hardware Specifications:</a:t>
            </a:r>
            <a:endParaRPr lang="en-IN" u="sng"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DA8F487-BB7B-2652-E3C0-59AB2837B120}"/>
              </a:ext>
            </a:extLst>
          </p:cNvPr>
          <p:cNvSpPr>
            <a:spLocks noGrp="1"/>
          </p:cNvSpPr>
          <p:nvPr>
            <p:ph idx="1"/>
          </p:nvPr>
        </p:nvSpPr>
        <p:spPr/>
        <p:txBody>
          <a:bodyPr>
            <a:normAutofit lnSpcReduction="10000"/>
          </a:bodyPr>
          <a:lstStyle/>
          <a:p>
            <a:pPr>
              <a:lnSpc>
                <a:spcPct val="150000"/>
              </a:lnSpc>
              <a:buFont typeface="Wingdings" panose="05000000000000000000" pitchFamily="2" charset="2"/>
              <a:buChar char="Ø"/>
            </a:pPr>
            <a:r>
              <a:rPr lang="en-US" b="1" dirty="0"/>
              <a:t>Processor:</a:t>
            </a:r>
            <a:r>
              <a:rPr lang="en-US" dirty="0"/>
              <a:t> Intel Core i5 or equivalent (2.5 GHz or higher)</a:t>
            </a:r>
          </a:p>
          <a:p>
            <a:pPr>
              <a:lnSpc>
                <a:spcPct val="150000"/>
              </a:lnSpc>
              <a:buFont typeface="Wingdings" panose="05000000000000000000" pitchFamily="2" charset="2"/>
              <a:buChar char="Ø"/>
            </a:pPr>
            <a:r>
              <a:rPr lang="en-US" b="1" dirty="0"/>
              <a:t>RAM:</a:t>
            </a:r>
            <a:r>
              <a:rPr lang="en-US" dirty="0"/>
              <a:t> Minimum 8 GB</a:t>
            </a:r>
          </a:p>
          <a:p>
            <a:pPr>
              <a:lnSpc>
                <a:spcPct val="150000"/>
              </a:lnSpc>
              <a:buFont typeface="Wingdings" panose="05000000000000000000" pitchFamily="2" charset="2"/>
              <a:buChar char="Ø"/>
            </a:pPr>
            <a:r>
              <a:rPr lang="en-US" b="1" dirty="0"/>
              <a:t>Storage:</a:t>
            </a:r>
            <a:r>
              <a:rPr lang="en-US" dirty="0"/>
              <a:t> At least 100 GB free space</a:t>
            </a:r>
          </a:p>
          <a:p>
            <a:pPr>
              <a:lnSpc>
                <a:spcPct val="150000"/>
              </a:lnSpc>
              <a:buFont typeface="Wingdings" panose="05000000000000000000" pitchFamily="2" charset="2"/>
              <a:buChar char="Ø"/>
            </a:pPr>
            <a:r>
              <a:rPr lang="en-US" b="1" dirty="0"/>
              <a:t>Graphics Card:</a:t>
            </a:r>
            <a:r>
              <a:rPr lang="en-US" dirty="0"/>
              <a:t> Not required (CPU-based ML training)</a:t>
            </a:r>
          </a:p>
          <a:p>
            <a:pPr>
              <a:lnSpc>
                <a:spcPct val="150000"/>
              </a:lnSpc>
              <a:buFont typeface="Wingdings" panose="05000000000000000000" pitchFamily="2" charset="2"/>
              <a:buChar char="Ø"/>
            </a:pPr>
            <a:r>
              <a:rPr lang="en-US" b="1" dirty="0"/>
              <a:t>Display:</a:t>
            </a:r>
            <a:r>
              <a:rPr lang="en-US" dirty="0"/>
              <a:t> Standard HD monitor (1366×768 or higher)</a:t>
            </a:r>
          </a:p>
          <a:p>
            <a:pPr>
              <a:lnSpc>
                <a:spcPct val="150000"/>
              </a:lnSpc>
              <a:buFont typeface="Wingdings" panose="05000000000000000000" pitchFamily="2" charset="2"/>
              <a:buChar char="Ø"/>
            </a:pPr>
            <a:r>
              <a:rPr lang="en-US" b="1" dirty="0"/>
              <a:t>Internet Connection:</a:t>
            </a:r>
            <a:r>
              <a:rPr lang="en-US" dirty="0"/>
              <a:t> Required for scraping data and API access</a:t>
            </a:r>
          </a:p>
          <a:p>
            <a:endParaRPr lang="en-IN" dirty="0"/>
          </a:p>
        </p:txBody>
      </p:sp>
    </p:spTree>
    <p:extLst>
      <p:ext uri="{BB962C8B-B14F-4D97-AF65-F5344CB8AC3E}">
        <p14:creationId xmlns:p14="http://schemas.microsoft.com/office/powerpoint/2010/main" val="15018978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2A55C8CA-B76A-8362-2A21-C662FB6E3556}"/>
              </a:ext>
            </a:extLst>
          </p:cNvPr>
          <p:cNvSpPr>
            <a:spLocks noGrp="1"/>
          </p:cNvSpPr>
          <p:nvPr>
            <p:ph type="title"/>
          </p:nvPr>
        </p:nvSpPr>
        <p:spPr/>
        <p:txBody>
          <a:bodyPr/>
          <a:lstStyle/>
          <a:p>
            <a:pPr algn="ctr"/>
            <a:r>
              <a:rPr lang="en-US" altLang="zh-CN" sz="4400" b="1" i="0" u="sng" strike="noStrike" kern="1200" spc="0" baseline="0" dirty="0">
                <a:solidFill>
                  <a:srgbClr val="3E5C83"/>
                </a:solidFill>
                <a:effectLst>
                  <a:outerShdw blurRad="38100" dist="38100" dir="2700000" algn="tl">
                    <a:srgbClr val="000000">
                      <a:alpha val="43137"/>
                    </a:srgbClr>
                  </a:outerShdw>
                </a:effectLst>
                <a:latin typeface="Times New Roman" pitchFamily="18" charset="0"/>
                <a:ea typeface="宋体" charset="0"/>
                <a:cs typeface="Times New Roman" pitchFamily="18" charset="0"/>
              </a:rPr>
              <a:t>Software Requirements</a:t>
            </a:r>
            <a:endParaRPr lang="en-IN" u="sng" dirty="0">
              <a:effectLst>
                <a:outerShdw blurRad="38100" dist="38100" dir="2700000" algn="tl">
                  <a:srgbClr val="000000">
                    <a:alpha val="43137"/>
                  </a:srgbClr>
                </a:outerShdw>
              </a:effectLst>
            </a:endParaRPr>
          </a:p>
        </p:txBody>
      </p:sp>
      <p:sp>
        <p:nvSpPr>
          <p:cNvPr id="7" name="Rectangle 1">
            <a:extLst>
              <a:ext uri="{FF2B5EF4-FFF2-40B4-BE49-F238E27FC236}">
                <a16:creationId xmlns:a16="http://schemas.microsoft.com/office/drawing/2014/main" id="{3F596715-3418-E6FB-470C-8CF9729BD289}"/>
              </a:ext>
            </a:extLst>
          </p:cNvPr>
          <p:cNvSpPr>
            <a:spLocks noGrp="1" noChangeArrowheads="1"/>
          </p:cNvSpPr>
          <p:nvPr>
            <p:ph idx="1"/>
          </p:nvPr>
        </p:nvSpPr>
        <p:spPr bwMode="auto">
          <a:xfrm>
            <a:off x="838200" y="1516732"/>
            <a:ext cx="10515600" cy="5607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4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Development Environment</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Programming Language: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3.x</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IDE/Editor: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VS Code /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 / PyCharm</a:t>
            </a:r>
          </a:p>
          <a:p>
            <a:pPr marR="0" lvl="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Framework: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Flask </a:t>
            </a:r>
          </a:p>
          <a:p>
            <a:pPr>
              <a:buNone/>
            </a:pPr>
            <a:r>
              <a:rPr lang="en-IN" sz="2000" b="1" u="sng" dirty="0">
                <a:latin typeface="Times New Roman" panose="02020603050405020304" pitchFamily="18" charset="0"/>
                <a:cs typeface="Times New Roman" panose="02020603050405020304" pitchFamily="18" charset="0"/>
              </a:rPr>
              <a:t>Deployment/Execution Environment</a:t>
            </a:r>
          </a:p>
          <a:p>
            <a:pPr>
              <a:buFont typeface="Wingdings" panose="05000000000000000000" pitchFamily="2" charset="2"/>
              <a:buChar char="ü"/>
            </a:pPr>
            <a:r>
              <a:rPr lang="en-IN" sz="2000" b="1" dirty="0">
                <a:latin typeface="Times New Roman" panose="02020603050405020304" pitchFamily="18" charset="0"/>
                <a:cs typeface="Times New Roman" panose="02020603050405020304" pitchFamily="18" charset="0"/>
              </a:rPr>
              <a:t>Operating System:</a:t>
            </a:r>
            <a:r>
              <a:rPr lang="en-IN" sz="2000" dirty="0">
                <a:latin typeface="Times New Roman" panose="02020603050405020304" pitchFamily="18" charset="0"/>
                <a:cs typeface="Times New Roman" panose="02020603050405020304" pitchFamily="18" charset="0"/>
              </a:rPr>
              <a:t> Windows / Ubuntu / macOS</a:t>
            </a:r>
          </a:p>
          <a:p>
            <a:pPr>
              <a:buFont typeface="Wingdings" panose="05000000000000000000" pitchFamily="2" charset="2"/>
              <a:buChar char="ü"/>
            </a:pPr>
            <a:r>
              <a:rPr lang="en-IN" sz="2000" b="1" dirty="0">
                <a:latin typeface="Times New Roman" panose="02020603050405020304" pitchFamily="18" charset="0"/>
                <a:cs typeface="Times New Roman" panose="02020603050405020304" pitchFamily="18" charset="0"/>
              </a:rPr>
              <a:t>Browser:</a:t>
            </a:r>
            <a:r>
              <a:rPr lang="en-IN" sz="2000" dirty="0">
                <a:latin typeface="Times New Roman" panose="02020603050405020304" pitchFamily="18" charset="0"/>
                <a:cs typeface="Times New Roman" panose="02020603050405020304" pitchFamily="18" charset="0"/>
              </a:rPr>
              <a:t> Chrome / Firefox (for running the web app)</a:t>
            </a:r>
          </a:p>
          <a:p>
            <a:pPr>
              <a:buFont typeface="Wingdings" panose="05000000000000000000" pitchFamily="2" charset="2"/>
              <a:buChar char="ü"/>
            </a:pPr>
            <a:r>
              <a:rPr lang="en-IN" sz="2000" b="1" dirty="0">
                <a:latin typeface="Times New Roman" panose="02020603050405020304" pitchFamily="18" charset="0"/>
                <a:cs typeface="Times New Roman" panose="02020603050405020304" pitchFamily="18" charset="0"/>
              </a:rPr>
              <a:t>Local Server:</a:t>
            </a:r>
            <a:r>
              <a:rPr lang="en-IN" sz="2000" dirty="0">
                <a:latin typeface="Times New Roman" panose="02020603050405020304" pitchFamily="18" charset="0"/>
                <a:cs typeface="Times New Roman" panose="02020603050405020304" pitchFamily="18" charset="0"/>
              </a:rPr>
              <a:t> Flask Development Server</a:t>
            </a:r>
          </a:p>
          <a:p>
            <a:pPr>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Optional:</a:t>
            </a:r>
            <a:endParaRPr lang="en-IN" sz="20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GitHub (for version control)</a:t>
            </a:r>
          </a:p>
          <a:p>
            <a:pPr marL="742950" lvl="1" indent="-285750">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Heroku / Render (for deployment)</a:t>
            </a:r>
          </a:p>
          <a:p>
            <a:pPr marL="0" marR="0" lvl="0" indent="0" algn="l" defTabSz="914400" rtl="0" eaLnBrk="0" fontAlgn="base" latinLnBrk="0" hangingPunct="0">
              <a:lnSpc>
                <a:spcPct val="15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7895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1145</Words>
  <Application>Microsoft Office PowerPoint</Application>
  <PresentationFormat>Widescreen</PresentationFormat>
  <Paragraphs>156</Paragraphs>
  <Slides>25</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Bookman Old Style</vt:lpstr>
      <vt:lpstr>Calibri</vt:lpstr>
      <vt:lpstr>Calibri Light</vt:lpstr>
      <vt:lpstr>Times New Roman</vt:lpstr>
      <vt:lpstr>Wingdings</vt:lpstr>
      <vt:lpstr>Office Theme</vt:lpstr>
      <vt:lpstr>ACE Engineering College </vt:lpstr>
      <vt:lpstr>Contents</vt:lpstr>
      <vt:lpstr>Abstract</vt:lpstr>
      <vt:lpstr>Introduction</vt:lpstr>
      <vt:lpstr>Existing System and Its Limitations</vt:lpstr>
      <vt:lpstr> Proposed System </vt:lpstr>
      <vt:lpstr>Advantages</vt:lpstr>
      <vt:lpstr>Hardware Specifications:</vt:lpstr>
      <vt:lpstr>Software Requirements</vt:lpstr>
      <vt:lpstr>System Architecture</vt:lpstr>
      <vt:lpstr>Use Case Diagram</vt:lpstr>
      <vt:lpstr>Class Diagram</vt:lpstr>
      <vt:lpstr>Sequence Diagram</vt:lpstr>
      <vt:lpstr>Activity Diagram</vt:lpstr>
      <vt:lpstr>Component Diagram</vt:lpstr>
      <vt:lpstr>Deployment Diagram</vt:lpstr>
      <vt:lpstr>Outputs</vt:lpstr>
      <vt:lpstr>PowerPoint Presentation</vt:lpstr>
      <vt:lpstr>PowerPoint Presentation</vt:lpstr>
      <vt:lpstr>PowerPoint Presentation</vt:lpstr>
      <vt:lpstr>PowerPoint Presentation</vt:lpstr>
      <vt:lpstr>PowerPoint Presentation</vt:lpstr>
      <vt:lpstr>Conclusion</vt:lpstr>
      <vt:lpstr>Future Enhancements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dc:creator>
  <cp:lastModifiedBy>Ali .</cp:lastModifiedBy>
  <cp:revision>1</cp:revision>
  <dcterms:created xsi:type="dcterms:W3CDTF">2025-05-30T15:52:23Z</dcterms:created>
  <dcterms:modified xsi:type="dcterms:W3CDTF">2025-05-30T19:44:58Z</dcterms:modified>
</cp:coreProperties>
</file>