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3" r:id="rId5"/>
    <p:sldId id="329" r:id="rId6"/>
    <p:sldId id="331" r:id="rId7"/>
    <p:sldId id="343" r:id="rId8"/>
    <p:sldId id="344" r:id="rId9"/>
    <p:sldId id="345" r:id="rId10"/>
    <p:sldId id="346" r:id="rId11"/>
    <p:sldId id="335" r:id="rId12"/>
    <p:sldId id="342" r:id="rId13"/>
    <p:sldId id="336" r:id="rId14"/>
    <p:sldId id="334" r:id="rId15"/>
    <p:sldId id="347" r:id="rId16"/>
    <p:sldId id="33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21"/>
    <a:srgbClr val="651519"/>
    <a:srgbClr val="851C20"/>
    <a:srgbClr val="C83421"/>
    <a:srgbClr val="841B20"/>
    <a:srgbClr val="E73F21"/>
    <a:srgbClr val="393A3A"/>
    <a:srgbClr val="E7E8E9"/>
    <a:srgbClr val="821B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BF4-8E9E-4EEF-A1AD-6BC109FD57A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86FA-589B-45F9-AF38-9C3EF715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7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644-31AA-42AE-9781-A6457094CA6F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CE4C5-166D-4F9E-9D6C-812F301C0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489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7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9BC08-1F92-4AD1-86A3-C41C2223A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F5F0E-1CF6-44DB-96A5-586F9479302E}"/>
              </a:ext>
            </a:extLst>
          </p:cNvPr>
          <p:cNvSpPr/>
          <p:nvPr userDrawn="1"/>
        </p:nvSpPr>
        <p:spPr>
          <a:xfrm>
            <a:off x="0" y="3383573"/>
            <a:ext cx="12192000" cy="90855"/>
          </a:xfrm>
          <a:prstGeom prst="rect">
            <a:avLst/>
          </a:prstGeom>
          <a:gradFill flip="none" rotWithShape="1">
            <a:gsLst>
              <a:gs pos="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D829-36C2-4504-B7E5-007475BC235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" y="1476601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942A7-FABC-4356-9BD0-9884C1FB5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" y="642856"/>
            <a:ext cx="3040778" cy="4779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4285" y="1602173"/>
            <a:ext cx="1917323" cy="107301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Helvetica" panose="020B0604020202020204" pitchFamily="34" charset="0"/>
              </a:rPr>
              <a:t>01.</a:t>
            </a:r>
            <a:endParaRPr lang="ko-KR" altLang="en-US" sz="8000" dirty="0">
              <a:solidFill>
                <a:schemeClr val="bg1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9157" y="2649310"/>
            <a:ext cx="6335900" cy="9144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3131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83440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 수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75704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28074" y="1794568"/>
            <a:ext cx="4468545" cy="4305831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텍스트 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64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34511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4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08530"/>
            <a:ext cx="4840941" cy="6858000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778100" y="2118937"/>
            <a:ext cx="4437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600" b="1" dirty="0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" y="1371943"/>
            <a:ext cx="2191443" cy="32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3554" y="6389879"/>
            <a:ext cx="2346712" cy="361116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of ATI 2021. All rights reserved</a:t>
            </a:r>
          </a:p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</a:rPr>
              <a:t>www.ati2000.co.kr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" y="1089667"/>
            <a:ext cx="2698228" cy="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3" r:id="rId4"/>
    <p:sldLayoutId id="2147483654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-yongsun/ATI_Calculator_Sys.git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906" y="1579897"/>
            <a:ext cx="11429439" cy="914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차 과제 </a:t>
            </a:r>
            <a:r>
              <a:rPr lang="en-US" altLang="ko-KR" sz="3200" dirty="0" smtClean="0"/>
              <a:t>WPF MVVM </a:t>
            </a:r>
            <a:r>
              <a:rPr lang="ko-KR" altLang="en-US" sz="3200" dirty="0" smtClean="0"/>
              <a:t>활용 계산기 개발</a:t>
            </a:r>
            <a:endParaRPr lang="en-US" altLang="ko-KR" sz="32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0512" y="2399488"/>
            <a:ext cx="2415347" cy="366862"/>
          </a:xfrm>
        </p:spPr>
        <p:txBody>
          <a:bodyPr>
            <a:normAutofit fontScale="92500"/>
          </a:bodyPr>
          <a:lstStyle/>
          <a:p>
            <a:r>
              <a:rPr lang="ko-KR" altLang="en-US" sz="1400" dirty="0" smtClean="0"/>
              <a:t>제어 </a:t>
            </a:r>
            <a:r>
              <a:rPr lang="en-US" altLang="ko-KR" sz="1400" dirty="0" smtClean="0"/>
              <a:t>SW</a:t>
            </a:r>
            <a:r>
              <a:rPr lang="ko-KR" altLang="en-US" sz="1400" dirty="0" smtClean="0"/>
              <a:t>팀 심용선 </a:t>
            </a:r>
            <a:r>
              <a:rPr lang="en-US" altLang="ko-KR" sz="1400" dirty="0" smtClean="0"/>
              <a:t>/ 241023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개발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3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개발 진행사항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76327" y="1019973"/>
            <a:ext cx="3924612" cy="5182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기존 개발 내용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MVVM</a:t>
            </a:r>
            <a:r>
              <a:rPr lang="ko-KR" altLang="en-US" dirty="0" smtClean="0"/>
              <a:t>패턴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-Binding</a:t>
            </a:r>
            <a:r>
              <a:rPr lang="ko-KR" altLang="en-US" dirty="0" smtClean="0"/>
              <a:t>된 데이터 활용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계산기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사칙연산 기능 구현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신규 개발 내용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메모리 기능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사칙연산 다항식 연산 기능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출력 내용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계산 및 메모리 기록 확인 기능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CE, C 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%, 1/x, X^2, </a:t>
            </a:r>
            <a:r>
              <a:rPr lang="ko-KR" altLang="en-US" dirty="0" smtClean="0"/>
              <a:t>√</a:t>
            </a:r>
            <a:r>
              <a:rPr lang="en-US" altLang="ko-KR" dirty="0" smtClean="0"/>
              <a:t>x </a:t>
            </a:r>
            <a:r>
              <a:rPr lang="ko-KR" altLang="en-US" dirty="0" smtClean="0"/>
              <a:t>기능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Button</a:t>
            </a:r>
            <a:r>
              <a:rPr lang="ko-KR" altLang="en-US" dirty="0" smtClean="0"/>
              <a:t>사용하여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바인딩 후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에서 데이터 처리 후 상단의 </a:t>
            </a:r>
            <a:r>
              <a:rPr lang="en-US" altLang="ko-KR" dirty="0" err="1" smtClean="0"/>
              <a:t>TextBlock</a:t>
            </a:r>
            <a:r>
              <a:rPr lang="ko-KR" altLang="en-US" dirty="0" smtClean="0"/>
              <a:t>을 사용하여 출력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000" r="2000" b="1385"/>
          <a:stretch/>
        </p:blipFill>
        <p:spPr>
          <a:xfrm>
            <a:off x="4922520" y="732002"/>
            <a:ext cx="31089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276327" y="1378226"/>
            <a:ext cx="7449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https://github.com/Sim-yongsun/ATI_Calculator_Sys.git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01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</a:p>
          <a:p>
            <a:r>
              <a:rPr lang="en-US" altLang="ko-KR" dirty="0" smtClean="0"/>
              <a:t>02</a:t>
            </a:r>
          </a:p>
          <a:p>
            <a:r>
              <a:rPr lang="en-US" altLang="ko-KR" dirty="0" smtClean="0"/>
              <a:t>03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기능명세서</a:t>
            </a:r>
            <a:endParaRPr lang="en-US" altLang="ko-KR" dirty="0" smtClean="0"/>
          </a:p>
          <a:p>
            <a:r>
              <a:rPr lang="ko-KR" altLang="en-US" dirty="0" smtClean="0"/>
              <a:t>클래스 </a:t>
            </a:r>
            <a:r>
              <a:rPr lang="ko-KR" altLang="en-US" dirty="0" smtClean="0"/>
              <a:t>설계도</a:t>
            </a:r>
            <a:endParaRPr lang="en-US" altLang="ko-KR" dirty="0" smtClean="0"/>
          </a:p>
          <a:p>
            <a:r>
              <a:rPr lang="ko-KR" altLang="en-US" dirty="0" smtClean="0"/>
              <a:t>개발 진행사항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2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-64"/>
          <a:stretch/>
        </p:blipFill>
        <p:spPr>
          <a:xfrm>
            <a:off x="2318986" y="897363"/>
            <a:ext cx="7554029" cy="56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3390065" cy="323553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주요기능</a:t>
            </a:r>
            <a:r>
              <a:rPr lang="en-US" altLang="ko-KR" dirty="0" smtClean="0"/>
              <a:t>1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계산 기능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이벤트 구현</a:t>
            </a:r>
            <a:endParaRPr lang="en-US" altLang="ko-KR" dirty="0" smtClean="0"/>
          </a:p>
          <a:p>
            <a:r>
              <a:rPr lang="ko-KR" altLang="en-US" dirty="0" smtClean="0"/>
              <a:t>기존 계산기에서 입력 가능한</a:t>
            </a:r>
            <a:endParaRPr lang="en-US" altLang="ko-KR" dirty="0" smtClean="0"/>
          </a:p>
          <a:p>
            <a:r>
              <a:rPr lang="ko-KR" altLang="en-US" dirty="0" smtClean="0"/>
              <a:t>대부분의 버튼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각 버튼 별 특정 이벤트 출력 및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999" t="5800" r="15240" b="41025"/>
          <a:stretch/>
        </p:blipFill>
        <p:spPr>
          <a:xfrm>
            <a:off x="3666392" y="1037525"/>
            <a:ext cx="7532112" cy="38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명세서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3390065" cy="32355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76327" y="1037524"/>
            <a:ext cx="3390065" cy="536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주요기능</a:t>
            </a:r>
            <a:r>
              <a:rPr lang="en-US" altLang="ko-KR" dirty="0" smtClean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메모리</a:t>
            </a:r>
            <a:endParaRPr lang="en-US" altLang="ko-KR" dirty="0" smtClean="0"/>
          </a:p>
          <a:p>
            <a:r>
              <a:rPr lang="ko-KR" altLang="en-US" dirty="0" smtClean="0"/>
              <a:t>메모리 기능 </a:t>
            </a:r>
            <a:r>
              <a:rPr lang="en-US" altLang="ko-KR" dirty="0" smtClean="0"/>
              <a:t>Button </a:t>
            </a:r>
            <a:r>
              <a:rPr lang="ko-KR" altLang="en-US" dirty="0" smtClean="0"/>
              <a:t>이벤트 구현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계산기에서 입력 가능한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 메모리 기능과 초기화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부가기능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키보드</a:t>
            </a:r>
            <a:r>
              <a:rPr lang="en-US" altLang="ko-KR" dirty="0"/>
              <a:t> </a:t>
            </a:r>
            <a:r>
              <a:rPr lang="ko-KR" altLang="en-US" dirty="0" smtClean="0"/>
              <a:t>및 숫자 입력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키보드 인식 기능 및 </a:t>
            </a:r>
            <a:r>
              <a:rPr lang="en-US" altLang="ko-KR" dirty="0" smtClean="0"/>
              <a:t>Enter, ESC,  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연산자 입력 시 버튼과 동일하게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동작 가능하도록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내용 기록</a:t>
            </a:r>
            <a:r>
              <a:rPr lang="en-US" altLang="ko-KR" dirty="0" smtClean="0"/>
              <a:t>(History)</a:t>
            </a: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연산기록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버튼으로 확인 가능하도록 구현</a:t>
            </a:r>
            <a:endParaRPr lang="en-US" altLang="ko-KR" dirty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 시 자동으로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로그로 기록 </a:t>
            </a:r>
            <a:r>
              <a:rPr lang="ko-KR" altLang="en-US" dirty="0" err="1" smtClean="0"/>
              <a:t>되늰</a:t>
            </a:r>
            <a:r>
              <a:rPr lang="ko-KR" altLang="en-US" dirty="0" smtClean="0"/>
              <a:t> 기능 구현</a:t>
            </a:r>
            <a:endParaRPr lang="en-US" altLang="ko-KR" dirty="0" smtClean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3666392" y="1037525"/>
            <a:ext cx="7653344" cy="3244555"/>
            <a:chOff x="3666392" y="1635176"/>
            <a:chExt cx="6942993" cy="294340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7131" t="58814" r="31761" b="96"/>
            <a:stretch/>
          </p:blipFill>
          <p:spPr>
            <a:xfrm>
              <a:off x="3666392" y="1635176"/>
              <a:ext cx="5908431" cy="294340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74180" t="58814" r="15120" b="96"/>
            <a:stretch/>
          </p:blipFill>
          <p:spPr>
            <a:xfrm>
              <a:off x="9574823" y="1635176"/>
              <a:ext cx="1034562" cy="2943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4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클래스 설계도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6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2" y="732002"/>
            <a:ext cx="7268308" cy="566879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설계도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3390065" cy="32355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76327" y="1037524"/>
            <a:ext cx="3390065" cy="536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 smtClean="0"/>
              <a:t>CalculatorView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-Command</a:t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en-US" altLang="ko-KR" dirty="0" err="1" smtClean="0"/>
              <a:t>Apend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· Calculate</a:t>
            </a:r>
            <a:br>
              <a:rPr lang="en-US" altLang="ko-KR" dirty="0" smtClean="0"/>
            </a:br>
            <a:r>
              <a:rPr lang="en-US" altLang="ko-KR" dirty="0" smtClean="0"/>
              <a:t> · Memory</a:t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en-US" altLang="ko-KR" dirty="0" err="1" smtClean="0"/>
              <a:t>AdCalculate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en-US" altLang="ko-KR" dirty="0" err="1" smtClean="0"/>
              <a:t>InputClear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en-US" altLang="ko-KR" dirty="0" err="1" smtClean="0"/>
              <a:t>OpenWindow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dirty="0" err="1" smtClean="0"/>
              <a:t>MainModel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· </a:t>
            </a:r>
            <a:r>
              <a:rPr lang="ko-KR" altLang="en-US" smtClean="0"/>
              <a:t>연산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Calculator Class</a:t>
            </a:r>
            <a:br>
              <a:rPr lang="en-US" altLang="ko-KR" dirty="0" smtClean="0"/>
            </a:br>
            <a:r>
              <a:rPr lang="en-US" altLang="ko-KR" dirty="0"/>
              <a:t>- </a:t>
            </a:r>
            <a:r>
              <a:rPr lang="en-US" altLang="ko-KR" dirty="0" err="1"/>
              <a:t>MainCalculator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· </a:t>
            </a:r>
            <a:r>
              <a:rPr lang="en-US" altLang="ko-KR" dirty="0" smtClean="0"/>
              <a:t>CLR </a:t>
            </a:r>
            <a:r>
              <a:rPr lang="ko-KR" altLang="en-US" dirty="0"/>
              <a:t>라이브러리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AdvancedCalculator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·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MainCalculator</a:t>
            </a:r>
            <a:r>
              <a:rPr lang="en-US" altLang="ko-KR" dirty="0" smtClean="0"/>
              <a:t> </a:t>
            </a:r>
            <a:r>
              <a:rPr lang="ko-KR" altLang="en-US" dirty="0"/>
              <a:t>상속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History View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ClaculatorHistory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ko-KR" altLang="en-US" dirty="0" smtClean="0"/>
              <a:t>계산 및 메모리 기록 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74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AutoNum type="arabicPeriod"/>
          <a:defRPr sz="14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7F948F75E8F274E9D5EEB3077E57807" ma:contentTypeVersion="14" ma:contentTypeDescription="새 문서를 만듭니다." ma:contentTypeScope="" ma:versionID="383915c68c9dcfafa8e4a54ef9856791">
  <xsd:schema xmlns:xsd="http://www.w3.org/2001/XMLSchema" xmlns:xs="http://www.w3.org/2001/XMLSchema" xmlns:p="http://schemas.microsoft.com/office/2006/metadata/properties" xmlns:ns2="5287ea23-c7c1-471d-94e0-1f27800caf25" xmlns:ns3="9f8f5cdb-6f74-43b1-9aa9-ac4792d6eff0" targetNamespace="http://schemas.microsoft.com/office/2006/metadata/properties" ma:root="true" ma:fieldsID="b50d3e76b9750a35d841828d9dd8cc50" ns2:_="" ns3:_="">
    <xsd:import namespace="5287ea23-c7c1-471d-94e0-1f27800caf25"/>
    <xsd:import namespace="9f8f5cdb-6f74-43b1-9aa9-ac4792d6e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7ea23-c7c1-471d-94e0-1f27800ca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1810d4f8-e228-4eb6-8de4-df9f2916e8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f5cdb-6f74-43b1-9aa9-ac4792d6eff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18da5bf-08ef-4281-a16a-cfedc852e5e5}" ma:internalName="TaxCatchAll" ma:showField="CatchAllData" ma:web="9f8f5cdb-6f74-43b1-9aa9-ac4792d6ef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87ea23-c7c1-471d-94e0-1f27800caf25">
      <Terms xmlns="http://schemas.microsoft.com/office/infopath/2007/PartnerControls"/>
    </lcf76f155ced4ddcb4097134ff3c332f>
    <TaxCatchAll xmlns="9f8f5cdb-6f74-43b1-9aa9-ac4792d6eff0" xsi:nil="true"/>
  </documentManagement>
</p:properties>
</file>

<file path=customXml/itemProps1.xml><?xml version="1.0" encoding="utf-8"?>
<ds:datastoreItem xmlns:ds="http://schemas.openxmlformats.org/officeDocument/2006/customXml" ds:itemID="{A0D0B503-7AB3-4C80-B692-7C53279A1A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D9C3E4-5230-48BB-918F-48AFCBD94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7ea23-c7c1-471d-94e0-1f27800caf25"/>
    <ds:schemaRef ds:uri="9f8f5cdb-6f74-43b1-9aa9-ac4792d6e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B52D71-AA1A-4C9E-817C-092B44CC4C7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5287ea23-c7c1-471d-94e0-1f27800caf25"/>
    <ds:schemaRef ds:uri="9f8f5cdb-6f74-43b1-9aa9-ac4792d6eff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6233</TotalTime>
  <Words>95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Helvetica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차지혜</dc:creator>
  <cp:lastModifiedBy>심용선</cp:lastModifiedBy>
  <cp:revision>288</cp:revision>
  <dcterms:created xsi:type="dcterms:W3CDTF">2020-12-23T01:27:59Z</dcterms:created>
  <dcterms:modified xsi:type="dcterms:W3CDTF">2024-10-28T08:16:06Z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0x01010097F948F75E8F274E9D5EEB3077E57807</vt:lpwstr>
  </property>
</Properties>
</file>