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3" r:id="rId5"/>
    <p:sldId id="329" r:id="rId6"/>
    <p:sldId id="331" r:id="rId7"/>
    <p:sldId id="335" r:id="rId8"/>
    <p:sldId id="342" r:id="rId9"/>
    <p:sldId id="336" r:id="rId10"/>
    <p:sldId id="334" r:id="rId11"/>
    <p:sldId id="33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1C21"/>
    <a:srgbClr val="651519"/>
    <a:srgbClr val="851C20"/>
    <a:srgbClr val="C83421"/>
    <a:srgbClr val="841B20"/>
    <a:srgbClr val="E73F21"/>
    <a:srgbClr val="393A3A"/>
    <a:srgbClr val="E7E8E9"/>
    <a:srgbClr val="821B2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2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31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EBF4-8E9E-4EEF-A1AD-6BC109FD57A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86FA-589B-45F9-AF38-9C3EF7151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7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8644-31AA-42AE-9781-A6457094CA6F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CE4C5-166D-4F9E-9D6C-812F301C0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5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17153"/>
            <a:ext cx="484094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2" y="1187362"/>
            <a:ext cx="4145639" cy="2560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41" y="6019680"/>
            <a:ext cx="2256441" cy="363495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24906" y="1579897"/>
            <a:ext cx="7660737" cy="914400"/>
          </a:xfrm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r>
              <a:rPr lang="ko-KR" altLang="en-US" sz="4000" b="1" dirty="0">
                <a:solidFill>
                  <a:schemeClr val="bg1"/>
                </a:solidFill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</a:rPr>
              <a:t>제목을 입력하세요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880512" y="2640648"/>
            <a:ext cx="1165046" cy="250525"/>
          </a:xfrm>
        </p:spPr>
        <p:txBody>
          <a:bodyPr anchor="ctr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날짜 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835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fe Harbo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08538" y="406725"/>
            <a:ext cx="2303431" cy="45344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  <p:sp>
        <p:nvSpPr>
          <p:cNvPr id="9" name="직사각형 8"/>
          <p:cNvSpPr/>
          <p:nvPr userDrawn="1"/>
        </p:nvSpPr>
        <p:spPr>
          <a:xfrm flipH="1">
            <a:off x="715108" y="943832"/>
            <a:ext cx="684000" cy="54000"/>
          </a:xfrm>
          <a:prstGeom prst="rect">
            <a:avLst/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6419418"/>
            <a:ext cx="1787003" cy="287872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25138" y="1254623"/>
            <a:ext cx="10735226" cy="638115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is confidential and may not be reproduced or distributed to others at any time </a:t>
            </a:r>
            <a:b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our prior written consent.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25138" y="2308093"/>
            <a:ext cx="9887238" cy="2125189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 contained herein shall be construed as granting or conferring any rights by license or otherwise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any Confidential Information.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Information may pertain to prospective or unannounced products.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Recipient agrees not to use any Confidential Information as a basis upon </a:t>
            </a:r>
            <a:b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to develop or have a third party develop a competing or similar product.</a:t>
            </a:r>
          </a:p>
        </p:txBody>
      </p:sp>
    </p:spTree>
    <p:extLst>
      <p:ext uri="{BB962C8B-B14F-4D97-AF65-F5344CB8AC3E}">
        <p14:creationId xmlns:p14="http://schemas.microsoft.com/office/powerpoint/2010/main" val="48945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1999" cy="1691648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1599285" y="2197003"/>
            <a:ext cx="23465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3200" b="1" dirty="0">
                <a:solidFill>
                  <a:srgbClr val="C00000"/>
                </a:solidFill>
                <a:latin typeface="맑은 고딕"/>
                <a:ea typeface="맑은 고딕"/>
                <a:cs typeface="Helvetica"/>
              </a:rPr>
              <a:t>CONTENTS</a:t>
            </a:r>
            <a:endParaRPr kumimoji="0" lang="ko-KR" altLang="en-US" sz="3200" b="1" dirty="0">
              <a:solidFill>
                <a:srgbClr val="C00000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4"/>
          <a:stretch/>
        </p:blipFill>
        <p:spPr>
          <a:xfrm rot="16200000" flipH="1">
            <a:off x="2593555" y="-2573667"/>
            <a:ext cx="1670891" cy="6858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72" y="566748"/>
            <a:ext cx="1801529" cy="1122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280" y="137145"/>
            <a:ext cx="1777955" cy="2632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FCC072-B52A-4FAE-979C-4A223AA649FF}"/>
              </a:ext>
            </a:extLst>
          </p:cNvPr>
          <p:cNvSpPr/>
          <p:nvPr userDrawn="1"/>
        </p:nvSpPr>
        <p:spPr>
          <a:xfrm>
            <a:off x="1695076" y="2781778"/>
            <a:ext cx="2101064" cy="9996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7741089" y="2526837"/>
            <a:ext cx="0" cy="4331163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7092899" y="2230203"/>
            <a:ext cx="569404" cy="4627796"/>
          </a:xfr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buNone/>
              <a:defRPr sz="20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</a:p>
        </p:txBody>
      </p:sp>
      <p:sp>
        <p:nvSpPr>
          <p:cNvPr id="44" name="직사각형 43"/>
          <p:cNvSpPr/>
          <p:nvPr userDrawn="1"/>
        </p:nvSpPr>
        <p:spPr>
          <a:xfrm>
            <a:off x="7713923" y="2474096"/>
            <a:ext cx="47852" cy="47839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640000"/>
              </a:solidFill>
            </a:endParaRPr>
          </a:p>
        </p:txBody>
      </p:sp>
      <p:sp>
        <p:nvSpPr>
          <p:cNvPr id="53" name="텍스트 개체 틀 52"/>
          <p:cNvSpPr>
            <a:spLocks noGrp="1"/>
          </p:cNvSpPr>
          <p:nvPr>
            <p:ph type="body" sz="quarter" idx="11" hasCustomPrompt="1"/>
          </p:nvPr>
        </p:nvSpPr>
        <p:spPr>
          <a:xfrm>
            <a:off x="7840561" y="2230203"/>
            <a:ext cx="3434164" cy="464472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372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AE9BC08-1F92-4AD1-86A3-C41C2223A6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8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F5F0E-1CF6-44DB-96A5-586F9479302E}"/>
              </a:ext>
            </a:extLst>
          </p:cNvPr>
          <p:cNvSpPr/>
          <p:nvPr userDrawn="1"/>
        </p:nvSpPr>
        <p:spPr>
          <a:xfrm>
            <a:off x="0" y="3383573"/>
            <a:ext cx="12192000" cy="90855"/>
          </a:xfrm>
          <a:prstGeom prst="rect">
            <a:avLst/>
          </a:prstGeom>
          <a:gradFill flip="none" rotWithShape="1">
            <a:gsLst>
              <a:gs pos="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D4D829-36C2-4504-B7E5-007475BC235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92" y="1476601"/>
            <a:ext cx="3600000" cy="360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F942A7-FABC-4356-9BD0-9884C1FB51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32" y="642856"/>
            <a:ext cx="3040778" cy="4779818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4285" y="1602173"/>
            <a:ext cx="1917323" cy="1073015"/>
          </a:xfrm>
        </p:spPr>
        <p:txBody>
          <a:bodyPr>
            <a:noAutofit/>
          </a:bodyPr>
          <a:lstStyle>
            <a:lvl1pPr marL="0" indent="0">
              <a:buNone/>
              <a:defRPr sz="8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80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cs typeface="Helvetica" panose="020B0604020202020204" pitchFamily="34" charset="0"/>
              </a:rPr>
              <a:t>01.</a:t>
            </a:r>
            <a:endParaRPr lang="ko-KR" altLang="en-US" sz="8000" dirty="0">
              <a:solidFill>
                <a:schemeClr val="bg1"/>
              </a:solidFill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5439157" y="2649310"/>
            <a:ext cx="6335900" cy="914400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슬라이드 서브 타이틀</a:t>
            </a:r>
          </a:p>
        </p:txBody>
      </p:sp>
    </p:spTree>
    <p:extLst>
      <p:ext uri="{BB962C8B-B14F-4D97-AF65-F5344CB8AC3E}">
        <p14:creationId xmlns:p14="http://schemas.microsoft.com/office/powerpoint/2010/main" val="33131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83440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111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 수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757043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28074" y="1794568"/>
            <a:ext cx="4468545" cy="4305831"/>
          </a:xfrm>
        </p:spPr>
        <p:txBody>
          <a:bodyPr/>
          <a:lstStyle>
            <a:lvl1pPr>
              <a:defRPr sz="20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텍스트 첫째 수준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9641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11683050" y="6515899"/>
            <a:ext cx="40957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ln>
                  <a:solidFill>
                    <a:srgbClr val="998467">
                      <a:alpha val="0"/>
                    </a:srgbClr>
                  </a:solidFill>
                </a:ln>
                <a:solidFill>
                  <a:schemeClr val="tx1">
                    <a:tint val="75000"/>
                  </a:schemeClr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CB18FE-46AA-4BE0-88C7-F5AF093AC2C4}" type="slidenum">
              <a:rPr lang="ko-KR" altLang="en-US" sz="800" smtClean="0">
                <a:solidFill>
                  <a:srgbClr val="C00000"/>
                </a:solidFill>
              </a:rPr>
              <a:pPr/>
              <a:t>‹#›</a:t>
            </a:fld>
            <a:endParaRPr lang="ko-KR" altLang="en-US" sz="800">
              <a:solidFill>
                <a:srgbClr val="C00000"/>
              </a:solidFill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2084000" y="6702938"/>
            <a:ext cx="108000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382897" y="762595"/>
            <a:ext cx="684000" cy="79977"/>
          </a:xfrm>
          <a:prstGeom prst="rect">
            <a:avLst/>
          </a:prstGeom>
          <a:gradFill flip="none" rotWithShape="1">
            <a:gsLst>
              <a:gs pos="39300">
                <a:srgbClr val="881C21"/>
              </a:gs>
              <a:gs pos="100000">
                <a:srgbClr val="651519"/>
              </a:gs>
              <a:gs pos="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41" y="268784"/>
            <a:ext cx="1787003" cy="287872"/>
          </a:xfrm>
          <a:prstGeom prst="rect">
            <a:avLst/>
          </a:prstGeom>
        </p:spPr>
      </p:pic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276327" y="301131"/>
            <a:ext cx="8333416" cy="430871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제목을 입력하세요</a:t>
            </a:r>
            <a:endParaRPr lang="en-US" altLang="ko-KR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 hasCustomPrompt="1"/>
          </p:nvPr>
        </p:nvSpPr>
        <p:spPr>
          <a:xfrm>
            <a:off x="276327" y="1037525"/>
            <a:ext cx="7505670" cy="34511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6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 입력하세요</a:t>
            </a:r>
            <a:endParaRPr lang="en-US" altLang="ko-KR" sz="16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한쪽 모서리 228">
            <a:extLst>
              <a:ext uri="{FF2B5EF4-FFF2-40B4-BE49-F238E27FC236}">
                <a16:creationId xmlns:a16="http://schemas.microsoft.com/office/drawing/2014/main" id="{31E1F217-0E2E-4143-BACB-F9FD2CBFC6AA}"/>
              </a:ext>
            </a:extLst>
          </p:cNvPr>
          <p:cNvSpPr/>
          <p:nvPr userDrawn="1"/>
        </p:nvSpPr>
        <p:spPr>
          <a:xfrm>
            <a:off x="0" y="6515899"/>
            <a:ext cx="2125981" cy="28984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8F0A0E"/>
              </a:gs>
              <a:gs pos="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457A0F-E26F-41AC-8987-F7C82D0B052B}"/>
              </a:ext>
            </a:extLst>
          </p:cNvPr>
          <p:cNvSpPr txBox="1"/>
          <p:nvPr userDrawn="1"/>
        </p:nvSpPr>
        <p:spPr>
          <a:xfrm>
            <a:off x="439739" y="6580030"/>
            <a:ext cx="1343342" cy="1615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altLang="ko-KR" sz="105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443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뒤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4" y="1242203"/>
            <a:ext cx="9026107" cy="562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1008528" y="-1008530"/>
            <a:ext cx="4840941" cy="6858000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 userDrawn="1"/>
        </p:nvSpPr>
        <p:spPr bwMode="auto">
          <a:xfrm>
            <a:off x="778100" y="2118937"/>
            <a:ext cx="443788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  <a:cs typeface="Helvetica" panose="020B0604020202020204" pitchFamily="34" charset="0"/>
              </a:rPr>
              <a:t>Thank You</a:t>
            </a:r>
            <a:endParaRPr kumimoji="0" lang="ko-KR" altLang="en-US" sz="6600" b="1" dirty="0">
              <a:solidFill>
                <a:schemeClr val="bg1"/>
              </a:solidFill>
              <a:latin typeface="+mj-ea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716B69-7D4E-4421-BF4F-0FFF93D26CF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0" y="1371943"/>
            <a:ext cx="2191443" cy="32450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9633554" y="6389879"/>
            <a:ext cx="2346712" cy="361116"/>
          </a:xfrm>
          <a:prstGeom prst="rect">
            <a:avLst/>
          </a:prstGeom>
          <a:noFill/>
        </p:spPr>
        <p:txBody>
          <a:bodyPr wrap="none" lIns="83302" tIns="41652" rIns="83302" bIns="41652" rtlCol="0">
            <a:spAutoFit/>
          </a:bodyPr>
          <a:lstStyle/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Copyright of ATI 2021. All rights reserved</a:t>
            </a:r>
          </a:p>
          <a:p>
            <a:pPr algn="r"/>
            <a:r>
              <a:rPr lang="en-US" altLang="ko-KR" sz="9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2"/>
                </a:solidFill>
                <a:latin typeface="맑은 고딕" panose="020B0503020000020004" pitchFamily="50" charset="-127"/>
              </a:rPr>
              <a:t>www.ati2000.co.kr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9" y="1089667"/>
            <a:ext cx="2698228" cy="1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1A6A9-4EC0-4F01-BA4C-EB9C78191CD2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88B99-6572-41AC-9FB3-72C30835A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3" r:id="rId4"/>
    <p:sldLayoutId id="2147483654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824906" y="1579897"/>
            <a:ext cx="11429439" cy="91440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1</a:t>
            </a:r>
            <a:r>
              <a:rPr lang="ko-KR" altLang="en-US" sz="3200" dirty="0" smtClean="0"/>
              <a:t>차 과제 </a:t>
            </a:r>
            <a:r>
              <a:rPr lang="en-US" altLang="ko-KR" sz="3200" dirty="0" smtClean="0"/>
              <a:t>WPF MVVM </a:t>
            </a:r>
            <a:r>
              <a:rPr lang="ko-KR" altLang="en-US" sz="3200" dirty="0" smtClean="0"/>
              <a:t>활용 계산기 개발</a:t>
            </a:r>
            <a:endParaRPr lang="en-US" altLang="ko-KR" sz="3200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880512" y="2399488"/>
            <a:ext cx="2415347" cy="366862"/>
          </a:xfrm>
        </p:spPr>
        <p:txBody>
          <a:bodyPr>
            <a:normAutofit fontScale="92500"/>
          </a:bodyPr>
          <a:lstStyle/>
          <a:p>
            <a:r>
              <a:rPr lang="ko-KR" altLang="en-US" sz="1400" dirty="0" smtClean="0"/>
              <a:t>제어 </a:t>
            </a:r>
            <a:r>
              <a:rPr lang="en-US" altLang="ko-KR" sz="1400" dirty="0" smtClean="0"/>
              <a:t>SW</a:t>
            </a:r>
            <a:r>
              <a:rPr lang="ko-KR" altLang="en-US" sz="1400" dirty="0" smtClean="0"/>
              <a:t>팀 심용선 </a:t>
            </a:r>
            <a:r>
              <a:rPr lang="en-US" altLang="ko-KR" sz="1400" dirty="0" smtClean="0"/>
              <a:t>/ 241023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517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2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</a:p>
          <a:p>
            <a:r>
              <a:rPr lang="en-US" altLang="ko-KR" dirty="0" smtClean="0"/>
              <a:t>02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클래스 설계도</a:t>
            </a:r>
            <a:endParaRPr lang="en-US" altLang="ko-KR" dirty="0" smtClean="0"/>
          </a:p>
          <a:p>
            <a:r>
              <a:rPr lang="ko-KR" altLang="en-US" dirty="0" smtClean="0"/>
              <a:t>개발 진행사항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249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클래스 설계도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56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12" y="732002"/>
            <a:ext cx="7268308" cy="5668798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클래스 설계도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76327" y="1037525"/>
            <a:ext cx="3390065" cy="323553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276327" y="1037524"/>
            <a:ext cx="3390065" cy="536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err="1" smtClean="0"/>
              <a:t>CalculatorView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-Command</a:t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en-US" altLang="ko-KR" dirty="0" err="1" smtClean="0"/>
              <a:t>Apend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· Calculate</a:t>
            </a:r>
            <a:br>
              <a:rPr lang="en-US" altLang="ko-KR" dirty="0" smtClean="0"/>
            </a:br>
            <a:r>
              <a:rPr lang="en-US" altLang="ko-KR" dirty="0" smtClean="0"/>
              <a:t> · Memory</a:t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en-US" altLang="ko-KR" dirty="0" err="1" smtClean="0"/>
              <a:t>AdCalculate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en-US" altLang="ko-KR" dirty="0" err="1" smtClean="0"/>
              <a:t>InputClear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en-US" altLang="ko-KR" dirty="0" err="1" smtClean="0"/>
              <a:t>OpenWindow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dirty="0" err="1" smtClean="0"/>
              <a:t>MainModel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· </a:t>
            </a:r>
            <a:r>
              <a:rPr lang="ko-KR" altLang="en-US" smtClean="0"/>
              <a:t>연산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Calculator Class</a:t>
            </a:r>
            <a:br>
              <a:rPr lang="en-US" altLang="ko-KR" dirty="0" smtClean="0"/>
            </a:br>
            <a:r>
              <a:rPr lang="en-US" altLang="ko-KR" dirty="0"/>
              <a:t>- </a:t>
            </a:r>
            <a:r>
              <a:rPr lang="en-US" altLang="ko-KR" dirty="0" err="1"/>
              <a:t>MainCalculator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· </a:t>
            </a:r>
            <a:r>
              <a:rPr lang="en-US" altLang="ko-KR" dirty="0" smtClean="0"/>
              <a:t>CLR </a:t>
            </a:r>
            <a:r>
              <a:rPr lang="ko-KR" altLang="en-US" dirty="0"/>
              <a:t>라이브러리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AdvancedCalculator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·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MainCalculator</a:t>
            </a:r>
            <a:r>
              <a:rPr lang="en-US" altLang="ko-KR" dirty="0" smtClean="0"/>
              <a:t> </a:t>
            </a:r>
            <a:r>
              <a:rPr lang="ko-KR" altLang="en-US" dirty="0"/>
              <a:t>상속 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History View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ClaculatorHistory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· </a:t>
            </a:r>
            <a:r>
              <a:rPr lang="ko-KR" altLang="en-US" dirty="0" smtClean="0"/>
              <a:t>계산 및 메모리 기록 내용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740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02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개발 진행사항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3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개발 진행사항</a:t>
            </a:r>
            <a:endParaRPr lang="ko-KR" altLang="en-US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76327" y="1019973"/>
            <a:ext cx="3924612" cy="3894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기존 개발 내용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MVVM</a:t>
            </a:r>
            <a:r>
              <a:rPr lang="ko-KR" altLang="en-US" dirty="0" smtClean="0"/>
              <a:t>패턴 적용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-Binding</a:t>
            </a:r>
            <a:r>
              <a:rPr lang="ko-KR" altLang="en-US" dirty="0" smtClean="0"/>
              <a:t>된 데이터 활용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계산기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ko-KR" altLang="en-US" dirty="0" smtClean="0"/>
              <a:t>사칙연산 기능 구현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신규 개발 내용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메모리 기능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사칙연산 다항식 연산 기능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UI </a:t>
            </a:r>
            <a:r>
              <a:rPr lang="ko-KR" altLang="en-US" dirty="0" smtClean="0"/>
              <a:t>출력 내용 수정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계산 및 메모리 기록 확인 기능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CE, C 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%, 1/x, X^2, </a:t>
            </a:r>
            <a:r>
              <a:rPr lang="ko-KR" altLang="en-US" dirty="0" smtClean="0"/>
              <a:t>√</a:t>
            </a:r>
            <a:r>
              <a:rPr lang="en-US" altLang="ko-KR" dirty="0" smtClean="0"/>
              <a:t>x 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000" r="2000" b="1385"/>
          <a:stretch/>
        </p:blipFill>
        <p:spPr>
          <a:xfrm>
            <a:off x="4922520" y="732002"/>
            <a:ext cx="310896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6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342900" indent="-342900">
          <a:buAutoNum type="arabicPeriod"/>
          <a:defRPr sz="14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87ea23-c7c1-471d-94e0-1f27800caf25">
      <Terms xmlns="http://schemas.microsoft.com/office/infopath/2007/PartnerControls"/>
    </lcf76f155ced4ddcb4097134ff3c332f>
    <TaxCatchAll xmlns="9f8f5cdb-6f74-43b1-9aa9-ac4792d6eff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7F948F75E8F274E9D5EEB3077E57807" ma:contentTypeVersion="14" ma:contentTypeDescription="새 문서를 만듭니다." ma:contentTypeScope="" ma:versionID="383915c68c9dcfafa8e4a54ef9856791">
  <xsd:schema xmlns:xsd="http://www.w3.org/2001/XMLSchema" xmlns:xs="http://www.w3.org/2001/XMLSchema" xmlns:p="http://schemas.microsoft.com/office/2006/metadata/properties" xmlns:ns2="5287ea23-c7c1-471d-94e0-1f27800caf25" xmlns:ns3="9f8f5cdb-6f74-43b1-9aa9-ac4792d6eff0" targetNamespace="http://schemas.microsoft.com/office/2006/metadata/properties" ma:root="true" ma:fieldsID="b50d3e76b9750a35d841828d9dd8cc50" ns2:_="" ns3:_="">
    <xsd:import namespace="5287ea23-c7c1-471d-94e0-1f27800caf25"/>
    <xsd:import namespace="9f8f5cdb-6f74-43b1-9aa9-ac4792d6ef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7ea23-c7c1-471d-94e0-1f27800caf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1810d4f8-e228-4eb6-8de4-df9f2916e80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8f5cdb-6f74-43b1-9aa9-ac4792d6eff0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18da5bf-08ef-4281-a16a-cfedc852e5e5}" ma:internalName="TaxCatchAll" ma:showField="CatchAllData" ma:web="9f8f5cdb-6f74-43b1-9aa9-ac4792d6ef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B52D71-AA1A-4C9E-817C-092B44CC4C7B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5287ea23-c7c1-471d-94e0-1f27800caf25"/>
    <ds:schemaRef ds:uri="9f8f5cdb-6f74-43b1-9aa9-ac4792d6eff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4D9C3E4-5230-48BB-918F-48AFCBD94E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87ea23-c7c1-471d-94e0-1f27800caf25"/>
    <ds:schemaRef ds:uri="9f8f5cdb-6f74-43b1-9aa9-ac4792d6ef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0B503-7AB3-4C80-B692-7C53279A1A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6228</TotalTime>
  <Words>38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Helvetica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차지혜</dc:creator>
  <cp:lastModifiedBy>심용선</cp:lastModifiedBy>
  <cp:revision>283</cp:revision>
  <dcterms:created xsi:type="dcterms:W3CDTF">2020-12-23T01:27:59Z</dcterms:created>
  <dcterms:modified xsi:type="dcterms:W3CDTF">2024-10-28T07:01:24Z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0x01010097F948F75E8F274E9D5EEB3077E57807</vt:lpwstr>
  </property>
</Properties>
</file>