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1" autoAdjust="0"/>
    <p:restoredTop sz="94660"/>
  </p:normalViewPr>
  <p:slideViewPr>
    <p:cSldViewPr snapToGrid="0">
      <p:cViewPr>
        <p:scale>
          <a:sx n="125" d="100"/>
          <a:sy n="125" d="100"/>
        </p:scale>
        <p:origin x="-495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B50A4-4176-9713-CC5A-410E4E17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C8558-051D-824F-51BE-6C4C7922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0055A-16DF-BE5B-8F1D-12E0A676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18E0E-B9D2-2D33-9A1D-F6FADF9E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626FB-9764-E6C9-CBB0-95811894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CF84-46F4-E7D7-6940-2B275B32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8D795-7283-7B14-F500-63202DE3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6FDD1-E011-0D71-54E9-9D996EA2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882B9-59CE-8B37-2967-ABEB3003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06FA1-0FB9-A15D-EF1F-0E0870D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2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A9A813-6836-B402-8416-FCB9D319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5450A-D496-1E25-091A-45FB8813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24408-72F5-E899-7C3F-8C164449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39305-8198-AECD-911A-FEA3DC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E1FE5-457A-6FBE-7F14-39234121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45F0-5999-763F-2C78-496EC5F5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6140D-4629-7DDF-6533-3D1F7485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F0A2B-780A-5960-2289-7F3A7889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75A88-3674-E76F-B322-6596E961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31D9-5249-753E-21B9-1E5AAFE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C471-EF93-C6B5-8252-93D0D71A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C547E-82FA-1A7F-BE4E-A6D0D691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2BEBC-1E29-EF73-612D-4358C16A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FCA99-EDFD-A5E5-4231-E0AD42A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26313-3F31-FA0A-9636-F9E6502C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22B8A-881D-E6F3-F9FA-0A65D9C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07D88-C2EA-F474-73AE-7744A1C7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BCE83-F6ED-4C32-4E3A-0F9F50C1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311AF-21A3-C7FA-1F61-21E79598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939A3-B55B-47ED-FCDE-D529E509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F22D6-07D7-938B-2535-4B54360A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4BE0-F7FD-1542-FBFE-CE744AD8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9A75-73C3-19B0-9D3A-99411601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14A4A-87A2-84BF-790F-78888605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949DDA-095F-05DA-A57C-1B90674D8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30BCDF-CD09-7627-D655-BB1216B0B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461161-A2CB-0866-BDC5-F64775D7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A62547-B207-85EE-4E2C-2D8FE8CE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405089-9A48-F650-6A37-73890DA8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DED8-A91C-AAC3-0F1F-DA818003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98D65-04B6-30D5-006C-AEF0418D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9C5C62-2175-1BBF-AA45-0C660B3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99E13-82B8-430D-38BD-48829C2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2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6E96A-0003-1D5B-6C64-1955085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904097-34AB-9BCF-96A8-2DAD2CCC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7961C-A315-26EF-E3FE-EB431074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B6153-20CD-A3C2-7603-138C869E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E980E-EFCD-C43F-E7D4-24274CF6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029A8-6D29-4AFB-7794-E0666E04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A8765-7B68-2A0F-745F-C43D1B5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B16DC-28EE-04A9-C89F-1520DF36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4B8A2-AE1A-8F97-3812-DCA72055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9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2344C-7C17-5E71-CEE6-FBFC50B3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026B8-B6C2-5BAB-2DE6-0D96D235F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98E7B-60C5-AC4C-1DAD-7AB7431A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CB238-2103-773A-A616-29B64C3E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61DA5-3CA6-3780-FF66-3B27859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1AB7D-40EB-C04F-F9F3-8DFD6B85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7DCC7-5A66-3BC3-F19D-B8EFC141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8C4F5-A0BE-F33D-D7D9-0256D34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4DA59-C963-6A9C-9652-FD4FC1FE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7550-4D2B-4A58-89C4-BC5E8B56777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33C67-2EC0-11F2-4CD8-88A2C62C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B5526-30D1-169A-3E55-63D2E829D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A958-B7F6-4487-9698-6FF7CDFB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8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EFCB4-122F-1A54-0452-3D42DC11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391C3-8F9B-2449-3370-E3E91461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9050" cy="229336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  <a:p>
            <a:pPr lvl="1"/>
            <a:r>
              <a:rPr lang="zh-CN" altLang="en-US" dirty="0"/>
              <a:t>微信版（我们的家园</a:t>
            </a:r>
            <a:r>
              <a:rPr lang="en-US" altLang="zh-CN" dirty="0"/>
              <a:t>—</a:t>
            </a:r>
            <a:r>
              <a:rPr lang="zh-CN" altLang="en-US" dirty="0"/>
              <a:t>微意见）：</a:t>
            </a:r>
            <a:r>
              <a:rPr lang="en-US" altLang="zh-CN" dirty="0"/>
              <a:t>2004-2022</a:t>
            </a:r>
            <a:r>
              <a:rPr lang="zh-CN" altLang="en-US" dirty="0"/>
              <a:t>年的数据</a:t>
            </a:r>
            <a:endParaRPr lang="en-US" altLang="zh-CN" dirty="0"/>
          </a:p>
          <a:p>
            <a:pPr lvl="1"/>
            <a:r>
              <a:rPr lang="zh-CN" altLang="en-US" dirty="0"/>
              <a:t>共</a:t>
            </a:r>
            <a:r>
              <a:rPr lang="en-US" altLang="zh-CN" dirty="0"/>
              <a:t>89325</a:t>
            </a:r>
            <a:r>
              <a:rPr lang="zh-CN" altLang="en-US" dirty="0"/>
              <a:t>条有效数据（有提问内容），其中</a:t>
            </a:r>
            <a:r>
              <a:rPr lang="en-US" altLang="zh-CN" dirty="0"/>
              <a:t>62603</a:t>
            </a:r>
            <a:r>
              <a:rPr lang="zh-CN" altLang="en-US" dirty="0"/>
              <a:t>条得到了答复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日，单日回复量最高，为</a:t>
            </a:r>
            <a:r>
              <a:rPr lang="en-US" altLang="zh-CN" dirty="0"/>
              <a:t>314</a:t>
            </a:r>
            <a:r>
              <a:rPr lang="zh-CN" altLang="en-US" dirty="0"/>
              <a:t>条（考古：当天应该是校园网又一次发生了断网从而引起民愤，导致大波同学在家园网上冲网络中心）</a:t>
            </a:r>
            <a:endParaRPr lang="en-US" altLang="zh-CN" dirty="0"/>
          </a:p>
          <a:p>
            <a:pPr lvl="1"/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日，出现了第一条有同学回复的问题。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3BC705-8540-85F9-015D-483E96928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2387600"/>
            <a:ext cx="4034466" cy="24922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0BC540-731A-86C6-5DBE-69CF3F05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5" y="2387600"/>
            <a:ext cx="4124508" cy="2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BEB2D7-D7E6-7D45-D1EE-27D93BF4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14561" r="3771" b="16008"/>
          <a:stretch/>
        </p:blipFill>
        <p:spPr>
          <a:xfrm>
            <a:off x="2534265" y="0"/>
            <a:ext cx="8803584" cy="5876152"/>
          </a:xfrm>
        </p:spPr>
      </p:pic>
    </p:spTree>
    <p:extLst>
      <p:ext uri="{BB962C8B-B14F-4D97-AF65-F5344CB8AC3E}">
        <p14:creationId xmlns:p14="http://schemas.microsoft.com/office/powerpoint/2010/main" val="349048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166587-7462-29C3-5663-77BC00FD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77" y="676896"/>
            <a:ext cx="3533249" cy="2182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214D7B-A264-8259-FF55-3FE12AEFA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64" y="3997706"/>
            <a:ext cx="3357262" cy="2073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920FA2-EF74-D560-446A-15A674F4B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06" y="3854316"/>
            <a:ext cx="3558753" cy="21983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389BA6-E744-BF66-F406-1BEE34556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46" y="676896"/>
            <a:ext cx="3645087" cy="22517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222443-F946-1796-8175-AC2273A0D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5" y="3661420"/>
            <a:ext cx="3534486" cy="21833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872F8A-56BA-92B7-88F6-722E79265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0" y="574031"/>
            <a:ext cx="397812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94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eric</dc:creator>
  <cp:lastModifiedBy>x eric</cp:lastModifiedBy>
  <cp:revision>6</cp:revision>
  <dcterms:created xsi:type="dcterms:W3CDTF">2022-12-18T08:27:21Z</dcterms:created>
  <dcterms:modified xsi:type="dcterms:W3CDTF">2022-12-19T06:38:59Z</dcterms:modified>
</cp:coreProperties>
</file>