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ebuire" userId="0c5e6f81296d3c66" providerId="LiveId" clId="{F47D50C4-947C-437C-9C0B-77533A2252D9}"/>
    <pc:docChg chg="undo custSel modSld">
      <pc:chgData name="Simon Debuire" userId="0c5e6f81296d3c66" providerId="LiveId" clId="{F47D50C4-947C-437C-9C0B-77533A2252D9}" dt="2021-09-01T09:49:48.253" v="1004" actId="20577"/>
      <pc:docMkLst>
        <pc:docMk/>
      </pc:docMkLst>
      <pc:sldChg chg="addSp delSp modSp mod">
        <pc:chgData name="Simon Debuire" userId="0c5e6f81296d3c66" providerId="LiveId" clId="{F47D50C4-947C-437C-9C0B-77533A2252D9}" dt="2021-09-01T09:49:48.253" v="1004" actId="20577"/>
        <pc:sldMkLst>
          <pc:docMk/>
          <pc:sldMk cId="690688909" sldId="256"/>
        </pc:sldMkLst>
        <pc:spChg chg="del">
          <ac:chgData name="Simon Debuire" userId="0c5e6f81296d3c66" providerId="LiveId" clId="{F47D50C4-947C-437C-9C0B-77533A2252D9}" dt="2021-09-01T08:49:58.628" v="0" actId="478"/>
          <ac:spMkLst>
            <pc:docMk/>
            <pc:sldMk cId="690688909" sldId="256"/>
            <ac:spMk id="2" creationId="{0F17D48C-EED5-440A-A446-40B988169550}"/>
          </ac:spMkLst>
        </pc:spChg>
        <pc:spChg chg="del">
          <ac:chgData name="Simon Debuire" userId="0c5e6f81296d3c66" providerId="LiveId" clId="{F47D50C4-947C-437C-9C0B-77533A2252D9}" dt="2021-09-01T08:50:00.890" v="1" actId="478"/>
          <ac:spMkLst>
            <pc:docMk/>
            <pc:sldMk cId="690688909" sldId="256"/>
            <ac:spMk id="3" creationId="{7EE577CD-AD7A-4217-BA0C-87E930FCB3A3}"/>
          </ac:spMkLst>
        </pc:spChg>
        <pc:graphicFrameChg chg="mod modGraphic">
          <ac:chgData name="Simon Debuire" userId="0c5e6f81296d3c66" providerId="LiveId" clId="{F47D50C4-947C-437C-9C0B-77533A2252D9}" dt="2021-09-01T09:49:48.253" v="1004" actId="20577"/>
          <ac:graphicFrameMkLst>
            <pc:docMk/>
            <pc:sldMk cId="690688909" sldId="256"/>
            <ac:graphicFrameMk id="4" creationId="{EC6B3DBF-8711-4C5D-AEEB-0D2D1BFB65E6}"/>
          </ac:graphicFrameMkLst>
        </pc:graphicFrameChg>
        <pc:graphicFrameChg chg="add mod modGraphic">
          <ac:chgData name="Simon Debuire" userId="0c5e6f81296d3c66" providerId="LiveId" clId="{F47D50C4-947C-437C-9C0B-77533A2252D9}" dt="2021-09-01T08:55:39.527" v="99" actId="20577"/>
          <ac:graphicFrameMkLst>
            <pc:docMk/>
            <pc:sldMk cId="690688909" sldId="256"/>
            <ac:graphicFrameMk id="5" creationId="{6C71B2EB-A357-4D5A-8F74-7FD35BB1A782}"/>
          </ac:graphicFrameMkLst>
        </pc:graphicFrameChg>
        <pc:graphicFrameChg chg="add mod modGraphic">
          <ac:chgData name="Simon Debuire" userId="0c5e6f81296d3c66" providerId="LiveId" clId="{F47D50C4-947C-437C-9C0B-77533A2252D9}" dt="2021-09-01T09:48:25.063" v="986" actId="20577"/>
          <ac:graphicFrameMkLst>
            <pc:docMk/>
            <pc:sldMk cId="690688909" sldId="256"/>
            <ac:graphicFrameMk id="6" creationId="{F5E62E49-E5FF-4C2D-9C8E-A9549060D60F}"/>
          </ac:graphicFrameMkLst>
        </pc:graphicFrameChg>
        <pc:graphicFrameChg chg="add mod modGraphic">
          <ac:chgData name="Simon Debuire" userId="0c5e6f81296d3c66" providerId="LiveId" clId="{F47D50C4-947C-437C-9C0B-77533A2252D9}" dt="2021-09-01T09:47:08.897" v="981" actId="404"/>
          <ac:graphicFrameMkLst>
            <pc:docMk/>
            <pc:sldMk cId="690688909" sldId="256"/>
            <ac:graphicFrameMk id="7" creationId="{4BA5E4DE-EBA8-4AB6-B9EF-0ED633F1C1C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361F0-F101-48C2-9E4C-13D382890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84DC05-0595-4221-B3E6-962D28E5C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63DA9-A164-4CB2-B2FE-1E23B2D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775EF-BAFD-40A0-B74E-01D12B8B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8BE2A-7708-4645-ACBF-6A5492D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06555-D252-4805-8DCA-24FEA3CF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AE91F7-61E5-445D-8A22-9948D5B4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D8C3D-AFDC-406E-9930-FE0D8D30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09433-F44A-4322-A7E6-D439D959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F4949-25DB-4050-B509-9861C102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8EEA2B-ECF7-4AFD-85E6-CF35AF946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2CC373-9321-4BB1-9E01-D63199AF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5F4EA-230D-4030-8E42-8C484BB2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34269-E6D3-409D-839D-5214AE1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6FECD-1BD0-4CA8-BA7B-252A89F6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8E33D-9AF7-4C59-98EF-E10BCE59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663A1-24D3-4E0B-9CBB-E3C8783C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BABEE-04CC-41F1-82AE-1B5F9EBB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B502C-361C-417C-BEE8-6C3DB2C9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0FAC9-7615-4B28-AA43-CE0F530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66045-C4BF-4A63-849B-81320B37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E9680-EC0F-4CC4-8EE1-D66BEBDB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11BA9-C542-41F1-AEC5-6D1CE8E3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8397E-6FBD-4153-BAFD-4040E26E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B62CB-C734-4057-BAB2-69D9A05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5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A5D63-6E5E-4006-9E64-0BCD5C48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0ABA1-AAC5-4D16-88BE-0A4DD925D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EBB69-820A-4889-B13D-0E1FD969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E719D-C1F7-4A54-85EA-3460FB4A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4ADD60-34BC-4E36-84B4-7F5E6B2E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F911C3-8698-46A7-BC57-D162C7A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60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03322-D53E-40B8-8F63-271E9B7B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7BD34E-8851-4A44-B679-FFFE9E36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78028-9295-4E35-B633-7F5C2BEF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580DAE-3378-4694-82DB-324A1441F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5A851-C323-41D8-9FF2-AB1FE0BD8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564389-9665-49BF-90FF-092AF9F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91DAD8-B241-4D2B-99B7-E48500B5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953C9C-5884-414A-B38D-5DBB706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08E77-D043-4473-9186-6CC849C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48FC29-4748-46A2-8862-F02BE56A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9F5829-AE45-4251-8EAC-72CE7C4F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6FF6B-C4AB-4080-BBC4-74C0CD86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3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133FFB-C1D4-48C8-A776-DC897C4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F94D11-B226-4FCD-A9C2-40070591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637EA-53C2-47A6-8121-1C423169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C44F-093F-4489-AC3A-ACF9A2A4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2A1CD-0DF8-44BF-A6C3-1C407823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5D4231-5B21-4FF1-85B6-5194756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DA3BA-4763-4964-99C2-895D7D8A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D9C9D-86BB-4BA1-A7C9-8CE89C6A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2B28A-19A8-4F6D-B683-EE26F6A2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7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35C06-4BB6-438F-95F2-9087233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E58195-2A99-4CB3-A500-3CF770FE9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77BD1C-AC54-4457-B0FA-48603FAB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A66D8-30A1-495F-A3FD-3F0B687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7F428-6522-4C66-8295-9928918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15BE0-F4E7-4992-94F0-12CC0E46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F08B39-3003-40B7-808B-273EF35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C35AB0-353C-4824-B1B9-79214FED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2F47-63AE-45BE-8F88-BCFA4D9FA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F290-C226-4AA9-BE83-3395B243B976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07967-DFBB-46F5-B968-BADB725F9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6F81C-7E98-409E-9F20-5E0E306F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C61A-60FD-4CDA-9606-D1B166888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C6B3DBF-8711-4C5D-AEEB-0D2D1BFB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2660"/>
              </p:ext>
            </p:extLst>
          </p:nvPr>
        </p:nvGraphicFramePr>
        <p:xfrm>
          <a:off x="203200" y="705486"/>
          <a:ext cx="22463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85">
                  <a:extLst>
                    <a:ext uri="{9D8B030D-6E8A-4147-A177-3AD203B41FA5}">
                      <a16:colId xmlns:a16="http://schemas.microsoft.com/office/drawing/2014/main" val="3164801799"/>
                    </a:ext>
                  </a:extLst>
                </a:gridCol>
              </a:tblGrid>
              <a:tr h="334749">
                <a:tc>
                  <a:txBody>
                    <a:bodyPr/>
                    <a:lstStyle/>
                    <a:p>
                      <a:r>
                        <a:rPr lang="fr-FR" dirty="0"/>
                        <a:t>Classe Stagiaire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0945"/>
                  </a:ext>
                </a:extLst>
              </a:tr>
              <a:tr h="127523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Propriétés 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</a:t>
                      </a:r>
                      <a:r>
                        <a:rPr lang="fr-FR" sz="1200" dirty="0" err="1"/>
                        <a:t>prenom</a:t>
                      </a:r>
                      <a:endParaRPr lang="fr-FR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Nom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mail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</a:t>
                      </a:r>
                      <a:r>
                        <a:rPr lang="fr-FR" sz="1200" dirty="0" err="1"/>
                        <a:t>telephone</a:t>
                      </a:r>
                      <a:endParaRPr lang="fr-FR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Ville / adresse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- thème/titre de la formation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date début de formation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- durée de la formation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- ? date fin de formation 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40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fr-FR" sz="1600" b="1" u="sng" dirty="0"/>
                        <a:t>Constructeur</a:t>
                      </a:r>
                      <a:r>
                        <a:rPr lang="fr-FR" sz="1600" dirty="0"/>
                        <a:t> :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nom, </a:t>
                      </a:r>
                      <a:r>
                        <a:rPr lang="fr-FR" sz="1600" dirty="0" err="1"/>
                        <a:t>prenom</a:t>
                      </a:r>
                      <a:r>
                        <a:rPr lang="fr-FR" sz="1600" dirty="0"/>
                        <a:t>, ville.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050" dirty="0"/>
                        <a:t>(Pas besoin de déclarer </a:t>
                      </a:r>
                      <a:r>
                        <a:rPr lang="fr-FR" sz="1050" b="1" dirty="0"/>
                        <a:t>thème et date de stage </a:t>
                      </a:r>
                      <a:r>
                        <a:rPr lang="fr-FR" sz="1050" dirty="0"/>
                        <a:t>pour créer un nouveau Stagiaire, on peut l’affecter plus tard ?)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40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Méthodes</a:t>
                      </a:r>
                      <a:r>
                        <a:rPr lang="fr-FR" dirty="0"/>
                        <a:t> 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 err="1"/>
                        <a:t>toString</a:t>
                      </a:r>
                      <a:r>
                        <a:rPr lang="fr-FR" sz="12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 err="1"/>
                        <a:t>afficherStagiaire</a:t>
                      </a:r>
                      <a:r>
                        <a:rPr lang="fr-FR" sz="12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833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C71B2EB-A357-4D5A-8F74-7FD35BB1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2799"/>
              </p:ext>
            </p:extLst>
          </p:nvPr>
        </p:nvGraphicFramePr>
        <p:xfrm>
          <a:off x="8166916" y="705486"/>
          <a:ext cx="224638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85">
                  <a:extLst>
                    <a:ext uri="{9D8B030D-6E8A-4147-A177-3AD203B41FA5}">
                      <a16:colId xmlns:a16="http://schemas.microsoft.com/office/drawing/2014/main" val="3164801799"/>
                    </a:ext>
                  </a:extLst>
                </a:gridCol>
              </a:tblGrid>
              <a:tr h="334749">
                <a:tc>
                  <a:txBody>
                    <a:bodyPr/>
                    <a:lstStyle/>
                    <a:p>
                      <a:r>
                        <a:rPr lang="fr-FR" dirty="0"/>
                        <a:t>Classe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0945"/>
                  </a:ext>
                </a:extLst>
              </a:tr>
              <a:tr h="127523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Propriétés 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- Prénom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- Nom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- Ville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 Thème du Stage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- Date début Stage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- Date fin Stage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- Durée Stage 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/>
                        <a:t>Méthodes 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 err="1"/>
                        <a:t>toString</a:t>
                      </a: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8339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5E62E49-E5FF-4C2D-9C8E-A9549060D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33153"/>
              </p:ext>
            </p:extLst>
          </p:nvPr>
        </p:nvGraphicFramePr>
        <p:xfrm>
          <a:off x="2901891" y="705486"/>
          <a:ext cx="22463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85">
                  <a:extLst>
                    <a:ext uri="{9D8B030D-6E8A-4147-A177-3AD203B41FA5}">
                      <a16:colId xmlns:a16="http://schemas.microsoft.com/office/drawing/2014/main" val="3164801799"/>
                    </a:ext>
                  </a:extLst>
                </a:gridCol>
              </a:tblGrid>
              <a:tr h="334749">
                <a:tc>
                  <a:txBody>
                    <a:bodyPr/>
                    <a:lstStyle/>
                    <a:p>
                      <a:r>
                        <a:rPr lang="fr-FR" dirty="0"/>
                        <a:t>Classe Arbre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0945"/>
                  </a:ext>
                </a:extLst>
              </a:tr>
              <a:tr h="127523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Propriétés :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Méthodes</a:t>
                      </a:r>
                      <a:r>
                        <a:rPr lang="fr-FR" dirty="0"/>
                        <a:t> 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comparer()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Rechercher()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trier()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ajouter()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modifier()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supprimer()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8339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4BA5E4DE-EBA8-4AB6-B9EF-0ED633F1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33257"/>
              </p:ext>
            </p:extLst>
          </p:nvPr>
        </p:nvGraphicFramePr>
        <p:xfrm>
          <a:off x="5514829" y="705486"/>
          <a:ext cx="2246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85">
                  <a:extLst>
                    <a:ext uri="{9D8B030D-6E8A-4147-A177-3AD203B41FA5}">
                      <a16:colId xmlns:a16="http://schemas.microsoft.com/office/drawing/2014/main" val="3164801799"/>
                    </a:ext>
                  </a:extLst>
                </a:gridCol>
              </a:tblGrid>
              <a:tr h="334749">
                <a:tc>
                  <a:txBody>
                    <a:bodyPr/>
                    <a:lstStyle/>
                    <a:p>
                      <a:r>
                        <a:rPr lang="fr-FR" dirty="0"/>
                        <a:t>Classe Fichier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0945"/>
                  </a:ext>
                </a:extLst>
              </a:tr>
              <a:tr h="127523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Propriétés :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fr-FR" b="1" u="sng" dirty="0"/>
                        <a:t>Méthodes </a:t>
                      </a:r>
                      <a:r>
                        <a:rPr lang="fr-FR" dirty="0"/>
                        <a:t>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lire()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/>
                        <a:t>extraire() </a:t>
                      </a:r>
                      <a:r>
                        <a:rPr lang="fr-FR" dirty="0"/>
                        <a:t>: </a:t>
                      </a:r>
                      <a:r>
                        <a:rPr lang="fr-FR" sz="1100" dirty="0"/>
                        <a:t>Va extraire les informations pour créer de nouveau « Stagiaire » de la classe stagiaire, en répartissant correctement nom, prénom, ville etc…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200" dirty="0" err="1"/>
                        <a:t>toString</a:t>
                      </a:r>
                      <a:endParaRPr lang="fr-FR" sz="12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688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161</Words>
  <Application>Microsoft Office PowerPoint</Application>
  <PresentationFormat>Grand écran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Debuire</dc:creator>
  <cp:lastModifiedBy>Simon Debuire</cp:lastModifiedBy>
  <cp:revision>3</cp:revision>
  <dcterms:created xsi:type="dcterms:W3CDTF">2021-09-01T08:49:41Z</dcterms:created>
  <dcterms:modified xsi:type="dcterms:W3CDTF">2021-09-01T10:15:55Z</dcterms:modified>
</cp:coreProperties>
</file>